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13"/>
  </p:notesMasterIdLst>
  <p:sldIdLst>
    <p:sldId id="2147471201" r:id="rId3"/>
    <p:sldId id="2147471186" r:id="rId4"/>
    <p:sldId id="2147471202" r:id="rId5"/>
    <p:sldId id="2147471208" r:id="rId6"/>
    <p:sldId id="2147471207" r:id="rId7"/>
    <p:sldId id="2147471203" r:id="rId8"/>
    <p:sldId id="2147471206" r:id="rId9"/>
    <p:sldId id="2147471204" r:id="rId10"/>
    <p:sldId id="2147471205" r:id="rId11"/>
    <p:sldId id="265" r:id="rId12"/>
  </p:sldIdLst>
  <p:sldSz cx="12192000" cy="6858000"/>
  <p:notesSz cx="6858000" cy="9144000"/>
  <p:embeddedFontLst>
    <p:embeddedFont>
      <p:font typeface="ShellBold" pitchFamily="2" charset="0"/>
      <p:bold r:id="rId14"/>
    </p:embeddedFont>
    <p:embeddedFont>
      <p:font typeface="ShellBook" pitchFamily="2" charset="0"/>
      <p:regular r:id="rId15"/>
    </p:embeddedFont>
    <p:embeddedFont>
      <p:font typeface="ShellHeavy" pitchFamily="2" charset="0"/>
      <p:regular r:id="rId16"/>
      <p:bold r:id="rId17"/>
    </p:embeddedFont>
    <p:embeddedFont>
      <p:font typeface="ShellMedium" pitchFamily="2" charset="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87BB4DD-967E-9740-8CE2-1978E070AEBE}">
          <p14:sldIdLst>
            <p14:sldId id="2147471201"/>
            <p14:sldId id="2147471186"/>
            <p14:sldId id="2147471202"/>
            <p14:sldId id="2147471208"/>
            <p14:sldId id="2147471207"/>
            <p14:sldId id="2147471203"/>
            <p14:sldId id="2147471206"/>
            <p14:sldId id="2147471204"/>
            <p14:sldId id="2147471205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4413141-4EE3-24F4-B0C0-D84F8A9C6F76}" name="Kannappa, Bindya PTIN-PTX/D/X" initials="KBPP" userId="S::Bindya.Kannappa@shell.com::c975e169-aabb-4e8f-8f33-fba85ccdfad3" providerId="AD"/>
  <p188:author id="{7348929F-900F-BFCA-53F0-35940D7B59F0}" name="Francois, Claire A SI-CRCI/PT" initials="FCASC" userId="S::Claire.Francois@shell.com::0add3692-8a9d-45c8-9a8b-0fb4dd871c8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CE07"/>
    <a:srgbClr val="213469"/>
    <a:srgbClr val="404040"/>
    <a:srgbClr val="FFCC04"/>
    <a:srgbClr val="008E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83"/>
    <p:restoredTop sz="94794"/>
  </p:normalViewPr>
  <p:slideViewPr>
    <p:cSldViewPr snapToGrid="0">
      <p:cViewPr varScale="1">
        <p:scale>
          <a:sx n="137" d="100"/>
          <a:sy n="137" d="100"/>
        </p:scale>
        <p:origin x="74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font" Target="fonts/font2.fntdata"/><Relationship Id="rId23" Type="http://schemas.microsoft.com/office/2018/10/relationships/authors" Target="authors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1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3462E6-28D6-4740-9973-D62FFE0BE0DC}" type="datetimeFigureOut">
              <a:rPr lang="en-IN" smtClean="0"/>
              <a:t>07/07/25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73AD19-D7A5-49B3-B420-0A2EF7CC06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30676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8.jpeg"/><Relationship Id="rId18" Type="http://schemas.openxmlformats.org/officeDocument/2006/relationships/image" Target="../media/image23.jpeg"/><Relationship Id="rId26" Type="http://schemas.openxmlformats.org/officeDocument/2006/relationships/image" Target="../media/image31.png"/><Relationship Id="rId3" Type="http://schemas.openxmlformats.org/officeDocument/2006/relationships/image" Target="../media/image8.jpeg"/><Relationship Id="rId21" Type="http://schemas.openxmlformats.org/officeDocument/2006/relationships/image" Target="../media/image26.jpeg"/><Relationship Id="rId34" Type="http://schemas.openxmlformats.org/officeDocument/2006/relationships/image" Target="../media/image39.jpeg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17" Type="http://schemas.openxmlformats.org/officeDocument/2006/relationships/image" Target="../media/image22.jpeg"/><Relationship Id="rId25" Type="http://schemas.openxmlformats.org/officeDocument/2006/relationships/image" Target="../media/image30.png"/><Relationship Id="rId33" Type="http://schemas.openxmlformats.org/officeDocument/2006/relationships/image" Target="../media/image38.jpeg"/><Relationship Id="rId2" Type="http://schemas.openxmlformats.org/officeDocument/2006/relationships/image" Target="../media/image7.emf"/><Relationship Id="rId16" Type="http://schemas.openxmlformats.org/officeDocument/2006/relationships/image" Target="../media/image21.jpeg"/><Relationship Id="rId20" Type="http://schemas.openxmlformats.org/officeDocument/2006/relationships/image" Target="../media/image25.jpeg"/><Relationship Id="rId29" Type="http://schemas.openxmlformats.org/officeDocument/2006/relationships/image" Target="../media/image34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24" Type="http://schemas.openxmlformats.org/officeDocument/2006/relationships/image" Target="../media/image29.jpeg"/><Relationship Id="rId32" Type="http://schemas.openxmlformats.org/officeDocument/2006/relationships/image" Target="../media/image37.jpeg"/><Relationship Id="rId5" Type="http://schemas.openxmlformats.org/officeDocument/2006/relationships/image" Target="../media/image10.jpeg"/><Relationship Id="rId15" Type="http://schemas.openxmlformats.org/officeDocument/2006/relationships/image" Target="../media/image20.jpeg"/><Relationship Id="rId23" Type="http://schemas.openxmlformats.org/officeDocument/2006/relationships/image" Target="../media/image28.jpeg"/><Relationship Id="rId28" Type="http://schemas.openxmlformats.org/officeDocument/2006/relationships/image" Target="../media/image33.jpeg"/><Relationship Id="rId10" Type="http://schemas.openxmlformats.org/officeDocument/2006/relationships/image" Target="../media/image15.jpeg"/><Relationship Id="rId19" Type="http://schemas.openxmlformats.org/officeDocument/2006/relationships/image" Target="../media/image24.jpeg"/><Relationship Id="rId31" Type="http://schemas.openxmlformats.org/officeDocument/2006/relationships/image" Target="../media/image36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Relationship Id="rId14" Type="http://schemas.openxmlformats.org/officeDocument/2006/relationships/image" Target="../media/image19.jpeg"/><Relationship Id="rId22" Type="http://schemas.openxmlformats.org/officeDocument/2006/relationships/image" Target="../media/image27.jpeg"/><Relationship Id="rId27" Type="http://schemas.openxmlformats.org/officeDocument/2006/relationships/image" Target="../media/image32.jpeg"/><Relationship Id="rId30" Type="http://schemas.openxmlformats.org/officeDocument/2006/relationships/image" Target="../media/image35.jpeg"/><Relationship Id="rId8" Type="http://schemas.openxmlformats.org/officeDocument/2006/relationships/image" Target="../media/image13.jpe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72A98-BCBD-4261-946D-F597859DDD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1261F1-3B4B-6F6C-6EB1-140D0E56F2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BFD09C-B7FA-D0CD-FEF0-1B3878488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D4923-1DAD-4654-A8E1-5F31F22AB88A}" type="datetimeFigureOut">
              <a:rPr lang="en-IN" smtClean="0"/>
              <a:t>07/07/25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FA5D59-D957-2D7E-C903-54771302E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DE912E-3695-59C2-13B2-119E8C116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378EA-0546-4498-A41C-34B1B17E1F6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75656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CBCC5-7B6A-DF86-63C5-5F253DEB5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E0AE35-3772-9875-F6C9-C5DA86DD3D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24A38D-E661-32C4-D1B1-1C3E4964B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D4923-1DAD-4654-A8E1-5F31F22AB88A}" type="datetimeFigureOut">
              <a:rPr lang="en-IN" smtClean="0"/>
              <a:t>07/07/25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CD271D-BFC9-3E66-436A-4A03ED1B8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C94269-A91C-643A-7396-42D988EF4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378EA-0546-4498-A41C-34B1B17E1F6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90470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0D917-B3D7-0FD3-09BB-4A5114952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663485-920E-91CE-AE6E-661C7FA171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065C1E-AF4A-268C-2EDB-674B7A4CE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D4923-1DAD-4654-A8E1-5F31F22AB88A}" type="datetimeFigureOut">
              <a:rPr lang="en-IN" smtClean="0"/>
              <a:t>07/07/25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9841FF-9011-A3EC-F56A-DBD412E74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B8EA6E-7243-004D-DE7D-532B7BB5E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378EA-0546-4498-A41C-34B1B17E1F6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06247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6ADAD-1CA6-C724-2164-790DFD1CE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472830-F5D4-A225-0F6E-A21BB50D45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C99AD7-F6F5-DF57-45FB-CFF30ECE2E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C13074-0113-4520-5FA4-FBBF50938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D4923-1DAD-4654-A8E1-5F31F22AB88A}" type="datetimeFigureOut">
              <a:rPr lang="en-IN" smtClean="0"/>
              <a:t>07/07/25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9C5461-D25C-C77F-B493-F8FFBE8EF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8A5FBF-0F9E-74C5-2489-2D73257A9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378EA-0546-4498-A41C-34B1B17E1F6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5048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BBB68-5EB7-68C3-9F84-EA294704F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A0AE1D-4C48-9381-74FF-CA613FD2F7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F29AAF-86E5-44DA-717B-5033F37365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17ABBF-CDCA-52BE-1A21-699B567845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E21E24-1A3C-3373-5166-C441D59113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D6658-61A5-764D-7622-3E6211584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D4923-1DAD-4654-A8E1-5F31F22AB88A}" type="datetimeFigureOut">
              <a:rPr lang="en-IN" smtClean="0"/>
              <a:t>07/07/25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4E27FE-2CED-990C-48BD-668FB605D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41AAB6-63F9-A89A-E59C-227636354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378EA-0546-4498-A41C-34B1B17E1F6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4069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72BD0-D824-C328-7875-58BC22658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7B513A-AF6D-62F7-230A-53E6C0A74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D4923-1DAD-4654-A8E1-5F31F22AB88A}" type="datetimeFigureOut">
              <a:rPr lang="en-IN" smtClean="0"/>
              <a:t>07/07/25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F5D87D-B6BD-F008-21C3-7C987B0DD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9693EA-7DCD-AE0C-220A-2FEF6E6D6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378EA-0546-4498-A41C-34B1B17E1F6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60580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EEB6D8-CEC1-8870-CAFA-8A8C0A347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D4923-1DAD-4654-A8E1-5F31F22AB88A}" type="datetimeFigureOut">
              <a:rPr lang="en-IN" smtClean="0"/>
              <a:t>07/07/25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43289E-7383-ED44-F708-A1413DAD8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2E5E95-CD24-EF40-CB17-6C534E9AA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378EA-0546-4498-A41C-34B1B17E1F6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83930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F6B53-FE5E-6D4C-5892-176E8570C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00EEA6-24BF-2E2E-0134-EC2F0E6210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80AB8C-7888-4F1F-49F0-F74826081D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9E4DB6-C6DA-B014-3D98-8C41EE0C6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D4923-1DAD-4654-A8E1-5F31F22AB88A}" type="datetimeFigureOut">
              <a:rPr lang="en-IN" smtClean="0"/>
              <a:t>07/07/25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99DE70-BD96-E5D7-5C6A-1622A1B81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B533D1-048F-4374-6286-971905DDC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378EA-0546-4498-A41C-34B1B17E1F6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8356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3AB1C-3A5C-0E2F-DB1E-9E0F2A842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16F7C55-0FEF-2B8E-9C8F-93975E67C3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F47055-D53F-407B-56A8-117653A8AC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654CAB-8CCB-A656-44B6-130A750FC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D4923-1DAD-4654-A8E1-5F31F22AB88A}" type="datetimeFigureOut">
              <a:rPr lang="en-IN" smtClean="0"/>
              <a:t>07/07/25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6A7D24-1C4C-1A41-5A79-D0507D847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AC6C5D-853E-96F2-B92C-9FFE68BA9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378EA-0546-4498-A41C-34B1B17E1F6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1097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13F3E-C988-8DCC-B59D-3E3A69ACA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16220C-E20A-0CC7-0EC7-0FF3720299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CBFDC2-AF31-BC82-4E1D-26C61A860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D4923-1DAD-4654-A8E1-5F31F22AB88A}" type="datetimeFigureOut">
              <a:rPr lang="en-IN" smtClean="0"/>
              <a:t>07/07/25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0BC2B7-3E7A-7D38-54B1-615CA2A38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938A7-C102-FF7F-EBF3-ADC94671A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378EA-0546-4498-A41C-34B1B17E1F6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5811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82D1A2F-C522-DB84-FEBF-A0FEAF4FB6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C50A59-FC23-E37F-D15B-685BA5DD96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43C5D0-8BE7-E299-70A3-AF4F4190D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D4923-1DAD-4654-A8E1-5F31F22AB88A}" type="datetimeFigureOut">
              <a:rPr lang="en-IN" smtClean="0"/>
              <a:t>07/07/25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A2D83A-C4CF-A05D-B062-2944FA0EB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69DEAB-15F0-7241-4AA8-188D98FD0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378EA-0546-4498-A41C-34B1B17E1F6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894088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uid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D7F3870-9A5E-42A8-A6FE-8D7F4BEBA8C7}"/>
              </a:ext>
            </a:extLst>
          </p:cNvPr>
          <p:cNvSpPr txBox="1"/>
          <p:nvPr userDrawn="1"/>
        </p:nvSpPr>
        <p:spPr bwMode="auto">
          <a:xfrm>
            <a:off x="4433160" y="424556"/>
            <a:ext cx="3325681" cy="30687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defTabSz="357708">
              <a:lnSpc>
                <a:spcPct val="140000"/>
              </a:lnSpc>
              <a:buClr>
                <a:schemeClr val="accent2"/>
              </a:buClr>
              <a:buSzPct val="85000"/>
            </a:pPr>
            <a:r>
              <a:rPr lang="en-US" sz="1600">
                <a:solidFill>
                  <a:srgbClr val="FF0000"/>
                </a:solidFill>
                <a:latin typeface="ShellBold" panose="00000800000000000000" pitchFamily="50" charset="0"/>
              </a:rPr>
              <a:t>DELETE THIS SLIDE BEFORE USE </a:t>
            </a: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3EDB1FB6-B986-4AE5-B486-7827CCDBA6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-55736" y="5138779"/>
            <a:ext cx="1432684" cy="171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2577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33205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opti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building, dome, accessory&#10;&#10;Description automatically generated">
            <a:extLst>
              <a:ext uri="{FF2B5EF4-FFF2-40B4-BE49-F238E27FC236}">
                <a16:creationId xmlns:a16="http://schemas.microsoft.com/office/drawing/2014/main" id="{0D4001AF-E3A8-4127-B54F-C552D22202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49" r="9939" b="4172"/>
          <a:stretch/>
        </p:blipFill>
        <p:spPr>
          <a:xfrm>
            <a:off x="1" y="-16625"/>
            <a:ext cx="12192000" cy="68746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405FCCA-7E1C-4EC5-845C-61C4D94544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3080" y="3429001"/>
            <a:ext cx="4363720" cy="6553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95959"/>
                </a:solidFill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pic>
        <p:nvPicPr>
          <p:cNvPr id="4" name="Picture 3" descr="A picture containing food&#10;&#10;Description automatically generated">
            <a:extLst>
              <a:ext uri="{FF2B5EF4-FFF2-40B4-BE49-F238E27FC236}">
                <a16:creationId xmlns:a16="http://schemas.microsoft.com/office/drawing/2014/main" id="{6D3F647A-3D79-4216-B54A-FB308AF5AD1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87" y="0"/>
            <a:ext cx="1287369" cy="1848820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D3B1DBC-A58C-4907-A8BA-DC70C627BB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460" y="4182745"/>
            <a:ext cx="5184140" cy="1699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0" indent="0">
              <a:lnSpc>
                <a:spcPct val="100000"/>
              </a:lnSpc>
              <a:buNone/>
              <a:defRPr/>
            </a:lvl2pPr>
            <a:lvl3pPr marL="0" indent="0">
              <a:lnSpc>
                <a:spcPct val="100000"/>
              </a:lnSpc>
              <a:buNone/>
              <a:defRPr/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4691077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2E551D9-6C52-41ED-8483-8035AB363DE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9CF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59398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2E551D9-6C52-41ED-8483-8035AB363DE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9CF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BF0D00-8962-40EB-9DBB-C9BEC22E01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1848" y="620700"/>
            <a:ext cx="2027830" cy="566656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AGENDA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51939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2E551D9-6C52-41ED-8483-8035AB363DE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9CF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BF0D00-8962-40EB-9DBB-C9BEC22E01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10701" y="2449501"/>
            <a:ext cx="3508611" cy="566656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CHAPTER TITLE HERE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B6B827-3F79-41E2-8D59-3D5026057E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91367" y="1507157"/>
            <a:ext cx="1944688" cy="36242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4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X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3328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Divider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F0D00-8962-40EB-9DBB-C9BEC22E01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10701" y="2449501"/>
            <a:ext cx="3508611" cy="566656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595959"/>
                </a:solidFill>
              </a:defRPr>
            </a:lvl1pPr>
          </a:lstStyle>
          <a:p>
            <a:r>
              <a:rPr lang="en-US"/>
              <a:t>CHAPTER TITLE HERE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B6B827-3F79-41E2-8D59-3D5026057E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9847" y="2101517"/>
            <a:ext cx="1944688" cy="36242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4400">
                <a:solidFill>
                  <a:srgbClr val="595959"/>
                </a:solidFill>
                <a:latin typeface="+mj-lt"/>
              </a:defRPr>
            </a:lvl1pPr>
          </a:lstStyle>
          <a:p>
            <a:pPr lvl="0"/>
            <a:r>
              <a:rPr lang="en-US"/>
              <a:t>X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96758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Divider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2E551D9-6C52-41ED-8483-8035AB363DE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9CF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BF0D00-8962-40EB-9DBB-C9BEC22E01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45080" y="3047630"/>
            <a:ext cx="7094219" cy="566656"/>
          </a:xfrm>
          <a:prstGeom prst="rect">
            <a:avLst/>
          </a:prstGeom>
        </p:spPr>
        <p:txBody>
          <a:bodyPr/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CHAPTER TITLE HERE</a:t>
            </a:r>
            <a:endParaRPr lang="en-GB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E4F4BCE-5C16-432D-A712-289F1C75F47A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135757"/>
            <a:ext cx="0" cy="1767394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6AC8523-D376-4C80-A82A-EF015EBD44A6}"/>
              </a:ext>
            </a:extLst>
          </p:cNvPr>
          <p:cNvCxnSpPr>
            <a:cxnSpLocks/>
          </p:cNvCxnSpPr>
          <p:nvPr userDrawn="1"/>
        </p:nvCxnSpPr>
        <p:spPr>
          <a:xfrm>
            <a:off x="6096000" y="3810370"/>
            <a:ext cx="0" cy="1848035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49990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band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9E1E8EE-F311-4C11-84BC-F5C1107BE8B9}"/>
              </a:ext>
            </a:extLst>
          </p:cNvPr>
          <p:cNvSpPr/>
          <p:nvPr userDrawn="1"/>
        </p:nvSpPr>
        <p:spPr>
          <a:xfrm>
            <a:off x="0" y="0"/>
            <a:ext cx="12192000" cy="1209040"/>
          </a:xfrm>
          <a:prstGeom prst="rect">
            <a:avLst/>
          </a:prstGeom>
          <a:solidFill>
            <a:srgbClr val="89CF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C2219E-4C45-4EDB-B47F-611054194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" y="312451"/>
            <a:ext cx="7472680" cy="369332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2000">
                <a:solidFill>
                  <a:srgbClr val="59595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cxnSp>
        <p:nvCxnSpPr>
          <p:cNvPr id="5" name="Google Shape;118;p10">
            <a:extLst>
              <a:ext uri="{FF2B5EF4-FFF2-40B4-BE49-F238E27FC236}">
                <a16:creationId xmlns:a16="http://schemas.microsoft.com/office/drawing/2014/main" id="{AEC5A366-BF94-4FD3-9F61-B0BE26217AAE}"/>
              </a:ext>
            </a:extLst>
          </p:cNvPr>
          <p:cNvCxnSpPr/>
          <p:nvPr userDrawn="1"/>
        </p:nvCxnSpPr>
        <p:spPr>
          <a:xfrm>
            <a:off x="236250" y="236250"/>
            <a:ext cx="1901400" cy="0"/>
          </a:xfrm>
          <a:prstGeom prst="straightConnector1">
            <a:avLst/>
          </a:prstGeom>
          <a:noFill/>
          <a:ln w="952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0765338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2219E-4C45-4EDB-B47F-6110541943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160" y="312451"/>
            <a:ext cx="7472680" cy="369332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2000">
                <a:solidFill>
                  <a:srgbClr val="59595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cxnSp>
        <p:nvCxnSpPr>
          <p:cNvPr id="5" name="Google Shape;118;p10">
            <a:extLst>
              <a:ext uri="{FF2B5EF4-FFF2-40B4-BE49-F238E27FC236}">
                <a16:creationId xmlns:a16="http://schemas.microsoft.com/office/drawing/2014/main" id="{AEC5A366-BF94-4FD3-9F61-B0BE26217AAE}"/>
              </a:ext>
            </a:extLst>
          </p:cNvPr>
          <p:cNvCxnSpPr/>
          <p:nvPr userDrawn="1"/>
        </p:nvCxnSpPr>
        <p:spPr>
          <a:xfrm>
            <a:off x="236250" y="236250"/>
            <a:ext cx="19014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42063464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wering Pro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935;p61">
            <a:extLst>
              <a:ext uri="{FF2B5EF4-FFF2-40B4-BE49-F238E27FC236}">
                <a16:creationId xmlns:a16="http://schemas.microsoft.com/office/drawing/2014/main" id="{B328397E-E030-44A9-AE7E-1089113F1331}"/>
              </a:ext>
            </a:extLst>
          </p:cNvPr>
          <p:cNvPicPr preferRelativeResize="0"/>
          <p:nvPr userDrawn="1"/>
        </p:nvPicPr>
        <p:blipFill>
          <a:blip r:embed="rId2"/>
          <a:srcRect/>
          <a:stretch/>
        </p:blipFill>
        <p:spPr>
          <a:xfrm>
            <a:off x="1174" y="714"/>
            <a:ext cx="12189132" cy="68563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519511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wering Progres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516;p100">
            <a:extLst>
              <a:ext uri="{FF2B5EF4-FFF2-40B4-BE49-F238E27FC236}">
                <a16:creationId xmlns:a16="http://schemas.microsoft.com/office/drawing/2014/main" id="{CF02D479-B799-4D72-B578-768EC895E4AB}"/>
              </a:ext>
            </a:extLst>
          </p:cNvPr>
          <p:cNvPicPr preferRelativeResize="0"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" y="0"/>
            <a:ext cx="12192006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530562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BF62FC69-439C-40E6-BCD5-C2C00C113429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08000" y="2344738"/>
            <a:ext cx="5364163" cy="38957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Picture 1 Here</a:t>
            </a:r>
            <a:endParaRPr lang="en-GB"/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17E964E6-4644-4936-977E-079FA81FF386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315577" y="2344209"/>
            <a:ext cx="5364163" cy="38957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Picture 2 Here</a:t>
            </a:r>
            <a:endParaRPr lang="en-GB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AE9366C-D77C-4862-9CC9-5B5BA4A936D3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08000" y="1633538"/>
            <a:ext cx="5364163" cy="584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C2219E-4C45-4EDB-B47F-6110541943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160" y="312451"/>
            <a:ext cx="7472680" cy="369332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2000">
                <a:solidFill>
                  <a:srgbClr val="59595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cxnSp>
        <p:nvCxnSpPr>
          <p:cNvPr id="5" name="Google Shape;118;p10">
            <a:extLst>
              <a:ext uri="{FF2B5EF4-FFF2-40B4-BE49-F238E27FC236}">
                <a16:creationId xmlns:a16="http://schemas.microsoft.com/office/drawing/2014/main" id="{AEC5A366-BF94-4FD3-9F61-B0BE26217AAE}"/>
              </a:ext>
            </a:extLst>
          </p:cNvPr>
          <p:cNvCxnSpPr/>
          <p:nvPr userDrawn="1"/>
        </p:nvCxnSpPr>
        <p:spPr>
          <a:xfrm>
            <a:off x="236250" y="236250"/>
            <a:ext cx="19014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Content Placeholder 8">
            <a:extLst>
              <a:ext uri="{FF2B5EF4-FFF2-40B4-BE49-F238E27FC236}">
                <a16:creationId xmlns:a16="http://schemas.microsoft.com/office/drawing/2014/main" id="{1C6E7EDE-3F36-4DEF-9367-E24B1F8011E3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315741" y="1633538"/>
            <a:ext cx="5364163" cy="584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8550829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Pictur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11">
            <a:extLst>
              <a:ext uri="{FF2B5EF4-FFF2-40B4-BE49-F238E27FC236}">
                <a16:creationId xmlns:a16="http://schemas.microsoft.com/office/drawing/2014/main" id="{C3344C7E-6E52-492B-988E-C66FC008A08B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9051742" y="2590798"/>
            <a:ext cx="2627999" cy="36496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Picture 4 Here</a:t>
            </a:r>
            <a:endParaRPr lang="en-GB"/>
          </a:p>
        </p:txBody>
      </p:sp>
      <p:sp>
        <p:nvSpPr>
          <p:cNvPr id="22" name="Picture Placeholder 11">
            <a:extLst>
              <a:ext uri="{FF2B5EF4-FFF2-40B4-BE49-F238E27FC236}">
                <a16:creationId xmlns:a16="http://schemas.microsoft.com/office/drawing/2014/main" id="{C207DFFA-4A5A-42F6-98E1-B839136ED8D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203828" y="2590798"/>
            <a:ext cx="2627999" cy="36496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Picture 3 Here</a:t>
            </a:r>
            <a:endParaRPr lang="en-GB"/>
          </a:p>
        </p:txBody>
      </p:sp>
      <p:sp>
        <p:nvSpPr>
          <p:cNvPr id="21" name="Picture Placeholder 11">
            <a:extLst>
              <a:ext uri="{FF2B5EF4-FFF2-40B4-BE49-F238E27FC236}">
                <a16:creationId xmlns:a16="http://schemas.microsoft.com/office/drawing/2014/main" id="{C39194E1-7784-4962-9B3A-F10207AF4DFC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3355914" y="2590798"/>
            <a:ext cx="2627999" cy="36496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Picture 2 Here</a:t>
            </a:r>
            <a:endParaRPr lang="en-GB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BF62FC69-439C-40E6-BCD5-C2C00C113429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08000" y="2590798"/>
            <a:ext cx="2627999" cy="36496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Picture 1 Here</a:t>
            </a:r>
            <a:endParaRPr lang="en-GB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AE9366C-D77C-4862-9CC9-5B5BA4A936D3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08000" y="1633538"/>
            <a:ext cx="2627999" cy="584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C2219E-4C45-4EDB-B47F-6110541943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160" y="312451"/>
            <a:ext cx="7472680" cy="369332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2000">
                <a:solidFill>
                  <a:srgbClr val="59595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cxnSp>
        <p:nvCxnSpPr>
          <p:cNvPr id="5" name="Google Shape;118;p10">
            <a:extLst>
              <a:ext uri="{FF2B5EF4-FFF2-40B4-BE49-F238E27FC236}">
                <a16:creationId xmlns:a16="http://schemas.microsoft.com/office/drawing/2014/main" id="{AEC5A366-BF94-4FD3-9F61-B0BE26217AAE}"/>
              </a:ext>
            </a:extLst>
          </p:cNvPr>
          <p:cNvCxnSpPr/>
          <p:nvPr userDrawn="1"/>
        </p:nvCxnSpPr>
        <p:spPr>
          <a:xfrm>
            <a:off x="236250" y="236250"/>
            <a:ext cx="19014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Content Placeholder 8">
            <a:extLst>
              <a:ext uri="{FF2B5EF4-FFF2-40B4-BE49-F238E27FC236}">
                <a16:creationId xmlns:a16="http://schemas.microsoft.com/office/drawing/2014/main" id="{1C6E7EDE-3F36-4DEF-9367-E24B1F8011E3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203824" y="1633538"/>
            <a:ext cx="2627999" cy="584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20" name="Content Placeholder 8">
            <a:extLst>
              <a:ext uri="{FF2B5EF4-FFF2-40B4-BE49-F238E27FC236}">
                <a16:creationId xmlns:a16="http://schemas.microsoft.com/office/drawing/2014/main" id="{F833F92A-D648-4DF2-8004-7AEB76F8522A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3355914" y="1636396"/>
            <a:ext cx="2627999" cy="584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24" name="Content Placeholder 8">
            <a:extLst>
              <a:ext uri="{FF2B5EF4-FFF2-40B4-BE49-F238E27FC236}">
                <a16:creationId xmlns:a16="http://schemas.microsoft.com/office/drawing/2014/main" id="{F5A5547E-E544-4996-BC8F-9AFE34B1902B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9051739" y="1644016"/>
            <a:ext cx="2627999" cy="584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269365460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picture layout with blur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BF62FC69-439C-40E6-BCD5-C2C00C113429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08000" y="1455356"/>
            <a:ext cx="2627999" cy="31775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Picture 1 Here</a:t>
            </a:r>
            <a:endParaRPr lang="en-GB"/>
          </a:p>
        </p:txBody>
      </p:sp>
      <p:sp>
        <p:nvSpPr>
          <p:cNvPr id="21" name="Picture Placeholder 11">
            <a:extLst>
              <a:ext uri="{FF2B5EF4-FFF2-40B4-BE49-F238E27FC236}">
                <a16:creationId xmlns:a16="http://schemas.microsoft.com/office/drawing/2014/main" id="{C39194E1-7784-4962-9B3A-F10207AF4DFC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3355914" y="1455356"/>
            <a:ext cx="2627999" cy="31775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Picture 2 Here</a:t>
            </a:r>
            <a:endParaRPr lang="en-GB"/>
          </a:p>
        </p:txBody>
      </p:sp>
      <p:sp>
        <p:nvSpPr>
          <p:cNvPr id="22" name="Picture Placeholder 11">
            <a:extLst>
              <a:ext uri="{FF2B5EF4-FFF2-40B4-BE49-F238E27FC236}">
                <a16:creationId xmlns:a16="http://schemas.microsoft.com/office/drawing/2014/main" id="{C207DFFA-4A5A-42F6-98E1-B839136ED8D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203828" y="1455356"/>
            <a:ext cx="2627999" cy="31849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Picture 3 Here</a:t>
            </a:r>
            <a:endParaRPr lang="en-GB"/>
          </a:p>
        </p:txBody>
      </p:sp>
      <p:sp>
        <p:nvSpPr>
          <p:cNvPr id="23" name="Picture Placeholder 11">
            <a:extLst>
              <a:ext uri="{FF2B5EF4-FFF2-40B4-BE49-F238E27FC236}">
                <a16:creationId xmlns:a16="http://schemas.microsoft.com/office/drawing/2014/main" id="{C3344C7E-6E52-492B-988E-C66FC008A08B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9051742" y="1452246"/>
            <a:ext cx="2627999" cy="31775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Picture 4 Here</a:t>
            </a:r>
            <a:endParaRPr lang="en-GB"/>
          </a:p>
        </p:txBody>
      </p:sp>
      <p:sp>
        <p:nvSpPr>
          <p:cNvPr id="20" name="Content Placeholder 8">
            <a:extLst>
              <a:ext uri="{FF2B5EF4-FFF2-40B4-BE49-F238E27FC236}">
                <a16:creationId xmlns:a16="http://schemas.microsoft.com/office/drawing/2014/main" id="{F833F92A-D648-4DF2-8004-7AEB76F8522A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3355914" y="4797268"/>
            <a:ext cx="2627999" cy="584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595959"/>
                </a:solidFill>
                <a:latin typeface="+mj-lt"/>
              </a:defRPr>
            </a:lvl1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AE9366C-D77C-4862-9CC9-5B5BA4A936D3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08000" y="4797268"/>
            <a:ext cx="2627999" cy="584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595959"/>
                </a:solidFill>
                <a:latin typeface="+mj-lt"/>
              </a:defRPr>
            </a:lvl1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C2219E-4C45-4EDB-B47F-6110541943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160" y="312451"/>
            <a:ext cx="7472680" cy="369332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2000">
                <a:solidFill>
                  <a:srgbClr val="59595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cxnSp>
        <p:nvCxnSpPr>
          <p:cNvPr id="5" name="Google Shape;118;p10">
            <a:extLst>
              <a:ext uri="{FF2B5EF4-FFF2-40B4-BE49-F238E27FC236}">
                <a16:creationId xmlns:a16="http://schemas.microsoft.com/office/drawing/2014/main" id="{AEC5A366-BF94-4FD3-9F61-B0BE26217AAE}"/>
              </a:ext>
            </a:extLst>
          </p:cNvPr>
          <p:cNvCxnSpPr/>
          <p:nvPr userDrawn="1"/>
        </p:nvCxnSpPr>
        <p:spPr>
          <a:xfrm>
            <a:off x="236250" y="236250"/>
            <a:ext cx="19014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Content Placeholder 8">
            <a:extLst>
              <a:ext uri="{FF2B5EF4-FFF2-40B4-BE49-F238E27FC236}">
                <a16:creationId xmlns:a16="http://schemas.microsoft.com/office/drawing/2014/main" id="{1C6E7EDE-3F36-4DEF-9367-E24B1F8011E3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203828" y="4797268"/>
            <a:ext cx="2627999" cy="584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595959"/>
                </a:solidFill>
                <a:latin typeface="+mj-lt"/>
              </a:defRPr>
            </a:lvl1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24" name="Content Placeholder 8">
            <a:extLst>
              <a:ext uri="{FF2B5EF4-FFF2-40B4-BE49-F238E27FC236}">
                <a16:creationId xmlns:a16="http://schemas.microsoft.com/office/drawing/2014/main" id="{F5A5547E-E544-4996-BC8F-9AFE34B1902B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9056003" y="4797268"/>
            <a:ext cx="2627999" cy="584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595959"/>
                </a:solidFill>
                <a:latin typeface="+mj-lt"/>
              </a:defRPr>
            </a:lvl1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31" name="Content Placeholder 8">
            <a:extLst>
              <a:ext uri="{FF2B5EF4-FFF2-40B4-BE49-F238E27FC236}">
                <a16:creationId xmlns:a16="http://schemas.microsoft.com/office/drawing/2014/main" id="{B89895D1-CFE9-4E29-9A8D-D3879A7A3BDE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507999" y="5654104"/>
            <a:ext cx="2627999" cy="584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>
                <a:solidFill>
                  <a:srgbClr val="595959"/>
                </a:solidFill>
                <a:latin typeface="+mn-lt"/>
              </a:defRPr>
            </a:lvl1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32" name="Content Placeholder 8">
            <a:extLst>
              <a:ext uri="{FF2B5EF4-FFF2-40B4-BE49-F238E27FC236}">
                <a16:creationId xmlns:a16="http://schemas.microsoft.com/office/drawing/2014/main" id="{882C9BD8-1D08-4E87-8C87-DCC6C0479E47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3359793" y="5654104"/>
            <a:ext cx="2627999" cy="584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>
                <a:solidFill>
                  <a:srgbClr val="595959"/>
                </a:solidFill>
              </a:defRPr>
            </a:lvl1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33" name="Content Placeholder 8">
            <a:extLst>
              <a:ext uri="{FF2B5EF4-FFF2-40B4-BE49-F238E27FC236}">
                <a16:creationId xmlns:a16="http://schemas.microsoft.com/office/drawing/2014/main" id="{0A9A2F82-9D66-4AF4-BBE6-FDF7DA613F27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6203827" y="5654104"/>
            <a:ext cx="2627999" cy="584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>
                <a:solidFill>
                  <a:srgbClr val="595959"/>
                </a:solidFill>
              </a:defRPr>
            </a:lvl1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34" name="Content Placeholder 8">
            <a:extLst>
              <a:ext uri="{FF2B5EF4-FFF2-40B4-BE49-F238E27FC236}">
                <a16:creationId xmlns:a16="http://schemas.microsoft.com/office/drawing/2014/main" id="{2EA7A2BF-6CE3-4FBF-A1D5-FBB7A77D8F6C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9056249" y="5654104"/>
            <a:ext cx="2627999" cy="584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>
                <a:solidFill>
                  <a:srgbClr val="595959"/>
                </a:solidFill>
              </a:defRPr>
            </a:lvl1pPr>
          </a:lstStyle>
          <a:p>
            <a:pPr lvl="0"/>
            <a:r>
              <a:rPr lang="en-US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35156890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intensive four secti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A2CD41F-E398-4346-B9EC-F9B819431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160" y="312451"/>
            <a:ext cx="7472680" cy="369332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2000">
                <a:solidFill>
                  <a:srgbClr val="59595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cxnSp>
        <p:nvCxnSpPr>
          <p:cNvPr id="4" name="Google Shape;118;p10">
            <a:extLst>
              <a:ext uri="{FF2B5EF4-FFF2-40B4-BE49-F238E27FC236}">
                <a16:creationId xmlns:a16="http://schemas.microsoft.com/office/drawing/2014/main" id="{7AA2A562-A4BB-44E0-8850-4ACF0C527F27}"/>
              </a:ext>
            </a:extLst>
          </p:cNvPr>
          <p:cNvCxnSpPr/>
          <p:nvPr userDrawn="1"/>
        </p:nvCxnSpPr>
        <p:spPr>
          <a:xfrm>
            <a:off x="236250" y="236250"/>
            <a:ext cx="19014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Google Shape;560;p23">
            <a:extLst>
              <a:ext uri="{FF2B5EF4-FFF2-40B4-BE49-F238E27FC236}">
                <a16:creationId xmlns:a16="http://schemas.microsoft.com/office/drawing/2014/main" id="{61D40578-E8E9-4E0D-8BCE-03FB9BDBA21B}"/>
              </a:ext>
            </a:extLst>
          </p:cNvPr>
          <p:cNvSpPr/>
          <p:nvPr userDrawn="1"/>
        </p:nvSpPr>
        <p:spPr>
          <a:xfrm>
            <a:off x="807609" y="1513870"/>
            <a:ext cx="2240455" cy="39482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572;p23">
            <a:extLst>
              <a:ext uri="{FF2B5EF4-FFF2-40B4-BE49-F238E27FC236}">
                <a16:creationId xmlns:a16="http://schemas.microsoft.com/office/drawing/2014/main" id="{72045886-7F07-4A61-8A21-1289E64313B8}"/>
              </a:ext>
            </a:extLst>
          </p:cNvPr>
          <p:cNvSpPr/>
          <p:nvPr userDrawn="1"/>
        </p:nvSpPr>
        <p:spPr>
          <a:xfrm>
            <a:off x="3588477" y="1513870"/>
            <a:ext cx="2240455" cy="39482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7" name="Google Shape;582;p23">
            <a:extLst>
              <a:ext uri="{FF2B5EF4-FFF2-40B4-BE49-F238E27FC236}">
                <a16:creationId xmlns:a16="http://schemas.microsoft.com/office/drawing/2014/main" id="{F1C43A7B-FEAF-4B63-86F0-55AF490BF19C}"/>
              </a:ext>
            </a:extLst>
          </p:cNvPr>
          <p:cNvSpPr/>
          <p:nvPr userDrawn="1"/>
        </p:nvSpPr>
        <p:spPr>
          <a:xfrm>
            <a:off x="9150209" y="1513870"/>
            <a:ext cx="2240455" cy="39482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8" name="Google Shape;597;p23">
            <a:extLst>
              <a:ext uri="{FF2B5EF4-FFF2-40B4-BE49-F238E27FC236}">
                <a16:creationId xmlns:a16="http://schemas.microsoft.com/office/drawing/2014/main" id="{BC53AAD8-4EF0-4485-B5EA-2BE66AE9C268}"/>
              </a:ext>
            </a:extLst>
          </p:cNvPr>
          <p:cNvSpPr/>
          <p:nvPr userDrawn="1"/>
        </p:nvSpPr>
        <p:spPr>
          <a:xfrm>
            <a:off x="6369343" y="1513870"/>
            <a:ext cx="2240455" cy="39482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9" name="Google Shape;560;p23">
            <a:extLst>
              <a:ext uri="{FF2B5EF4-FFF2-40B4-BE49-F238E27FC236}">
                <a16:creationId xmlns:a16="http://schemas.microsoft.com/office/drawing/2014/main" id="{499FAD17-667D-4B5B-A578-257A559895F9}"/>
              </a:ext>
            </a:extLst>
          </p:cNvPr>
          <p:cNvSpPr/>
          <p:nvPr userDrawn="1"/>
        </p:nvSpPr>
        <p:spPr>
          <a:xfrm>
            <a:off x="812439" y="1514673"/>
            <a:ext cx="2240455" cy="131535"/>
          </a:xfrm>
          <a:prstGeom prst="rect">
            <a:avLst/>
          </a:prstGeom>
          <a:solidFill>
            <a:srgbClr val="89CF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560;p23">
            <a:extLst>
              <a:ext uri="{FF2B5EF4-FFF2-40B4-BE49-F238E27FC236}">
                <a16:creationId xmlns:a16="http://schemas.microsoft.com/office/drawing/2014/main" id="{4E1A22D7-DD3B-43E0-8788-FDDC25F8CBB9}"/>
              </a:ext>
            </a:extLst>
          </p:cNvPr>
          <p:cNvSpPr/>
          <p:nvPr userDrawn="1"/>
        </p:nvSpPr>
        <p:spPr>
          <a:xfrm>
            <a:off x="3587304" y="1514031"/>
            <a:ext cx="2240455" cy="131535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560;p23">
            <a:extLst>
              <a:ext uri="{FF2B5EF4-FFF2-40B4-BE49-F238E27FC236}">
                <a16:creationId xmlns:a16="http://schemas.microsoft.com/office/drawing/2014/main" id="{04D98AC5-AAD7-40BA-822B-DB94E91E24CC}"/>
              </a:ext>
            </a:extLst>
          </p:cNvPr>
          <p:cNvSpPr/>
          <p:nvPr userDrawn="1"/>
        </p:nvSpPr>
        <p:spPr>
          <a:xfrm>
            <a:off x="6369343" y="1509323"/>
            <a:ext cx="2240455" cy="131535"/>
          </a:xfrm>
          <a:prstGeom prst="rect">
            <a:avLst/>
          </a:prstGeom>
          <a:solidFill>
            <a:srgbClr val="89CF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560;p23">
            <a:extLst>
              <a:ext uri="{FF2B5EF4-FFF2-40B4-BE49-F238E27FC236}">
                <a16:creationId xmlns:a16="http://schemas.microsoft.com/office/drawing/2014/main" id="{86377BFF-EAEE-4624-8C4B-E8D077560625}"/>
              </a:ext>
            </a:extLst>
          </p:cNvPr>
          <p:cNvSpPr/>
          <p:nvPr userDrawn="1"/>
        </p:nvSpPr>
        <p:spPr>
          <a:xfrm>
            <a:off x="9151138" y="1509323"/>
            <a:ext cx="2240455" cy="131535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7D12AE21-4CF6-46C1-80BA-3787F9ADA96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00100" y="1738440"/>
            <a:ext cx="2247900" cy="419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595959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B5D869D9-F508-48A9-B3F8-8E6F7F6A4C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06450" y="2270125"/>
            <a:ext cx="2235200" cy="15970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595959"/>
                </a:solidFill>
                <a:latin typeface="+mn-lt"/>
              </a:defRPr>
            </a:lvl1pPr>
            <a:lvl2pPr marL="274320" indent="-182880">
              <a:defRPr sz="900">
                <a:solidFill>
                  <a:srgbClr val="595959"/>
                </a:solidFill>
                <a:latin typeface="+mn-lt"/>
              </a:defRPr>
            </a:lvl2pPr>
            <a:lvl3pPr>
              <a:defRPr sz="1100">
                <a:latin typeface="+mn-lt"/>
              </a:defRPr>
            </a:lvl3pPr>
            <a:lvl4pPr>
              <a:defRPr sz="1050">
                <a:latin typeface="+mn-lt"/>
              </a:defRPr>
            </a:lvl4pPr>
            <a:lvl5pPr>
              <a:defRPr sz="105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1"/>
            <a:r>
              <a:rPr lang="en-US"/>
              <a:t>Third level</a:t>
            </a:r>
          </a:p>
          <a:p>
            <a:pPr lvl="1"/>
            <a:r>
              <a:rPr lang="en-US"/>
              <a:t>Fourth level</a:t>
            </a:r>
          </a:p>
          <a:p>
            <a:pPr lvl="1"/>
            <a:r>
              <a:rPr lang="en-US"/>
              <a:t>Fifth level</a:t>
            </a:r>
            <a:endParaRPr lang="en-GB"/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77276153-0DFC-44D1-9A82-D83A980DD7A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592559" y="2270124"/>
            <a:ext cx="2235200" cy="15970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595959"/>
                </a:solidFill>
                <a:latin typeface="+mn-lt"/>
              </a:defRPr>
            </a:lvl1pPr>
            <a:lvl2pPr marL="274320" indent="-182880">
              <a:defRPr sz="900">
                <a:solidFill>
                  <a:srgbClr val="595959"/>
                </a:solidFill>
                <a:latin typeface="+mn-lt"/>
              </a:defRPr>
            </a:lvl2pPr>
            <a:lvl3pPr>
              <a:defRPr sz="1100">
                <a:latin typeface="+mn-lt"/>
              </a:defRPr>
            </a:lvl3pPr>
            <a:lvl4pPr>
              <a:defRPr sz="1050">
                <a:latin typeface="+mn-lt"/>
              </a:defRPr>
            </a:lvl4pPr>
            <a:lvl5pPr>
              <a:defRPr sz="105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1"/>
            <a:r>
              <a:rPr lang="en-US"/>
              <a:t>Third level</a:t>
            </a:r>
          </a:p>
          <a:p>
            <a:pPr lvl="1"/>
            <a:r>
              <a:rPr lang="en-US"/>
              <a:t>Fourth level</a:t>
            </a:r>
          </a:p>
          <a:p>
            <a:pPr lvl="1"/>
            <a:r>
              <a:rPr lang="en-US"/>
              <a:t>Fifth level</a:t>
            </a:r>
            <a:endParaRPr lang="en-GB"/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7F103999-1D0B-4B99-BDE6-BEB00897B7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78668" y="2270123"/>
            <a:ext cx="2235200" cy="15970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595959"/>
                </a:solidFill>
                <a:latin typeface="+mn-lt"/>
              </a:defRPr>
            </a:lvl1pPr>
            <a:lvl2pPr marL="274320" indent="-182880">
              <a:defRPr sz="900">
                <a:solidFill>
                  <a:srgbClr val="595959"/>
                </a:solidFill>
                <a:latin typeface="+mn-lt"/>
              </a:defRPr>
            </a:lvl2pPr>
            <a:lvl3pPr>
              <a:defRPr sz="1100">
                <a:latin typeface="+mn-lt"/>
              </a:defRPr>
            </a:lvl3pPr>
            <a:lvl4pPr>
              <a:defRPr sz="1050">
                <a:latin typeface="+mn-lt"/>
              </a:defRPr>
            </a:lvl4pPr>
            <a:lvl5pPr>
              <a:defRPr sz="105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1"/>
            <a:r>
              <a:rPr lang="en-US"/>
              <a:t>Third level</a:t>
            </a:r>
          </a:p>
          <a:p>
            <a:pPr lvl="1"/>
            <a:r>
              <a:rPr lang="en-US"/>
              <a:t>Fourth level</a:t>
            </a:r>
          </a:p>
          <a:p>
            <a:pPr lvl="1"/>
            <a:r>
              <a:rPr lang="en-US"/>
              <a:t>Fifth level</a:t>
            </a:r>
            <a:endParaRPr lang="en-GB"/>
          </a:p>
        </p:txBody>
      </p:sp>
      <p:sp>
        <p:nvSpPr>
          <p:cNvPr id="33" name="Text Placeholder 29">
            <a:extLst>
              <a:ext uri="{FF2B5EF4-FFF2-40B4-BE49-F238E27FC236}">
                <a16:creationId xmlns:a16="http://schemas.microsoft.com/office/drawing/2014/main" id="{C8A225C9-0B1A-4B4C-98E9-2A81C9CF30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38682" y="2270122"/>
            <a:ext cx="2235200" cy="15970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595959"/>
                </a:solidFill>
                <a:latin typeface="+mn-lt"/>
              </a:defRPr>
            </a:lvl1pPr>
            <a:lvl2pPr marL="274320" indent="-182880">
              <a:defRPr sz="900">
                <a:solidFill>
                  <a:srgbClr val="595959"/>
                </a:solidFill>
                <a:latin typeface="+mn-lt"/>
              </a:defRPr>
            </a:lvl2pPr>
            <a:lvl3pPr>
              <a:defRPr sz="1100">
                <a:latin typeface="+mn-lt"/>
              </a:defRPr>
            </a:lvl3pPr>
            <a:lvl4pPr>
              <a:defRPr sz="1050">
                <a:latin typeface="+mn-lt"/>
              </a:defRPr>
            </a:lvl4pPr>
            <a:lvl5pPr>
              <a:defRPr sz="105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1"/>
            <a:r>
              <a:rPr lang="en-US"/>
              <a:t>Third level</a:t>
            </a:r>
          </a:p>
          <a:p>
            <a:pPr lvl="1"/>
            <a:r>
              <a:rPr lang="en-US"/>
              <a:t>Fourth level</a:t>
            </a:r>
          </a:p>
          <a:p>
            <a:pPr lvl="1"/>
            <a:r>
              <a:rPr lang="en-US"/>
              <a:t>Fifth level</a:t>
            </a:r>
            <a:endParaRPr lang="en-GB"/>
          </a:p>
        </p:txBody>
      </p:sp>
      <p:sp>
        <p:nvSpPr>
          <p:cNvPr id="34" name="Content Placeholder 27">
            <a:extLst>
              <a:ext uri="{FF2B5EF4-FFF2-40B4-BE49-F238E27FC236}">
                <a16:creationId xmlns:a16="http://schemas.microsoft.com/office/drawing/2014/main" id="{C989DB26-037C-452A-8EBC-3B54A205BF6F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592559" y="1738440"/>
            <a:ext cx="2247900" cy="419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595959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Content Placeholder 27">
            <a:extLst>
              <a:ext uri="{FF2B5EF4-FFF2-40B4-BE49-F238E27FC236}">
                <a16:creationId xmlns:a16="http://schemas.microsoft.com/office/drawing/2014/main" id="{953BBBBD-8C97-4B52-86FF-49CD0977C77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367891" y="1738440"/>
            <a:ext cx="2247900" cy="419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595959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27">
            <a:extLst>
              <a:ext uri="{FF2B5EF4-FFF2-40B4-BE49-F238E27FC236}">
                <a16:creationId xmlns:a16="http://schemas.microsoft.com/office/drawing/2014/main" id="{4A48C025-2470-40F2-BD5B-AF98F11E6195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9138682" y="1737996"/>
            <a:ext cx="2247900" cy="419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595959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C55200BC-B151-4B8B-90E6-D5C73A50D50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54075" y="4289425"/>
            <a:ext cx="2133600" cy="1122363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0" name="Picture Placeholder 38">
            <a:extLst>
              <a:ext uri="{FF2B5EF4-FFF2-40B4-BE49-F238E27FC236}">
                <a16:creationId xmlns:a16="http://schemas.microsoft.com/office/drawing/2014/main" id="{F9A5FB6C-913D-438C-A9B4-09F1E3CED563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641904" y="4289425"/>
            <a:ext cx="2133600" cy="1122363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1" name="Picture Placeholder 38">
            <a:extLst>
              <a:ext uri="{FF2B5EF4-FFF2-40B4-BE49-F238E27FC236}">
                <a16:creationId xmlns:a16="http://schemas.microsoft.com/office/drawing/2014/main" id="{9C9C2565-8727-48EE-A745-DFCF4285DA75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422770" y="4289424"/>
            <a:ext cx="2133600" cy="1122363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2" name="Picture Placeholder 38">
            <a:extLst>
              <a:ext uri="{FF2B5EF4-FFF2-40B4-BE49-F238E27FC236}">
                <a16:creationId xmlns:a16="http://schemas.microsoft.com/office/drawing/2014/main" id="{DCC3C49F-3C91-49C5-88AF-0D0CEAAC9BE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9203636" y="4289424"/>
            <a:ext cx="2133600" cy="1122363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74153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intensive three secti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A2CD41F-E398-4346-B9EC-F9B819431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160" y="312451"/>
            <a:ext cx="7472680" cy="369332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2000">
                <a:solidFill>
                  <a:srgbClr val="59595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cxnSp>
        <p:nvCxnSpPr>
          <p:cNvPr id="4" name="Google Shape;118;p10">
            <a:extLst>
              <a:ext uri="{FF2B5EF4-FFF2-40B4-BE49-F238E27FC236}">
                <a16:creationId xmlns:a16="http://schemas.microsoft.com/office/drawing/2014/main" id="{7AA2A562-A4BB-44E0-8850-4ACF0C527F27}"/>
              </a:ext>
            </a:extLst>
          </p:cNvPr>
          <p:cNvCxnSpPr/>
          <p:nvPr userDrawn="1"/>
        </p:nvCxnSpPr>
        <p:spPr>
          <a:xfrm>
            <a:off x="236250" y="236250"/>
            <a:ext cx="19014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Google Shape;560;p23">
            <a:extLst>
              <a:ext uri="{FF2B5EF4-FFF2-40B4-BE49-F238E27FC236}">
                <a16:creationId xmlns:a16="http://schemas.microsoft.com/office/drawing/2014/main" id="{61D40578-E8E9-4E0D-8BCE-03FB9BDBA21B}"/>
              </a:ext>
            </a:extLst>
          </p:cNvPr>
          <p:cNvSpPr/>
          <p:nvPr userDrawn="1"/>
        </p:nvSpPr>
        <p:spPr>
          <a:xfrm>
            <a:off x="2206119" y="1706910"/>
            <a:ext cx="2240455" cy="39482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572;p23">
            <a:extLst>
              <a:ext uri="{FF2B5EF4-FFF2-40B4-BE49-F238E27FC236}">
                <a16:creationId xmlns:a16="http://schemas.microsoft.com/office/drawing/2014/main" id="{72045886-7F07-4A61-8A21-1289E64313B8}"/>
              </a:ext>
            </a:extLst>
          </p:cNvPr>
          <p:cNvSpPr/>
          <p:nvPr userDrawn="1"/>
        </p:nvSpPr>
        <p:spPr>
          <a:xfrm>
            <a:off x="4986987" y="1706910"/>
            <a:ext cx="2240455" cy="39482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8" name="Google Shape;597;p23">
            <a:extLst>
              <a:ext uri="{FF2B5EF4-FFF2-40B4-BE49-F238E27FC236}">
                <a16:creationId xmlns:a16="http://schemas.microsoft.com/office/drawing/2014/main" id="{BC53AAD8-4EF0-4485-B5EA-2BE66AE9C268}"/>
              </a:ext>
            </a:extLst>
          </p:cNvPr>
          <p:cNvSpPr/>
          <p:nvPr userDrawn="1"/>
        </p:nvSpPr>
        <p:spPr>
          <a:xfrm>
            <a:off x="7767853" y="1706910"/>
            <a:ext cx="2240455" cy="39482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9" name="Google Shape;560;p23">
            <a:extLst>
              <a:ext uri="{FF2B5EF4-FFF2-40B4-BE49-F238E27FC236}">
                <a16:creationId xmlns:a16="http://schemas.microsoft.com/office/drawing/2014/main" id="{499FAD17-667D-4B5B-A578-257A559895F9}"/>
              </a:ext>
            </a:extLst>
          </p:cNvPr>
          <p:cNvSpPr/>
          <p:nvPr userDrawn="1"/>
        </p:nvSpPr>
        <p:spPr>
          <a:xfrm>
            <a:off x="2206537" y="1702633"/>
            <a:ext cx="2240455" cy="131535"/>
          </a:xfrm>
          <a:prstGeom prst="rect">
            <a:avLst/>
          </a:prstGeom>
          <a:solidFill>
            <a:srgbClr val="89CF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560;p23">
            <a:extLst>
              <a:ext uri="{FF2B5EF4-FFF2-40B4-BE49-F238E27FC236}">
                <a16:creationId xmlns:a16="http://schemas.microsoft.com/office/drawing/2014/main" id="{4E1A22D7-DD3B-43E0-8788-FDDC25F8CBB9}"/>
              </a:ext>
            </a:extLst>
          </p:cNvPr>
          <p:cNvSpPr/>
          <p:nvPr userDrawn="1"/>
        </p:nvSpPr>
        <p:spPr>
          <a:xfrm>
            <a:off x="4988354" y="1701991"/>
            <a:ext cx="2240455" cy="131535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560;p23">
            <a:extLst>
              <a:ext uri="{FF2B5EF4-FFF2-40B4-BE49-F238E27FC236}">
                <a16:creationId xmlns:a16="http://schemas.microsoft.com/office/drawing/2014/main" id="{04D98AC5-AAD7-40BA-822B-DB94E91E24CC}"/>
              </a:ext>
            </a:extLst>
          </p:cNvPr>
          <p:cNvSpPr/>
          <p:nvPr userDrawn="1"/>
        </p:nvSpPr>
        <p:spPr>
          <a:xfrm>
            <a:off x="7767853" y="1702363"/>
            <a:ext cx="2240455" cy="131535"/>
          </a:xfrm>
          <a:prstGeom prst="rect">
            <a:avLst/>
          </a:prstGeom>
          <a:solidFill>
            <a:srgbClr val="89CF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7D12AE21-4CF6-46C1-80BA-3787F9ADA96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198610" y="1931480"/>
            <a:ext cx="2247900" cy="419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595959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B5D869D9-F508-48A9-B3F8-8E6F7F6A4C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04960" y="2463165"/>
            <a:ext cx="2235200" cy="15970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595959"/>
                </a:solidFill>
                <a:latin typeface="+mn-lt"/>
              </a:defRPr>
            </a:lvl1pPr>
            <a:lvl2pPr marL="274320" indent="-182880">
              <a:defRPr sz="900">
                <a:solidFill>
                  <a:srgbClr val="595959"/>
                </a:solidFill>
                <a:latin typeface="+mn-lt"/>
              </a:defRPr>
            </a:lvl2pPr>
            <a:lvl3pPr>
              <a:defRPr sz="1100">
                <a:latin typeface="+mn-lt"/>
              </a:defRPr>
            </a:lvl3pPr>
            <a:lvl4pPr>
              <a:defRPr sz="1050">
                <a:latin typeface="+mn-lt"/>
              </a:defRPr>
            </a:lvl4pPr>
            <a:lvl5pPr>
              <a:defRPr sz="105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1"/>
            <a:r>
              <a:rPr lang="en-US"/>
              <a:t>Third level</a:t>
            </a:r>
          </a:p>
          <a:p>
            <a:pPr lvl="1"/>
            <a:r>
              <a:rPr lang="en-US"/>
              <a:t>Fourth level</a:t>
            </a:r>
          </a:p>
          <a:p>
            <a:pPr lvl="1"/>
            <a:r>
              <a:rPr lang="en-US"/>
              <a:t>Fifth level</a:t>
            </a:r>
            <a:endParaRPr lang="en-GB"/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77276153-0DFC-44D1-9A82-D83A980DD7A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91069" y="2463164"/>
            <a:ext cx="2235200" cy="15970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595959"/>
                </a:solidFill>
                <a:latin typeface="+mn-lt"/>
              </a:defRPr>
            </a:lvl1pPr>
            <a:lvl2pPr marL="274320" indent="-182880">
              <a:defRPr sz="900">
                <a:solidFill>
                  <a:srgbClr val="595959"/>
                </a:solidFill>
                <a:latin typeface="+mn-lt"/>
              </a:defRPr>
            </a:lvl2pPr>
            <a:lvl3pPr>
              <a:defRPr sz="1100">
                <a:latin typeface="+mn-lt"/>
              </a:defRPr>
            </a:lvl3pPr>
            <a:lvl4pPr>
              <a:defRPr sz="1050">
                <a:latin typeface="+mn-lt"/>
              </a:defRPr>
            </a:lvl4pPr>
            <a:lvl5pPr>
              <a:defRPr sz="105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1"/>
            <a:r>
              <a:rPr lang="en-US"/>
              <a:t>Third level</a:t>
            </a:r>
          </a:p>
          <a:p>
            <a:pPr lvl="1"/>
            <a:r>
              <a:rPr lang="en-US"/>
              <a:t>Fourth level</a:t>
            </a:r>
          </a:p>
          <a:p>
            <a:pPr lvl="1"/>
            <a:r>
              <a:rPr lang="en-US"/>
              <a:t>Fifth level</a:t>
            </a:r>
            <a:endParaRPr lang="en-GB"/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7F103999-1D0B-4B99-BDE6-BEB00897B7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77178" y="2463163"/>
            <a:ext cx="2235200" cy="15970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595959"/>
                </a:solidFill>
                <a:latin typeface="+mn-lt"/>
              </a:defRPr>
            </a:lvl1pPr>
            <a:lvl2pPr marL="274320" indent="-182880">
              <a:defRPr sz="900">
                <a:solidFill>
                  <a:srgbClr val="595959"/>
                </a:solidFill>
                <a:latin typeface="+mn-lt"/>
              </a:defRPr>
            </a:lvl2pPr>
            <a:lvl3pPr>
              <a:defRPr sz="1100">
                <a:latin typeface="+mn-lt"/>
              </a:defRPr>
            </a:lvl3pPr>
            <a:lvl4pPr>
              <a:defRPr sz="1050">
                <a:latin typeface="+mn-lt"/>
              </a:defRPr>
            </a:lvl4pPr>
            <a:lvl5pPr>
              <a:defRPr sz="105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1"/>
            <a:r>
              <a:rPr lang="en-US"/>
              <a:t>Third level</a:t>
            </a:r>
          </a:p>
          <a:p>
            <a:pPr lvl="1"/>
            <a:r>
              <a:rPr lang="en-US"/>
              <a:t>Fourth level</a:t>
            </a:r>
          </a:p>
          <a:p>
            <a:pPr lvl="1"/>
            <a:r>
              <a:rPr lang="en-US"/>
              <a:t>Fifth level</a:t>
            </a:r>
            <a:endParaRPr lang="en-GB"/>
          </a:p>
        </p:txBody>
      </p:sp>
      <p:sp>
        <p:nvSpPr>
          <p:cNvPr id="34" name="Content Placeholder 27">
            <a:extLst>
              <a:ext uri="{FF2B5EF4-FFF2-40B4-BE49-F238E27FC236}">
                <a16:creationId xmlns:a16="http://schemas.microsoft.com/office/drawing/2014/main" id="{C989DB26-037C-452A-8EBC-3B54A205BF6F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991069" y="1931480"/>
            <a:ext cx="2247900" cy="419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595959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Content Placeholder 27">
            <a:extLst>
              <a:ext uri="{FF2B5EF4-FFF2-40B4-BE49-F238E27FC236}">
                <a16:creationId xmlns:a16="http://schemas.microsoft.com/office/drawing/2014/main" id="{953BBBBD-8C97-4B52-86FF-49CD0977C77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7766401" y="1931480"/>
            <a:ext cx="2247900" cy="419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595959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C55200BC-B151-4B8B-90E6-D5C73A50D50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252585" y="4482465"/>
            <a:ext cx="2133600" cy="1122363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0" name="Picture Placeholder 38">
            <a:extLst>
              <a:ext uri="{FF2B5EF4-FFF2-40B4-BE49-F238E27FC236}">
                <a16:creationId xmlns:a16="http://schemas.microsoft.com/office/drawing/2014/main" id="{F9A5FB6C-913D-438C-A9B4-09F1E3CED563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040414" y="4482465"/>
            <a:ext cx="2133600" cy="1122363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1" name="Picture Placeholder 38">
            <a:extLst>
              <a:ext uri="{FF2B5EF4-FFF2-40B4-BE49-F238E27FC236}">
                <a16:creationId xmlns:a16="http://schemas.microsoft.com/office/drawing/2014/main" id="{9C9C2565-8727-48EE-A745-DFCF4285DA75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821280" y="4482464"/>
            <a:ext cx="2133600" cy="1122363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8501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5519C-7524-4B28-80A5-56699C5109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400" y="312451"/>
            <a:ext cx="10515600" cy="291796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595959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9FDFE3-933A-42E0-86BC-EC7A691A90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0" y="1635125"/>
            <a:ext cx="10515600" cy="4351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595959"/>
                </a:solidFill>
              </a:defRPr>
            </a:lvl1pPr>
            <a:lvl2pPr>
              <a:defRPr sz="1800">
                <a:solidFill>
                  <a:srgbClr val="595959"/>
                </a:solidFill>
              </a:defRPr>
            </a:lvl2pPr>
            <a:lvl3pPr>
              <a:defRPr sz="1600">
                <a:solidFill>
                  <a:srgbClr val="595959"/>
                </a:solidFill>
              </a:defRPr>
            </a:lvl3pPr>
            <a:lvl4pPr>
              <a:defRPr sz="1400">
                <a:solidFill>
                  <a:srgbClr val="595959"/>
                </a:solidFill>
              </a:defRPr>
            </a:lvl4pPr>
            <a:lvl5pPr>
              <a:defRPr sz="1400">
                <a:solidFill>
                  <a:srgbClr val="59595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8" name="Google Shape;32;p5">
            <a:extLst>
              <a:ext uri="{FF2B5EF4-FFF2-40B4-BE49-F238E27FC236}">
                <a16:creationId xmlns:a16="http://schemas.microsoft.com/office/drawing/2014/main" id="{CF5B14DC-31BF-427C-A48E-F7C2CB4A475E}"/>
              </a:ext>
            </a:extLst>
          </p:cNvPr>
          <p:cNvCxnSpPr>
            <a:cxnSpLocks/>
          </p:cNvCxnSpPr>
          <p:nvPr userDrawn="1"/>
        </p:nvCxnSpPr>
        <p:spPr>
          <a:xfrm>
            <a:off x="236250" y="236250"/>
            <a:ext cx="19014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69140960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EA2AB97-764E-4E85-8486-2FA96E6EE7E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94463" y="1428011"/>
            <a:ext cx="5694362" cy="4458439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65519C-7524-4B28-80A5-56699C5109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400" y="312451"/>
            <a:ext cx="10515600" cy="464790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595959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cxnSp>
        <p:nvCxnSpPr>
          <p:cNvPr id="8" name="Google Shape;32;p5">
            <a:extLst>
              <a:ext uri="{FF2B5EF4-FFF2-40B4-BE49-F238E27FC236}">
                <a16:creationId xmlns:a16="http://schemas.microsoft.com/office/drawing/2014/main" id="{CF5B14DC-31BF-427C-A48E-F7C2CB4A475E}"/>
              </a:ext>
            </a:extLst>
          </p:cNvPr>
          <p:cNvCxnSpPr>
            <a:cxnSpLocks/>
          </p:cNvCxnSpPr>
          <p:nvPr userDrawn="1"/>
        </p:nvCxnSpPr>
        <p:spPr>
          <a:xfrm>
            <a:off x="236250" y="236250"/>
            <a:ext cx="19014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Google Shape;560;p23">
            <a:extLst>
              <a:ext uri="{FF2B5EF4-FFF2-40B4-BE49-F238E27FC236}">
                <a16:creationId xmlns:a16="http://schemas.microsoft.com/office/drawing/2014/main" id="{5D04EBD5-AA65-44E7-90D1-2A6FA42D7C23}"/>
              </a:ext>
            </a:extLst>
          </p:cNvPr>
          <p:cNvSpPr/>
          <p:nvPr userDrawn="1"/>
        </p:nvSpPr>
        <p:spPr>
          <a:xfrm>
            <a:off x="0" y="1428765"/>
            <a:ext cx="6498618" cy="4458439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9FDFE3-933A-42E0-86BC-EC7A691A90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180" y="1720562"/>
            <a:ext cx="5767080" cy="3857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595959"/>
                </a:solidFill>
              </a:defRPr>
            </a:lvl1pPr>
            <a:lvl2pPr>
              <a:defRPr sz="1400">
                <a:solidFill>
                  <a:srgbClr val="595959"/>
                </a:solidFill>
              </a:defRPr>
            </a:lvl2pPr>
            <a:lvl3pPr>
              <a:defRPr sz="1200">
                <a:solidFill>
                  <a:srgbClr val="595959"/>
                </a:solidFill>
              </a:defRPr>
            </a:lvl3pPr>
            <a:lvl4pPr>
              <a:defRPr sz="1100">
                <a:solidFill>
                  <a:srgbClr val="595959"/>
                </a:solidFill>
              </a:defRPr>
            </a:lvl4pPr>
            <a:lvl5pPr>
              <a:defRPr sz="1100">
                <a:solidFill>
                  <a:srgbClr val="59595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2"/>
            <a:r>
              <a:rPr lang="en-US"/>
              <a:t>Fourth level</a:t>
            </a:r>
          </a:p>
          <a:p>
            <a:pPr lvl="2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776642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2219E-4C45-4EDB-B47F-6110541943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160" y="312451"/>
            <a:ext cx="7472680" cy="369332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2000">
                <a:solidFill>
                  <a:srgbClr val="59595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cxnSp>
        <p:nvCxnSpPr>
          <p:cNvPr id="5" name="Google Shape;118;p10">
            <a:extLst>
              <a:ext uri="{FF2B5EF4-FFF2-40B4-BE49-F238E27FC236}">
                <a16:creationId xmlns:a16="http://schemas.microsoft.com/office/drawing/2014/main" id="{AEC5A366-BF94-4FD3-9F61-B0BE26217AAE}"/>
              </a:ext>
            </a:extLst>
          </p:cNvPr>
          <p:cNvCxnSpPr/>
          <p:nvPr userDrawn="1"/>
        </p:nvCxnSpPr>
        <p:spPr>
          <a:xfrm>
            <a:off x="236250" y="236250"/>
            <a:ext cx="19014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046A8EF5-D396-4248-ACB4-10F1DF202E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85021" y="1443537"/>
            <a:ext cx="8356618" cy="3970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3809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2219E-4C45-4EDB-B47F-6110541943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160" y="312451"/>
            <a:ext cx="7472680" cy="369332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2000">
                <a:solidFill>
                  <a:srgbClr val="59595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cxnSp>
        <p:nvCxnSpPr>
          <p:cNvPr id="5" name="Google Shape;118;p10">
            <a:extLst>
              <a:ext uri="{FF2B5EF4-FFF2-40B4-BE49-F238E27FC236}">
                <a16:creationId xmlns:a16="http://schemas.microsoft.com/office/drawing/2014/main" id="{AEC5A366-BF94-4FD3-9F61-B0BE26217AAE}"/>
              </a:ext>
            </a:extLst>
          </p:cNvPr>
          <p:cNvCxnSpPr/>
          <p:nvPr userDrawn="1"/>
        </p:nvCxnSpPr>
        <p:spPr>
          <a:xfrm>
            <a:off x="236250" y="236250"/>
            <a:ext cx="19014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B06E038D-8297-472A-999B-6BAAF30AAE11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873099" y="1520203"/>
            <a:ext cx="8368182" cy="4602972"/>
            <a:chOff x="1819278" y="1552613"/>
            <a:chExt cx="8443911" cy="4644628"/>
          </a:xfrm>
          <a:solidFill>
            <a:schemeClr val="bg1">
              <a:lumMod val="65000"/>
            </a:schemeClr>
          </a:solidFill>
        </p:grpSpPr>
        <p:sp>
          <p:nvSpPr>
            <p:cNvPr id="9" name="Freeform 20111">
              <a:extLst>
                <a:ext uri="{FF2B5EF4-FFF2-40B4-BE49-F238E27FC236}">
                  <a16:creationId xmlns:a16="http://schemas.microsoft.com/office/drawing/2014/main" id="{FC7E1E05-9CC7-439D-84AA-FC2D9DD6D93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5981" y="2863566"/>
              <a:ext cx="429351" cy="284327"/>
            </a:xfrm>
            <a:custGeom>
              <a:avLst/>
              <a:gdLst/>
              <a:ahLst/>
              <a:cxnLst>
                <a:cxn ang="0">
                  <a:pos x="9" y="12"/>
                </a:cxn>
                <a:cxn ang="0">
                  <a:pos x="9" y="17"/>
                </a:cxn>
                <a:cxn ang="0">
                  <a:pos x="4" y="26"/>
                </a:cxn>
                <a:cxn ang="0">
                  <a:pos x="2" y="29"/>
                </a:cxn>
                <a:cxn ang="0">
                  <a:pos x="3" y="34"/>
                </a:cxn>
                <a:cxn ang="0">
                  <a:pos x="4" y="35"/>
                </a:cxn>
                <a:cxn ang="0">
                  <a:pos x="8" y="35"/>
                </a:cxn>
                <a:cxn ang="0">
                  <a:pos x="16" y="37"/>
                </a:cxn>
                <a:cxn ang="0">
                  <a:pos x="24" y="33"/>
                </a:cxn>
                <a:cxn ang="0">
                  <a:pos x="34" y="34"/>
                </a:cxn>
                <a:cxn ang="0">
                  <a:pos x="37" y="37"/>
                </a:cxn>
                <a:cxn ang="0">
                  <a:pos x="40" y="43"/>
                </a:cxn>
                <a:cxn ang="0">
                  <a:pos x="41" y="47"/>
                </a:cxn>
                <a:cxn ang="0">
                  <a:pos x="36" y="48"/>
                </a:cxn>
                <a:cxn ang="0">
                  <a:pos x="32" y="54"/>
                </a:cxn>
                <a:cxn ang="0">
                  <a:pos x="37" y="55"/>
                </a:cxn>
                <a:cxn ang="0">
                  <a:pos x="39" y="53"/>
                </a:cxn>
                <a:cxn ang="0">
                  <a:pos x="45" y="47"/>
                </a:cxn>
                <a:cxn ang="0">
                  <a:pos x="51" y="45"/>
                </a:cxn>
                <a:cxn ang="0">
                  <a:pos x="54" y="46"/>
                </a:cxn>
                <a:cxn ang="0">
                  <a:pos x="53" y="49"/>
                </a:cxn>
                <a:cxn ang="0">
                  <a:pos x="60" y="50"/>
                </a:cxn>
                <a:cxn ang="0">
                  <a:pos x="60" y="58"/>
                </a:cxn>
                <a:cxn ang="0">
                  <a:pos x="66" y="59"/>
                </a:cxn>
                <a:cxn ang="0">
                  <a:pos x="74" y="57"/>
                </a:cxn>
                <a:cxn ang="0">
                  <a:pos x="73" y="54"/>
                </a:cxn>
                <a:cxn ang="0">
                  <a:pos x="67" y="48"/>
                </a:cxn>
                <a:cxn ang="0">
                  <a:pos x="73" y="45"/>
                </a:cxn>
                <a:cxn ang="0">
                  <a:pos x="84" y="42"/>
                </a:cxn>
                <a:cxn ang="0">
                  <a:pos x="93" y="35"/>
                </a:cxn>
                <a:cxn ang="0">
                  <a:pos x="93" y="29"/>
                </a:cxn>
                <a:cxn ang="0">
                  <a:pos x="94" y="26"/>
                </a:cxn>
                <a:cxn ang="0">
                  <a:pos x="91" y="22"/>
                </a:cxn>
                <a:cxn ang="0">
                  <a:pos x="82" y="19"/>
                </a:cxn>
                <a:cxn ang="0">
                  <a:pos x="71" y="17"/>
                </a:cxn>
                <a:cxn ang="0">
                  <a:pos x="65" y="10"/>
                </a:cxn>
                <a:cxn ang="0">
                  <a:pos x="64" y="5"/>
                </a:cxn>
                <a:cxn ang="0">
                  <a:pos x="58" y="2"/>
                </a:cxn>
                <a:cxn ang="0">
                  <a:pos x="50" y="3"/>
                </a:cxn>
                <a:cxn ang="0">
                  <a:pos x="43" y="9"/>
                </a:cxn>
                <a:cxn ang="0">
                  <a:pos x="35" y="8"/>
                </a:cxn>
                <a:cxn ang="0">
                  <a:pos x="25" y="6"/>
                </a:cxn>
                <a:cxn ang="0">
                  <a:pos x="10" y="7"/>
                </a:cxn>
              </a:cxnLst>
              <a:rect l="0" t="0" r="r" b="b"/>
              <a:pathLst>
                <a:path w="95" h="63">
                  <a:moveTo>
                    <a:pt x="8" y="8"/>
                  </a:moveTo>
                  <a:cubicBezTo>
                    <a:pt x="9" y="10"/>
                    <a:pt x="7" y="9"/>
                    <a:pt x="9" y="12"/>
                  </a:cubicBezTo>
                  <a:cubicBezTo>
                    <a:pt x="13" y="15"/>
                    <a:pt x="9" y="13"/>
                    <a:pt x="10" y="14"/>
                  </a:cubicBezTo>
                  <a:cubicBezTo>
                    <a:pt x="11" y="15"/>
                    <a:pt x="12" y="16"/>
                    <a:pt x="9" y="17"/>
                  </a:cubicBezTo>
                  <a:cubicBezTo>
                    <a:pt x="8" y="17"/>
                    <a:pt x="5" y="20"/>
                    <a:pt x="4" y="22"/>
                  </a:cubicBezTo>
                  <a:cubicBezTo>
                    <a:pt x="2" y="24"/>
                    <a:pt x="4" y="25"/>
                    <a:pt x="4" y="26"/>
                  </a:cubicBezTo>
                  <a:cubicBezTo>
                    <a:pt x="3" y="27"/>
                    <a:pt x="6" y="28"/>
                    <a:pt x="2" y="27"/>
                  </a:cubicBezTo>
                  <a:cubicBezTo>
                    <a:pt x="3" y="28"/>
                    <a:pt x="2" y="28"/>
                    <a:pt x="2" y="29"/>
                  </a:cubicBezTo>
                  <a:cubicBezTo>
                    <a:pt x="2" y="30"/>
                    <a:pt x="1" y="29"/>
                    <a:pt x="0" y="32"/>
                  </a:cubicBezTo>
                  <a:cubicBezTo>
                    <a:pt x="3" y="33"/>
                    <a:pt x="2" y="35"/>
                    <a:pt x="3" y="34"/>
                  </a:cubicBezTo>
                  <a:cubicBezTo>
                    <a:pt x="4" y="34"/>
                    <a:pt x="4" y="35"/>
                    <a:pt x="4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5" y="35"/>
                    <a:pt x="5" y="36"/>
                    <a:pt x="5" y="35"/>
                  </a:cubicBezTo>
                  <a:cubicBezTo>
                    <a:pt x="6" y="34"/>
                    <a:pt x="6" y="35"/>
                    <a:pt x="8" y="35"/>
                  </a:cubicBezTo>
                  <a:cubicBezTo>
                    <a:pt x="11" y="35"/>
                    <a:pt x="11" y="36"/>
                    <a:pt x="12" y="36"/>
                  </a:cubicBezTo>
                  <a:cubicBezTo>
                    <a:pt x="14" y="35"/>
                    <a:pt x="14" y="38"/>
                    <a:pt x="16" y="37"/>
                  </a:cubicBezTo>
                  <a:cubicBezTo>
                    <a:pt x="17" y="36"/>
                    <a:pt x="16" y="36"/>
                    <a:pt x="19" y="36"/>
                  </a:cubicBezTo>
                  <a:cubicBezTo>
                    <a:pt x="22" y="35"/>
                    <a:pt x="21" y="34"/>
                    <a:pt x="24" y="33"/>
                  </a:cubicBezTo>
                  <a:cubicBezTo>
                    <a:pt x="25" y="32"/>
                    <a:pt x="27" y="32"/>
                    <a:pt x="28" y="32"/>
                  </a:cubicBezTo>
                  <a:cubicBezTo>
                    <a:pt x="29" y="31"/>
                    <a:pt x="33" y="34"/>
                    <a:pt x="34" y="34"/>
                  </a:cubicBezTo>
                  <a:cubicBezTo>
                    <a:pt x="35" y="33"/>
                    <a:pt x="35" y="36"/>
                    <a:pt x="37" y="35"/>
                  </a:cubicBezTo>
                  <a:cubicBezTo>
                    <a:pt x="38" y="35"/>
                    <a:pt x="38" y="36"/>
                    <a:pt x="37" y="37"/>
                  </a:cubicBezTo>
                  <a:cubicBezTo>
                    <a:pt x="36" y="39"/>
                    <a:pt x="38" y="40"/>
                    <a:pt x="39" y="40"/>
                  </a:cubicBezTo>
                  <a:cubicBezTo>
                    <a:pt x="40" y="40"/>
                    <a:pt x="38" y="42"/>
                    <a:pt x="40" y="43"/>
                  </a:cubicBezTo>
                  <a:cubicBezTo>
                    <a:pt x="42" y="44"/>
                    <a:pt x="40" y="46"/>
                    <a:pt x="41" y="47"/>
                  </a:cubicBezTo>
                  <a:cubicBezTo>
                    <a:pt x="43" y="47"/>
                    <a:pt x="41" y="48"/>
                    <a:pt x="41" y="47"/>
                  </a:cubicBezTo>
                  <a:cubicBezTo>
                    <a:pt x="40" y="47"/>
                    <a:pt x="38" y="48"/>
                    <a:pt x="37" y="47"/>
                  </a:cubicBezTo>
                  <a:cubicBezTo>
                    <a:pt x="36" y="46"/>
                    <a:pt x="35" y="47"/>
                    <a:pt x="36" y="48"/>
                  </a:cubicBezTo>
                  <a:cubicBezTo>
                    <a:pt x="37" y="50"/>
                    <a:pt x="33" y="52"/>
                    <a:pt x="34" y="53"/>
                  </a:cubicBezTo>
                  <a:cubicBezTo>
                    <a:pt x="34" y="54"/>
                    <a:pt x="33" y="54"/>
                    <a:pt x="32" y="54"/>
                  </a:cubicBezTo>
                  <a:cubicBezTo>
                    <a:pt x="34" y="56"/>
                    <a:pt x="35" y="56"/>
                    <a:pt x="35" y="56"/>
                  </a:cubicBezTo>
                  <a:cubicBezTo>
                    <a:pt x="35" y="55"/>
                    <a:pt x="36" y="56"/>
                    <a:pt x="37" y="55"/>
                  </a:cubicBezTo>
                  <a:cubicBezTo>
                    <a:pt x="37" y="54"/>
                    <a:pt x="39" y="54"/>
                    <a:pt x="40" y="56"/>
                  </a:cubicBezTo>
                  <a:cubicBezTo>
                    <a:pt x="40" y="54"/>
                    <a:pt x="40" y="55"/>
                    <a:pt x="39" y="53"/>
                  </a:cubicBezTo>
                  <a:cubicBezTo>
                    <a:pt x="39" y="51"/>
                    <a:pt x="40" y="53"/>
                    <a:pt x="42" y="52"/>
                  </a:cubicBezTo>
                  <a:cubicBezTo>
                    <a:pt x="44" y="50"/>
                    <a:pt x="45" y="49"/>
                    <a:pt x="45" y="47"/>
                  </a:cubicBezTo>
                  <a:cubicBezTo>
                    <a:pt x="45" y="45"/>
                    <a:pt x="48" y="46"/>
                    <a:pt x="49" y="45"/>
                  </a:cubicBezTo>
                  <a:cubicBezTo>
                    <a:pt x="50" y="45"/>
                    <a:pt x="51" y="46"/>
                    <a:pt x="51" y="45"/>
                  </a:cubicBezTo>
                  <a:cubicBezTo>
                    <a:pt x="51" y="43"/>
                    <a:pt x="51" y="41"/>
                    <a:pt x="52" y="43"/>
                  </a:cubicBezTo>
                  <a:cubicBezTo>
                    <a:pt x="52" y="45"/>
                    <a:pt x="51" y="46"/>
                    <a:pt x="54" y="46"/>
                  </a:cubicBezTo>
                  <a:cubicBezTo>
                    <a:pt x="52" y="47"/>
                    <a:pt x="50" y="45"/>
                    <a:pt x="50" y="46"/>
                  </a:cubicBezTo>
                  <a:cubicBezTo>
                    <a:pt x="49" y="47"/>
                    <a:pt x="53" y="48"/>
                    <a:pt x="53" y="49"/>
                  </a:cubicBezTo>
                  <a:cubicBezTo>
                    <a:pt x="53" y="50"/>
                    <a:pt x="57" y="49"/>
                    <a:pt x="58" y="49"/>
                  </a:cubicBezTo>
                  <a:cubicBezTo>
                    <a:pt x="59" y="50"/>
                    <a:pt x="60" y="48"/>
                    <a:pt x="60" y="50"/>
                  </a:cubicBezTo>
                  <a:cubicBezTo>
                    <a:pt x="61" y="52"/>
                    <a:pt x="54" y="53"/>
                    <a:pt x="54" y="55"/>
                  </a:cubicBezTo>
                  <a:cubicBezTo>
                    <a:pt x="55" y="56"/>
                    <a:pt x="60" y="55"/>
                    <a:pt x="60" y="58"/>
                  </a:cubicBezTo>
                  <a:cubicBezTo>
                    <a:pt x="60" y="61"/>
                    <a:pt x="58" y="59"/>
                    <a:pt x="60" y="61"/>
                  </a:cubicBezTo>
                  <a:cubicBezTo>
                    <a:pt x="62" y="63"/>
                    <a:pt x="64" y="60"/>
                    <a:pt x="66" y="59"/>
                  </a:cubicBezTo>
                  <a:cubicBezTo>
                    <a:pt x="68" y="58"/>
                    <a:pt x="67" y="60"/>
                    <a:pt x="69" y="58"/>
                  </a:cubicBezTo>
                  <a:cubicBezTo>
                    <a:pt x="71" y="55"/>
                    <a:pt x="71" y="58"/>
                    <a:pt x="74" y="57"/>
                  </a:cubicBezTo>
                  <a:cubicBezTo>
                    <a:pt x="77" y="56"/>
                    <a:pt x="74" y="57"/>
                    <a:pt x="75" y="55"/>
                  </a:cubicBezTo>
                  <a:cubicBezTo>
                    <a:pt x="76" y="54"/>
                    <a:pt x="75" y="53"/>
                    <a:pt x="73" y="54"/>
                  </a:cubicBezTo>
                  <a:cubicBezTo>
                    <a:pt x="70" y="55"/>
                    <a:pt x="70" y="57"/>
                    <a:pt x="68" y="53"/>
                  </a:cubicBezTo>
                  <a:cubicBezTo>
                    <a:pt x="65" y="49"/>
                    <a:pt x="66" y="49"/>
                    <a:pt x="67" y="48"/>
                  </a:cubicBezTo>
                  <a:cubicBezTo>
                    <a:pt x="70" y="47"/>
                    <a:pt x="67" y="50"/>
                    <a:pt x="69" y="49"/>
                  </a:cubicBezTo>
                  <a:cubicBezTo>
                    <a:pt x="70" y="48"/>
                    <a:pt x="72" y="45"/>
                    <a:pt x="73" y="45"/>
                  </a:cubicBezTo>
                  <a:cubicBezTo>
                    <a:pt x="76" y="46"/>
                    <a:pt x="81" y="42"/>
                    <a:pt x="82" y="42"/>
                  </a:cubicBezTo>
                  <a:cubicBezTo>
                    <a:pt x="84" y="42"/>
                    <a:pt x="83" y="43"/>
                    <a:pt x="84" y="42"/>
                  </a:cubicBezTo>
                  <a:cubicBezTo>
                    <a:pt x="83" y="36"/>
                    <a:pt x="87" y="39"/>
                    <a:pt x="87" y="37"/>
                  </a:cubicBezTo>
                  <a:cubicBezTo>
                    <a:pt x="88" y="35"/>
                    <a:pt x="92" y="37"/>
                    <a:pt x="93" y="35"/>
                  </a:cubicBezTo>
                  <a:cubicBezTo>
                    <a:pt x="94" y="34"/>
                    <a:pt x="93" y="32"/>
                    <a:pt x="92" y="31"/>
                  </a:cubicBezTo>
                  <a:cubicBezTo>
                    <a:pt x="91" y="30"/>
                    <a:pt x="92" y="29"/>
                    <a:pt x="93" y="29"/>
                  </a:cubicBezTo>
                  <a:cubicBezTo>
                    <a:pt x="95" y="29"/>
                    <a:pt x="94" y="28"/>
                    <a:pt x="93" y="28"/>
                  </a:cubicBezTo>
                  <a:cubicBezTo>
                    <a:pt x="92" y="28"/>
                    <a:pt x="92" y="27"/>
                    <a:pt x="94" y="26"/>
                  </a:cubicBezTo>
                  <a:cubicBezTo>
                    <a:pt x="95" y="25"/>
                    <a:pt x="94" y="25"/>
                    <a:pt x="94" y="23"/>
                  </a:cubicBezTo>
                  <a:cubicBezTo>
                    <a:pt x="94" y="22"/>
                    <a:pt x="92" y="24"/>
                    <a:pt x="91" y="22"/>
                  </a:cubicBezTo>
                  <a:cubicBezTo>
                    <a:pt x="90" y="20"/>
                    <a:pt x="88" y="22"/>
                    <a:pt x="87" y="21"/>
                  </a:cubicBezTo>
                  <a:cubicBezTo>
                    <a:pt x="85" y="18"/>
                    <a:pt x="84" y="21"/>
                    <a:pt x="82" y="19"/>
                  </a:cubicBezTo>
                  <a:cubicBezTo>
                    <a:pt x="80" y="18"/>
                    <a:pt x="81" y="15"/>
                    <a:pt x="78" y="17"/>
                  </a:cubicBezTo>
                  <a:cubicBezTo>
                    <a:pt x="74" y="19"/>
                    <a:pt x="74" y="16"/>
                    <a:pt x="71" y="17"/>
                  </a:cubicBezTo>
                  <a:cubicBezTo>
                    <a:pt x="69" y="18"/>
                    <a:pt x="71" y="14"/>
                    <a:pt x="69" y="12"/>
                  </a:cubicBezTo>
                  <a:cubicBezTo>
                    <a:pt x="67" y="9"/>
                    <a:pt x="67" y="11"/>
                    <a:pt x="65" y="10"/>
                  </a:cubicBezTo>
                  <a:cubicBezTo>
                    <a:pt x="63" y="10"/>
                    <a:pt x="65" y="10"/>
                    <a:pt x="63" y="8"/>
                  </a:cubicBezTo>
                  <a:cubicBezTo>
                    <a:pt x="62" y="7"/>
                    <a:pt x="66" y="6"/>
                    <a:pt x="64" y="5"/>
                  </a:cubicBezTo>
                  <a:cubicBezTo>
                    <a:pt x="61" y="4"/>
                    <a:pt x="63" y="0"/>
                    <a:pt x="61" y="2"/>
                  </a:cubicBezTo>
                  <a:cubicBezTo>
                    <a:pt x="59" y="3"/>
                    <a:pt x="60" y="0"/>
                    <a:pt x="58" y="2"/>
                  </a:cubicBezTo>
                  <a:cubicBezTo>
                    <a:pt x="56" y="3"/>
                    <a:pt x="54" y="1"/>
                    <a:pt x="54" y="3"/>
                  </a:cubicBezTo>
                  <a:cubicBezTo>
                    <a:pt x="53" y="5"/>
                    <a:pt x="51" y="4"/>
                    <a:pt x="50" y="3"/>
                  </a:cubicBezTo>
                  <a:cubicBezTo>
                    <a:pt x="46" y="3"/>
                    <a:pt x="45" y="5"/>
                    <a:pt x="45" y="8"/>
                  </a:cubicBezTo>
                  <a:cubicBezTo>
                    <a:pt x="45" y="11"/>
                    <a:pt x="44" y="11"/>
                    <a:pt x="43" y="9"/>
                  </a:cubicBezTo>
                  <a:cubicBezTo>
                    <a:pt x="42" y="9"/>
                    <a:pt x="40" y="9"/>
                    <a:pt x="39" y="9"/>
                  </a:cubicBezTo>
                  <a:cubicBezTo>
                    <a:pt x="37" y="10"/>
                    <a:pt x="38" y="6"/>
                    <a:pt x="35" y="8"/>
                  </a:cubicBezTo>
                  <a:cubicBezTo>
                    <a:pt x="33" y="10"/>
                    <a:pt x="36" y="7"/>
                    <a:pt x="30" y="7"/>
                  </a:cubicBezTo>
                  <a:cubicBezTo>
                    <a:pt x="26" y="7"/>
                    <a:pt x="28" y="6"/>
                    <a:pt x="25" y="6"/>
                  </a:cubicBezTo>
                  <a:cubicBezTo>
                    <a:pt x="23" y="7"/>
                    <a:pt x="22" y="4"/>
                    <a:pt x="15" y="5"/>
                  </a:cubicBezTo>
                  <a:cubicBezTo>
                    <a:pt x="9" y="6"/>
                    <a:pt x="12" y="8"/>
                    <a:pt x="10" y="7"/>
                  </a:cubicBezTo>
                  <a:cubicBezTo>
                    <a:pt x="9" y="7"/>
                    <a:pt x="8" y="8"/>
                    <a:pt x="8" y="8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0" name="Freeform 20112">
              <a:extLst>
                <a:ext uri="{FF2B5EF4-FFF2-40B4-BE49-F238E27FC236}">
                  <a16:creationId xmlns:a16="http://schemas.microsoft.com/office/drawing/2014/main" id="{72EC8E76-8142-4192-8B25-8642E4C0C53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4933" y="2329261"/>
              <a:ext cx="267152" cy="135484"/>
            </a:xfrm>
            <a:custGeom>
              <a:avLst/>
              <a:gdLst/>
              <a:ahLst/>
              <a:cxnLst>
                <a:cxn ang="0">
                  <a:pos x="53" y="8"/>
                </a:cxn>
                <a:cxn ang="0">
                  <a:pos x="56" y="10"/>
                </a:cxn>
                <a:cxn ang="0">
                  <a:pos x="58" y="16"/>
                </a:cxn>
                <a:cxn ang="0">
                  <a:pos x="54" y="19"/>
                </a:cxn>
                <a:cxn ang="0">
                  <a:pos x="47" y="22"/>
                </a:cxn>
                <a:cxn ang="0">
                  <a:pos x="39" y="26"/>
                </a:cxn>
                <a:cxn ang="0">
                  <a:pos x="33" y="29"/>
                </a:cxn>
                <a:cxn ang="0">
                  <a:pos x="26" y="28"/>
                </a:cxn>
                <a:cxn ang="0">
                  <a:pos x="17" y="25"/>
                </a:cxn>
                <a:cxn ang="0">
                  <a:pos x="11" y="24"/>
                </a:cxn>
                <a:cxn ang="0">
                  <a:pos x="14" y="23"/>
                </a:cxn>
                <a:cxn ang="0">
                  <a:pos x="13" y="19"/>
                </a:cxn>
                <a:cxn ang="0">
                  <a:pos x="11" y="17"/>
                </a:cxn>
                <a:cxn ang="0">
                  <a:pos x="4" y="16"/>
                </a:cxn>
                <a:cxn ang="0">
                  <a:pos x="9" y="15"/>
                </a:cxn>
                <a:cxn ang="0">
                  <a:pos x="14" y="15"/>
                </a:cxn>
                <a:cxn ang="0">
                  <a:pos x="12" y="13"/>
                </a:cxn>
                <a:cxn ang="0">
                  <a:pos x="13" y="11"/>
                </a:cxn>
                <a:cxn ang="0">
                  <a:pos x="6" y="11"/>
                </a:cxn>
                <a:cxn ang="0">
                  <a:pos x="1" y="10"/>
                </a:cxn>
                <a:cxn ang="0">
                  <a:pos x="3" y="9"/>
                </a:cxn>
                <a:cxn ang="0">
                  <a:pos x="5" y="7"/>
                </a:cxn>
                <a:cxn ang="0">
                  <a:pos x="8" y="5"/>
                </a:cxn>
                <a:cxn ang="0">
                  <a:pos x="13" y="6"/>
                </a:cxn>
                <a:cxn ang="0">
                  <a:pos x="8" y="4"/>
                </a:cxn>
                <a:cxn ang="0">
                  <a:pos x="12" y="2"/>
                </a:cxn>
                <a:cxn ang="0">
                  <a:pos x="17" y="5"/>
                </a:cxn>
                <a:cxn ang="0">
                  <a:pos x="18" y="10"/>
                </a:cxn>
                <a:cxn ang="0">
                  <a:pos x="22" y="9"/>
                </a:cxn>
                <a:cxn ang="0">
                  <a:pos x="23" y="7"/>
                </a:cxn>
                <a:cxn ang="0">
                  <a:pos x="25" y="6"/>
                </a:cxn>
                <a:cxn ang="0">
                  <a:pos x="28" y="7"/>
                </a:cxn>
                <a:cxn ang="0">
                  <a:pos x="32" y="5"/>
                </a:cxn>
                <a:cxn ang="0">
                  <a:pos x="34" y="6"/>
                </a:cxn>
                <a:cxn ang="0">
                  <a:pos x="37" y="6"/>
                </a:cxn>
                <a:cxn ang="0">
                  <a:pos x="41" y="4"/>
                </a:cxn>
                <a:cxn ang="0">
                  <a:pos x="43" y="3"/>
                </a:cxn>
                <a:cxn ang="0">
                  <a:pos x="47" y="2"/>
                </a:cxn>
                <a:cxn ang="0">
                  <a:pos x="51" y="3"/>
                </a:cxn>
                <a:cxn ang="0">
                  <a:pos x="52" y="4"/>
                </a:cxn>
                <a:cxn ang="0">
                  <a:pos x="53" y="7"/>
                </a:cxn>
                <a:cxn ang="0">
                  <a:pos x="53" y="8"/>
                </a:cxn>
              </a:cxnLst>
              <a:rect l="0" t="0" r="r" b="b"/>
              <a:pathLst>
                <a:path w="59" h="30">
                  <a:moveTo>
                    <a:pt x="53" y="8"/>
                  </a:moveTo>
                  <a:cubicBezTo>
                    <a:pt x="55" y="8"/>
                    <a:pt x="54" y="9"/>
                    <a:pt x="56" y="10"/>
                  </a:cubicBezTo>
                  <a:cubicBezTo>
                    <a:pt x="59" y="10"/>
                    <a:pt x="59" y="14"/>
                    <a:pt x="58" y="16"/>
                  </a:cubicBezTo>
                  <a:cubicBezTo>
                    <a:pt x="56" y="18"/>
                    <a:pt x="56" y="16"/>
                    <a:pt x="54" y="19"/>
                  </a:cubicBezTo>
                  <a:cubicBezTo>
                    <a:pt x="52" y="22"/>
                    <a:pt x="50" y="20"/>
                    <a:pt x="47" y="22"/>
                  </a:cubicBezTo>
                  <a:cubicBezTo>
                    <a:pt x="43" y="24"/>
                    <a:pt x="42" y="26"/>
                    <a:pt x="39" y="26"/>
                  </a:cubicBezTo>
                  <a:cubicBezTo>
                    <a:pt x="35" y="26"/>
                    <a:pt x="37" y="28"/>
                    <a:pt x="33" y="29"/>
                  </a:cubicBezTo>
                  <a:cubicBezTo>
                    <a:pt x="29" y="30"/>
                    <a:pt x="30" y="28"/>
                    <a:pt x="26" y="28"/>
                  </a:cubicBezTo>
                  <a:cubicBezTo>
                    <a:pt x="22" y="28"/>
                    <a:pt x="22" y="25"/>
                    <a:pt x="17" y="25"/>
                  </a:cubicBezTo>
                  <a:cubicBezTo>
                    <a:pt x="12" y="25"/>
                    <a:pt x="11" y="26"/>
                    <a:pt x="11" y="24"/>
                  </a:cubicBezTo>
                  <a:cubicBezTo>
                    <a:pt x="10" y="22"/>
                    <a:pt x="13" y="25"/>
                    <a:pt x="14" y="23"/>
                  </a:cubicBezTo>
                  <a:cubicBezTo>
                    <a:pt x="15" y="22"/>
                    <a:pt x="15" y="20"/>
                    <a:pt x="13" y="19"/>
                  </a:cubicBezTo>
                  <a:cubicBezTo>
                    <a:pt x="12" y="19"/>
                    <a:pt x="14" y="17"/>
                    <a:pt x="11" y="17"/>
                  </a:cubicBezTo>
                  <a:cubicBezTo>
                    <a:pt x="6" y="16"/>
                    <a:pt x="4" y="18"/>
                    <a:pt x="4" y="16"/>
                  </a:cubicBezTo>
                  <a:cubicBezTo>
                    <a:pt x="4" y="15"/>
                    <a:pt x="7" y="16"/>
                    <a:pt x="9" y="15"/>
                  </a:cubicBezTo>
                  <a:cubicBezTo>
                    <a:pt x="10" y="14"/>
                    <a:pt x="11" y="16"/>
                    <a:pt x="14" y="15"/>
                  </a:cubicBezTo>
                  <a:cubicBezTo>
                    <a:pt x="17" y="13"/>
                    <a:pt x="12" y="15"/>
                    <a:pt x="12" y="13"/>
                  </a:cubicBezTo>
                  <a:cubicBezTo>
                    <a:pt x="12" y="12"/>
                    <a:pt x="17" y="11"/>
                    <a:pt x="13" y="11"/>
                  </a:cubicBezTo>
                  <a:cubicBezTo>
                    <a:pt x="9" y="10"/>
                    <a:pt x="9" y="10"/>
                    <a:pt x="6" y="11"/>
                  </a:cubicBezTo>
                  <a:cubicBezTo>
                    <a:pt x="3" y="12"/>
                    <a:pt x="0" y="10"/>
                    <a:pt x="1" y="10"/>
                  </a:cubicBezTo>
                  <a:cubicBezTo>
                    <a:pt x="2" y="9"/>
                    <a:pt x="4" y="10"/>
                    <a:pt x="3" y="9"/>
                  </a:cubicBezTo>
                  <a:cubicBezTo>
                    <a:pt x="3" y="7"/>
                    <a:pt x="5" y="9"/>
                    <a:pt x="5" y="7"/>
                  </a:cubicBezTo>
                  <a:cubicBezTo>
                    <a:pt x="5" y="5"/>
                    <a:pt x="6" y="3"/>
                    <a:pt x="8" y="5"/>
                  </a:cubicBezTo>
                  <a:cubicBezTo>
                    <a:pt x="10" y="6"/>
                    <a:pt x="14" y="8"/>
                    <a:pt x="13" y="6"/>
                  </a:cubicBezTo>
                  <a:cubicBezTo>
                    <a:pt x="12" y="5"/>
                    <a:pt x="9" y="5"/>
                    <a:pt x="8" y="4"/>
                  </a:cubicBezTo>
                  <a:cubicBezTo>
                    <a:pt x="7" y="3"/>
                    <a:pt x="9" y="1"/>
                    <a:pt x="12" y="2"/>
                  </a:cubicBezTo>
                  <a:cubicBezTo>
                    <a:pt x="15" y="3"/>
                    <a:pt x="13" y="3"/>
                    <a:pt x="17" y="5"/>
                  </a:cubicBezTo>
                  <a:cubicBezTo>
                    <a:pt x="20" y="7"/>
                    <a:pt x="17" y="7"/>
                    <a:pt x="18" y="10"/>
                  </a:cubicBezTo>
                  <a:cubicBezTo>
                    <a:pt x="20" y="14"/>
                    <a:pt x="20" y="7"/>
                    <a:pt x="22" y="9"/>
                  </a:cubicBezTo>
                  <a:cubicBezTo>
                    <a:pt x="23" y="11"/>
                    <a:pt x="24" y="9"/>
                    <a:pt x="23" y="7"/>
                  </a:cubicBezTo>
                  <a:cubicBezTo>
                    <a:pt x="22" y="6"/>
                    <a:pt x="24" y="3"/>
                    <a:pt x="25" y="6"/>
                  </a:cubicBezTo>
                  <a:cubicBezTo>
                    <a:pt x="27" y="9"/>
                    <a:pt x="28" y="9"/>
                    <a:pt x="28" y="7"/>
                  </a:cubicBezTo>
                  <a:cubicBezTo>
                    <a:pt x="28" y="5"/>
                    <a:pt x="32" y="3"/>
                    <a:pt x="32" y="5"/>
                  </a:cubicBezTo>
                  <a:cubicBezTo>
                    <a:pt x="33" y="7"/>
                    <a:pt x="34" y="8"/>
                    <a:pt x="34" y="6"/>
                  </a:cubicBezTo>
                  <a:cubicBezTo>
                    <a:pt x="34" y="4"/>
                    <a:pt x="35" y="3"/>
                    <a:pt x="37" y="6"/>
                  </a:cubicBezTo>
                  <a:cubicBezTo>
                    <a:pt x="39" y="8"/>
                    <a:pt x="39" y="3"/>
                    <a:pt x="41" y="4"/>
                  </a:cubicBezTo>
                  <a:cubicBezTo>
                    <a:pt x="43" y="5"/>
                    <a:pt x="44" y="4"/>
                    <a:pt x="43" y="3"/>
                  </a:cubicBezTo>
                  <a:cubicBezTo>
                    <a:pt x="42" y="1"/>
                    <a:pt x="46" y="0"/>
                    <a:pt x="47" y="2"/>
                  </a:cubicBezTo>
                  <a:cubicBezTo>
                    <a:pt x="49" y="6"/>
                    <a:pt x="49" y="3"/>
                    <a:pt x="51" y="3"/>
                  </a:cubicBezTo>
                  <a:cubicBezTo>
                    <a:pt x="53" y="2"/>
                    <a:pt x="54" y="2"/>
                    <a:pt x="52" y="4"/>
                  </a:cubicBezTo>
                  <a:cubicBezTo>
                    <a:pt x="49" y="6"/>
                    <a:pt x="55" y="4"/>
                    <a:pt x="53" y="7"/>
                  </a:cubicBezTo>
                  <a:cubicBezTo>
                    <a:pt x="52" y="7"/>
                    <a:pt x="52" y="8"/>
                    <a:pt x="53" y="8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1" name="Freeform 20113">
              <a:extLst>
                <a:ext uri="{FF2B5EF4-FFF2-40B4-BE49-F238E27FC236}">
                  <a16:creationId xmlns:a16="http://schemas.microsoft.com/office/drawing/2014/main" id="{29B1B664-A2AD-4EF5-8AC1-55F5B8DA760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5055" y="2758613"/>
              <a:ext cx="112586" cy="148842"/>
            </a:xfrm>
            <a:custGeom>
              <a:avLst/>
              <a:gdLst/>
              <a:ahLst/>
              <a:cxnLst>
                <a:cxn ang="0">
                  <a:pos x="19" y="3"/>
                </a:cxn>
                <a:cxn ang="0">
                  <a:pos x="19" y="1"/>
                </a:cxn>
                <a:cxn ang="0">
                  <a:pos x="16" y="2"/>
                </a:cxn>
                <a:cxn ang="0">
                  <a:pos x="12" y="4"/>
                </a:cxn>
                <a:cxn ang="0">
                  <a:pos x="10" y="7"/>
                </a:cxn>
                <a:cxn ang="0">
                  <a:pos x="13" y="8"/>
                </a:cxn>
                <a:cxn ang="0">
                  <a:pos x="10" y="10"/>
                </a:cxn>
                <a:cxn ang="0">
                  <a:pos x="8" y="10"/>
                </a:cxn>
                <a:cxn ang="0">
                  <a:pos x="3" y="10"/>
                </a:cxn>
                <a:cxn ang="0">
                  <a:pos x="4" y="11"/>
                </a:cxn>
                <a:cxn ang="0">
                  <a:pos x="6" y="13"/>
                </a:cxn>
                <a:cxn ang="0">
                  <a:pos x="4" y="15"/>
                </a:cxn>
                <a:cxn ang="0">
                  <a:pos x="7" y="18"/>
                </a:cxn>
                <a:cxn ang="0">
                  <a:pos x="8" y="19"/>
                </a:cxn>
                <a:cxn ang="0">
                  <a:pos x="5" y="22"/>
                </a:cxn>
                <a:cxn ang="0">
                  <a:pos x="9" y="22"/>
                </a:cxn>
                <a:cxn ang="0">
                  <a:pos x="8" y="23"/>
                </a:cxn>
                <a:cxn ang="0">
                  <a:pos x="5" y="25"/>
                </a:cxn>
                <a:cxn ang="0">
                  <a:pos x="2" y="26"/>
                </a:cxn>
                <a:cxn ang="0">
                  <a:pos x="3" y="28"/>
                </a:cxn>
                <a:cxn ang="0">
                  <a:pos x="4" y="30"/>
                </a:cxn>
                <a:cxn ang="0">
                  <a:pos x="5" y="31"/>
                </a:cxn>
                <a:cxn ang="0">
                  <a:pos x="12" y="30"/>
                </a:cxn>
                <a:cxn ang="0">
                  <a:pos x="13" y="29"/>
                </a:cxn>
                <a:cxn ang="0">
                  <a:pos x="19" y="26"/>
                </a:cxn>
                <a:cxn ang="0">
                  <a:pos x="22" y="26"/>
                </a:cxn>
                <a:cxn ang="0">
                  <a:pos x="24" y="23"/>
                </a:cxn>
                <a:cxn ang="0">
                  <a:pos x="24" y="15"/>
                </a:cxn>
                <a:cxn ang="0">
                  <a:pos x="23" y="12"/>
                </a:cxn>
                <a:cxn ang="0">
                  <a:pos x="23" y="11"/>
                </a:cxn>
                <a:cxn ang="0">
                  <a:pos x="21" y="11"/>
                </a:cxn>
                <a:cxn ang="0">
                  <a:pos x="20" y="9"/>
                </a:cxn>
                <a:cxn ang="0">
                  <a:pos x="19" y="10"/>
                </a:cxn>
                <a:cxn ang="0">
                  <a:pos x="15" y="8"/>
                </a:cxn>
                <a:cxn ang="0">
                  <a:pos x="16" y="6"/>
                </a:cxn>
                <a:cxn ang="0">
                  <a:pos x="19" y="3"/>
                </a:cxn>
              </a:cxnLst>
              <a:rect l="0" t="0" r="r" b="b"/>
              <a:pathLst>
                <a:path w="25" h="33">
                  <a:moveTo>
                    <a:pt x="19" y="3"/>
                  </a:moveTo>
                  <a:cubicBezTo>
                    <a:pt x="19" y="2"/>
                    <a:pt x="21" y="2"/>
                    <a:pt x="19" y="1"/>
                  </a:cubicBezTo>
                  <a:cubicBezTo>
                    <a:pt x="17" y="0"/>
                    <a:pt x="18" y="2"/>
                    <a:pt x="16" y="2"/>
                  </a:cubicBezTo>
                  <a:cubicBezTo>
                    <a:pt x="15" y="2"/>
                    <a:pt x="12" y="3"/>
                    <a:pt x="12" y="4"/>
                  </a:cubicBezTo>
                  <a:cubicBezTo>
                    <a:pt x="13" y="6"/>
                    <a:pt x="10" y="6"/>
                    <a:pt x="10" y="7"/>
                  </a:cubicBezTo>
                  <a:cubicBezTo>
                    <a:pt x="11" y="7"/>
                    <a:pt x="15" y="6"/>
                    <a:pt x="13" y="8"/>
                  </a:cubicBezTo>
                  <a:cubicBezTo>
                    <a:pt x="11" y="9"/>
                    <a:pt x="12" y="10"/>
                    <a:pt x="10" y="10"/>
                  </a:cubicBezTo>
                  <a:cubicBezTo>
                    <a:pt x="9" y="9"/>
                    <a:pt x="9" y="10"/>
                    <a:pt x="8" y="10"/>
                  </a:cubicBezTo>
                  <a:cubicBezTo>
                    <a:pt x="6" y="9"/>
                    <a:pt x="4" y="9"/>
                    <a:pt x="3" y="10"/>
                  </a:cubicBezTo>
                  <a:cubicBezTo>
                    <a:pt x="3" y="11"/>
                    <a:pt x="5" y="10"/>
                    <a:pt x="4" y="11"/>
                  </a:cubicBezTo>
                  <a:cubicBezTo>
                    <a:pt x="2" y="13"/>
                    <a:pt x="8" y="12"/>
                    <a:pt x="6" y="13"/>
                  </a:cubicBezTo>
                  <a:cubicBezTo>
                    <a:pt x="4" y="14"/>
                    <a:pt x="5" y="14"/>
                    <a:pt x="4" y="15"/>
                  </a:cubicBezTo>
                  <a:cubicBezTo>
                    <a:pt x="2" y="16"/>
                    <a:pt x="6" y="18"/>
                    <a:pt x="7" y="18"/>
                  </a:cubicBezTo>
                  <a:cubicBezTo>
                    <a:pt x="8" y="17"/>
                    <a:pt x="11" y="18"/>
                    <a:pt x="8" y="19"/>
                  </a:cubicBezTo>
                  <a:cubicBezTo>
                    <a:pt x="5" y="19"/>
                    <a:pt x="8" y="20"/>
                    <a:pt x="5" y="22"/>
                  </a:cubicBezTo>
                  <a:cubicBezTo>
                    <a:pt x="2" y="24"/>
                    <a:pt x="8" y="22"/>
                    <a:pt x="9" y="22"/>
                  </a:cubicBezTo>
                  <a:cubicBezTo>
                    <a:pt x="10" y="22"/>
                    <a:pt x="11" y="23"/>
                    <a:pt x="8" y="23"/>
                  </a:cubicBezTo>
                  <a:cubicBezTo>
                    <a:pt x="5" y="23"/>
                    <a:pt x="4" y="24"/>
                    <a:pt x="5" y="25"/>
                  </a:cubicBezTo>
                  <a:cubicBezTo>
                    <a:pt x="6" y="26"/>
                    <a:pt x="4" y="24"/>
                    <a:pt x="2" y="26"/>
                  </a:cubicBezTo>
                  <a:cubicBezTo>
                    <a:pt x="0" y="28"/>
                    <a:pt x="5" y="25"/>
                    <a:pt x="3" y="28"/>
                  </a:cubicBezTo>
                  <a:cubicBezTo>
                    <a:pt x="0" y="30"/>
                    <a:pt x="5" y="28"/>
                    <a:pt x="4" y="30"/>
                  </a:cubicBezTo>
                  <a:cubicBezTo>
                    <a:pt x="2" y="32"/>
                    <a:pt x="8" y="28"/>
                    <a:pt x="5" y="31"/>
                  </a:cubicBezTo>
                  <a:cubicBezTo>
                    <a:pt x="3" y="33"/>
                    <a:pt x="12" y="31"/>
                    <a:pt x="12" y="30"/>
                  </a:cubicBezTo>
                  <a:cubicBezTo>
                    <a:pt x="13" y="29"/>
                    <a:pt x="13" y="27"/>
                    <a:pt x="13" y="29"/>
                  </a:cubicBezTo>
                  <a:cubicBezTo>
                    <a:pt x="14" y="30"/>
                    <a:pt x="16" y="27"/>
                    <a:pt x="19" y="26"/>
                  </a:cubicBezTo>
                  <a:cubicBezTo>
                    <a:pt x="21" y="26"/>
                    <a:pt x="20" y="26"/>
                    <a:pt x="22" y="26"/>
                  </a:cubicBezTo>
                  <a:cubicBezTo>
                    <a:pt x="24" y="26"/>
                    <a:pt x="22" y="26"/>
                    <a:pt x="24" y="23"/>
                  </a:cubicBezTo>
                  <a:cubicBezTo>
                    <a:pt x="25" y="20"/>
                    <a:pt x="25" y="17"/>
                    <a:pt x="24" y="15"/>
                  </a:cubicBezTo>
                  <a:cubicBezTo>
                    <a:pt x="23" y="13"/>
                    <a:pt x="23" y="12"/>
                    <a:pt x="23" y="12"/>
                  </a:cubicBezTo>
                  <a:cubicBezTo>
                    <a:pt x="24" y="12"/>
                    <a:pt x="24" y="11"/>
                    <a:pt x="23" y="11"/>
                  </a:cubicBezTo>
                  <a:cubicBezTo>
                    <a:pt x="22" y="11"/>
                    <a:pt x="22" y="12"/>
                    <a:pt x="21" y="11"/>
                  </a:cubicBezTo>
                  <a:cubicBezTo>
                    <a:pt x="21" y="10"/>
                    <a:pt x="21" y="11"/>
                    <a:pt x="20" y="9"/>
                  </a:cubicBezTo>
                  <a:cubicBezTo>
                    <a:pt x="20" y="8"/>
                    <a:pt x="19" y="9"/>
                    <a:pt x="19" y="10"/>
                  </a:cubicBezTo>
                  <a:cubicBezTo>
                    <a:pt x="19" y="12"/>
                    <a:pt x="12" y="9"/>
                    <a:pt x="15" y="8"/>
                  </a:cubicBezTo>
                  <a:cubicBezTo>
                    <a:pt x="17" y="7"/>
                    <a:pt x="14" y="6"/>
                    <a:pt x="16" y="6"/>
                  </a:cubicBezTo>
                  <a:cubicBezTo>
                    <a:pt x="18" y="6"/>
                    <a:pt x="17" y="4"/>
                    <a:pt x="19" y="3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2" name="Freeform 20114">
              <a:extLst>
                <a:ext uri="{FF2B5EF4-FFF2-40B4-BE49-F238E27FC236}">
                  <a16:creationId xmlns:a16="http://schemas.microsoft.com/office/drawing/2014/main" id="{D8C1B1A2-9B12-4BE1-A886-B15E583EA3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9738" y="2876926"/>
              <a:ext cx="763291" cy="360655"/>
            </a:xfrm>
            <a:custGeom>
              <a:avLst/>
              <a:gdLst/>
              <a:ahLst/>
              <a:cxnLst>
                <a:cxn ang="0">
                  <a:pos x="151" y="18"/>
                </a:cxn>
                <a:cxn ang="0">
                  <a:pos x="146" y="31"/>
                </a:cxn>
                <a:cxn ang="0">
                  <a:pos x="148" y="34"/>
                </a:cxn>
                <a:cxn ang="0">
                  <a:pos x="154" y="34"/>
                </a:cxn>
                <a:cxn ang="0">
                  <a:pos x="158" y="32"/>
                </a:cxn>
                <a:cxn ang="0">
                  <a:pos x="165" y="36"/>
                </a:cxn>
                <a:cxn ang="0">
                  <a:pos x="168" y="42"/>
                </a:cxn>
                <a:cxn ang="0">
                  <a:pos x="162" y="42"/>
                </a:cxn>
                <a:cxn ang="0">
                  <a:pos x="157" y="42"/>
                </a:cxn>
                <a:cxn ang="0">
                  <a:pos x="150" y="45"/>
                </a:cxn>
                <a:cxn ang="0">
                  <a:pos x="148" y="49"/>
                </a:cxn>
                <a:cxn ang="0">
                  <a:pos x="142" y="51"/>
                </a:cxn>
                <a:cxn ang="0">
                  <a:pos x="136" y="56"/>
                </a:cxn>
                <a:cxn ang="0">
                  <a:pos x="126" y="54"/>
                </a:cxn>
                <a:cxn ang="0">
                  <a:pos x="124" y="59"/>
                </a:cxn>
                <a:cxn ang="0">
                  <a:pos x="126" y="64"/>
                </a:cxn>
                <a:cxn ang="0">
                  <a:pos x="119" y="69"/>
                </a:cxn>
                <a:cxn ang="0">
                  <a:pos x="114" y="73"/>
                </a:cxn>
                <a:cxn ang="0">
                  <a:pos x="111" y="73"/>
                </a:cxn>
                <a:cxn ang="0">
                  <a:pos x="105" y="73"/>
                </a:cxn>
                <a:cxn ang="0">
                  <a:pos x="101" y="74"/>
                </a:cxn>
                <a:cxn ang="0">
                  <a:pos x="91" y="79"/>
                </a:cxn>
                <a:cxn ang="0">
                  <a:pos x="88" y="79"/>
                </a:cxn>
                <a:cxn ang="0">
                  <a:pos x="86" y="77"/>
                </a:cxn>
                <a:cxn ang="0">
                  <a:pos x="77" y="75"/>
                </a:cxn>
                <a:cxn ang="0">
                  <a:pos x="66" y="71"/>
                </a:cxn>
                <a:cxn ang="0">
                  <a:pos x="49" y="71"/>
                </a:cxn>
                <a:cxn ang="0">
                  <a:pos x="45" y="70"/>
                </a:cxn>
                <a:cxn ang="0">
                  <a:pos x="42" y="64"/>
                </a:cxn>
                <a:cxn ang="0">
                  <a:pos x="36" y="59"/>
                </a:cxn>
                <a:cxn ang="0">
                  <a:pos x="25" y="54"/>
                </a:cxn>
                <a:cxn ang="0">
                  <a:pos x="18" y="53"/>
                </a:cxn>
                <a:cxn ang="0">
                  <a:pos x="16" y="49"/>
                </a:cxn>
                <a:cxn ang="0">
                  <a:pos x="17" y="43"/>
                </a:cxn>
                <a:cxn ang="0">
                  <a:pos x="12" y="33"/>
                </a:cxn>
                <a:cxn ang="0">
                  <a:pos x="10" y="32"/>
                </a:cxn>
                <a:cxn ang="0">
                  <a:pos x="6" y="31"/>
                </a:cxn>
                <a:cxn ang="0">
                  <a:pos x="1" y="23"/>
                </a:cxn>
                <a:cxn ang="0">
                  <a:pos x="8" y="20"/>
                </a:cxn>
                <a:cxn ang="0">
                  <a:pos x="14" y="15"/>
                </a:cxn>
                <a:cxn ang="0">
                  <a:pos x="27" y="12"/>
                </a:cxn>
                <a:cxn ang="0">
                  <a:pos x="35" y="14"/>
                </a:cxn>
                <a:cxn ang="0">
                  <a:pos x="55" y="15"/>
                </a:cxn>
                <a:cxn ang="0">
                  <a:pos x="54" y="6"/>
                </a:cxn>
                <a:cxn ang="0">
                  <a:pos x="65" y="3"/>
                </a:cxn>
                <a:cxn ang="0">
                  <a:pos x="76" y="8"/>
                </a:cxn>
                <a:cxn ang="0">
                  <a:pos x="86" y="15"/>
                </a:cxn>
                <a:cxn ang="0">
                  <a:pos x="100" y="16"/>
                </a:cxn>
                <a:cxn ang="0">
                  <a:pos x="112" y="22"/>
                </a:cxn>
                <a:cxn ang="0">
                  <a:pos x="128" y="21"/>
                </a:cxn>
                <a:cxn ang="0">
                  <a:pos x="141" y="15"/>
                </a:cxn>
                <a:cxn ang="0">
                  <a:pos x="151" y="18"/>
                </a:cxn>
              </a:cxnLst>
              <a:rect l="0" t="0" r="r" b="b"/>
              <a:pathLst>
                <a:path w="169" h="80">
                  <a:moveTo>
                    <a:pt x="151" y="18"/>
                  </a:moveTo>
                  <a:cubicBezTo>
                    <a:pt x="144" y="32"/>
                    <a:pt x="148" y="29"/>
                    <a:pt x="146" y="31"/>
                  </a:cubicBezTo>
                  <a:cubicBezTo>
                    <a:pt x="144" y="32"/>
                    <a:pt x="147" y="35"/>
                    <a:pt x="148" y="34"/>
                  </a:cubicBezTo>
                  <a:cubicBezTo>
                    <a:pt x="149" y="33"/>
                    <a:pt x="152" y="33"/>
                    <a:pt x="154" y="34"/>
                  </a:cubicBezTo>
                  <a:cubicBezTo>
                    <a:pt x="156" y="36"/>
                    <a:pt x="154" y="32"/>
                    <a:pt x="158" y="32"/>
                  </a:cubicBezTo>
                  <a:cubicBezTo>
                    <a:pt x="162" y="32"/>
                    <a:pt x="163" y="34"/>
                    <a:pt x="165" y="36"/>
                  </a:cubicBezTo>
                  <a:cubicBezTo>
                    <a:pt x="167" y="38"/>
                    <a:pt x="169" y="41"/>
                    <a:pt x="168" y="42"/>
                  </a:cubicBezTo>
                  <a:cubicBezTo>
                    <a:pt x="166" y="43"/>
                    <a:pt x="163" y="41"/>
                    <a:pt x="162" y="42"/>
                  </a:cubicBezTo>
                  <a:cubicBezTo>
                    <a:pt x="161" y="43"/>
                    <a:pt x="160" y="41"/>
                    <a:pt x="157" y="42"/>
                  </a:cubicBezTo>
                  <a:cubicBezTo>
                    <a:pt x="155" y="44"/>
                    <a:pt x="152" y="43"/>
                    <a:pt x="150" y="45"/>
                  </a:cubicBezTo>
                  <a:cubicBezTo>
                    <a:pt x="148" y="48"/>
                    <a:pt x="150" y="48"/>
                    <a:pt x="148" y="49"/>
                  </a:cubicBezTo>
                  <a:cubicBezTo>
                    <a:pt x="146" y="51"/>
                    <a:pt x="144" y="52"/>
                    <a:pt x="142" y="51"/>
                  </a:cubicBezTo>
                  <a:cubicBezTo>
                    <a:pt x="139" y="51"/>
                    <a:pt x="140" y="54"/>
                    <a:pt x="136" y="56"/>
                  </a:cubicBezTo>
                  <a:cubicBezTo>
                    <a:pt x="131" y="58"/>
                    <a:pt x="129" y="53"/>
                    <a:pt x="126" y="54"/>
                  </a:cubicBezTo>
                  <a:cubicBezTo>
                    <a:pt x="124" y="54"/>
                    <a:pt x="124" y="56"/>
                    <a:pt x="124" y="59"/>
                  </a:cubicBezTo>
                  <a:cubicBezTo>
                    <a:pt x="124" y="61"/>
                    <a:pt x="128" y="63"/>
                    <a:pt x="126" y="64"/>
                  </a:cubicBezTo>
                  <a:cubicBezTo>
                    <a:pt x="123" y="66"/>
                    <a:pt x="122" y="66"/>
                    <a:pt x="119" y="69"/>
                  </a:cubicBezTo>
                  <a:cubicBezTo>
                    <a:pt x="117" y="72"/>
                    <a:pt x="115" y="71"/>
                    <a:pt x="114" y="73"/>
                  </a:cubicBezTo>
                  <a:cubicBezTo>
                    <a:pt x="113" y="74"/>
                    <a:pt x="112" y="72"/>
                    <a:pt x="111" y="73"/>
                  </a:cubicBezTo>
                  <a:cubicBezTo>
                    <a:pt x="109" y="74"/>
                    <a:pt x="109" y="73"/>
                    <a:pt x="105" y="73"/>
                  </a:cubicBezTo>
                  <a:cubicBezTo>
                    <a:pt x="102" y="73"/>
                    <a:pt x="104" y="72"/>
                    <a:pt x="101" y="74"/>
                  </a:cubicBezTo>
                  <a:cubicBezTo>
                    <a:pt x="99" y="76"/>
                    <a:pt x="99" y="74"/>
                    <a:pt x="91" y="79"/>
                  </a:cubicBezTo>
                  <a:cubicBezTo>
                    <a:pt x="90" y="80"/>
                    <a:pt x="90" y="78"/>
                    <a:pt x="88" y="79"/>
                  </a:cubicBezTo>
                  <a:cubicBezTo>
                    <a:pt x="87" y="79"/>
                    <a:pt x="89" y="76"/>
                    <a:pt x="86" y="77"/>
                  </a:cubicBezTo>
                  <a:cubicBezTo>
                    <a:pt x="83" y="79"/>
                    <a:pt x="79" y="75"/>
                    <a:pt x="77" y="75"/>
                  </a:cubicBezTo>
                  <a:cubicBezTo>
                    <a:pt x="75" y="75"/>
                    <a:pt x="73" y="71"/>
                    <a:pt x="66" y="71"/>
                  </a:cubicBezTo>
                  <a:cubicBezTo>
                    <a:pt x="59" y="72"/>
                    <a:pt x="58" y="72"/>
                    <a:pt x="49" y="71"/>
                  </a:cubicBezTo>
                  <a:cubicBezTo>
                    <a:pt x="47" y="70"/>
                    <a:pt x="45" y="72"/>
                    <a:pt x="45" y="70"/>
                  </a:cubicBezTo>
                  <a:cubicBezTo>
                    <a:pt x="44" y="67"/>
                    <a:pt x="43" y="69"/>
                    <a:pt x="42" y="64"/>
                  </a:cubicBezTo>
                  <a:cubicBezTo>
                    <a:pt x="41" y="60"/>
                    <a:pt x="42" y="64"/>
                    <a:pt x="36" y="59"/>
                  </a:cubicBezTo>
                  <a:cubicBezTo>
                    <a:pt x="31" y="54"/>
                    <a:pt x="28" y="54"/>
                    <a:pt x="25" y="54"/>
                  </a:cubicBezTo>
                  <a:cubicBezTo>
                    <a:pt x="22" y="54"/>
                    <a:pt x="20" y="53"/>
                    <a:pt x="18" y="53"/>
                  </a:cubicBezTo>
                  <a:cubicBezTo>
                    <a:pt x="15" y="53"/>
                    <a:pt x="15" y="50"/>
                    <a:pt x="16" y="49"/>
                  </a:cubicBezTo>
                  <a:cubicBezTo>
                    <a:pt x="18" y="46"/>
                    <a:pt x="16" y="47"/>
                    <a:pt x="17" y="43"/>
                  </a:cubicBezTo>
                  <a:cubicBezTo>
                    <a:pt x="18" y="39"/>
                    <a:pt x="13" y="35"/>
                    <a:pt x="12" y="33"/>
                  </a:cubicBezTo>
                  <a:cubicBezTo>
                    <a:pt x="12" y="32"/>
                    <a:pt x="11" y="34"/>
                    <a:pt x="10" y="32"/>
                  </a:cubicBezTo>
                  <a:cubicBezTo>
                    <a:pt x="9" y="30"/>
                    <a:pt x="8" y="33"/>
                    <a:pt x="6" y="31"/>
                  </a:cubicBezTo>
                  <a:cubicBezTo>
                    <a:pt x="3" y="30"/>
                    <a:pt x="0" y="26"/>
                    <a:pt x="1" y="23"/>
                  </a:cubicBezTo>
                  <a:cubicBezTo>
                    <a:pt x="4" y="19"/>
                    <a:pt x="3" y="22"/>
                    <a:pt x="8" y="20"/>
                  </a:cubicBezTo>
                  <a:cubicBezTo>
                    <a:pt x="12" y="19"/>
                    <a:pt x="8" y="18"/>
                    <a:pt x="14" y="15"/>
                  </a:cubicBezTo>
                  <a:cubicBezTo>
                    <a:pt x="20" y="12"/>
                    <a:pt x="24" y="10"/>
                    <a:pt x="27" y="12"/>
                  </a:cubicBezTo>
                  <a:cubicBezTo>
                    <a:pt x="30" y="14"/>
                    <a:pt x="34" y="10"/>
                    <a:pt x="35" y="14"/>
                  </a:cubicBezTo>
                  <a:cubicBezTo>
                    <a:pt x="36" y="17"/>
                    <a:pt x="53" y="20"/>
                    <a:pt x="55" y="15"/>
                  </a:cubicBezTo>
                  <a:cubicBezTo>
                    <a:pt x="56" y="11"/>
                    <a:pt x="50" y="11"/>
                    <a:pt x="54" y="6"/>
                  </a:cubicBezTo>
                  <a:cubicBezTo>
                    <a:pt x="58" y="0"/>
                    <a:pt x="56" y="0"/>
                    <a:pt x="65" y="3"/>
                  </a:cubicBezTo>
                  <a:cubicBezTo>
                    <a:pt x="73" y="7"/>
                    <a:pt x="76" y="3"/>
                    <a:pt x="76" y="8"/>
                  </a:cubicBezTo>
                  <a:cubicBezTo>
                    <a:pt x="76" y="13"/>
                    <a:pt x="81" y="17"/>
                    <a:pt x="86" y="15"/>
                  </a:cubicBezTo>
                  <a:cubicBezTo>
                    <a:pt x="92" y="13"/>
                    <a:pt x="93" y="13"/>
                    <a:pt x="100" y="16"/>
                  </a:cubicBezTo>
                  <a:cubicBezTo>
                    <a:pt x="107" y="18"/>
                    <a:pt x="103" y="20"/>
                    <a:pt x="112" y="22"/>
                  </a:cubicBezTo>
                  <a:cubicBezTo>
                    <a:pt x="125" y="25"/>
                    <a:pt x="120" y="20"/>
                    <a:pt x="128" y="21"/>
                  </a:cubicBezTo>
                  <a:cubicBezTo>
                    <a:pt x="136" y="21"/>
                    <a:pt x="134" y="11"/>
                    <a:pt x="141" y="15"/>
                  </a:cubicBezTo>
                  <a:cubicBezTo>
                    <a:pt x="147" y="19"/>
                    <a:pt x="147" y="15"/>
                    <a:pt x="151" y="18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3" name="Freeform 20115">
              <a:extLst>
                <a:ext uri="{FF2B5EF4-FFF2-40B4-BE49-F238E27FC236}">
                  <a16:creationId xmlns:a16="http://schemas.microsoft.com/office/drawing/2014/main" id="{FE0932B3-8B69-4A3F-98D0-A2F8D97596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686904" y="5479748"/>
              <a:ext cx="291959" cy="396911"/>
            </a:xfrm>
            <a:custGeom>
              <a:avLst/>
              <a:gdLst/>
              <a:ahLst/>
              <a:cxnLst>
                <a:cxn ang="0">
                  <a:pos x="31" y="44"/>
                </a:cxn>
                <a:cxn ang="0">
                  <a:pos x="35" y="44"/>
                </a:cxn>
                <a:cxn ang="0">
                  <a:pos x="35" y="45"/>
                </a:cxn>
                <a:cxn ang="0">
                  <a:pos x="37" y="48"/>
                </a:cxn>
                <a:cxn ang="0">
                  <a:pos x="41" y="49"/>
                </a:cxn>
                <a:cxn ang="0">
                  <a:pos x="41" y="53"/>
                </a:cxn>
                <a:cxn ang="0">
                  <a:pos x="35" y="61"/>
                </a:cxn>
                <a:cxn ang="0">
                  <a:pos x="35" y="65"/>
                </a:cxn>
                <a:cxn ang="0">
                  <a:pos x="34" y="67"/>
                </a:cxn>
                <a:cxn ang="0">
                  <a:pos x="26" y="73"/>
                </a:cxn>
                <a:cxn ang="0">
                  <a:pos x="24" y="81"/>
                </a:cxn>
                <a:cxn ang="0">
                  <a:pos x="20" y="85"/>
                </a:cxn>
                <a:cxn ang="0">
                  <a:pos x="12" y="87"/>
                </a:cxn>
                <a:cxn ang="0">
                  <a:pos x="9" y="85"/>
                </a:cxn>
                <a:cxn ang="0">
                  <a:pos x="6" y="84"/>
                </a:cxn>
                <a:cxn ang="0">
                  <a:pos x="1" y="83"/>
                </a:cxn>
                <a:cxn ang="0">
                  <a:pos x="3" y="80"/>
                </a:cxn>
                <a:cxn ang="0">
                  <a:pos x="6" y="74"/>
                </a:cxn>
                <a:cxn ang="0">
                  <a:pos x="13" y="68"/>
                </a:cxn>
                <a:cxn ang="0">
                  <a:pos x="16" y="65"/>
                </a:cxn>
                <a:cxn ang="0">
                  <a:pos x="23" y="61"/>
                </a:cxn>
                <a:cxn ang="0">
                  <a:pos x="29" y="51"/>
                </a:cxn>
                <a:cxn ang="0">
                  <a:pos x="31" y="44"/>
                </a:cxn>
                <a:cxn ang="0">
                  <a:pos x="49" y="50"/>
                </a:cxn>
                <a:cxn ang="0">
                  <a:pos x="56" y="36"/>
                </a:cxn>
                <a:cxn ang="0">
                  <a:pos x="60" y="34"/>
                </a:cxn>
                <a:cxn ang="0">
                  <a:pos x="62" y="30"/>
                </a:cxn>
                <a:cxn ang="0">
                  <a:pos x="64" y="24"/>
                </a:cxn>
                <a:cxn ang="0">
                  <a:pos x="60" y="23"/>
                </a:cxn>
                <a:cxn ang="0">
                  <a:pos x="53" y="23"/>
                </a:cxn>
                <a:cxn ang="0">
                  <a:pos x="49" y="15"/>
                </a:cxn>
                <a:cxn ang="0">
                  <a:pos x="49" y="18"/>
                </a:cxn>
                <a:cxn ang="0">
                  <a:pos x="45" y="14"/>
                </a:cxn>
                <a:cxn ang="0">
                  <a:pos x="43" y="10"/>
                </a:cxn>
                <a:cxn ang="0">
                  <a:pos x="42" y="6"/>
                </a:cxn>
                <a:cxn ang="0">
                  <a:pos x="38" y="3"/>
                </a:cxn>
                <a:cxn ang="0">
                  <a:pos x="34" y="0"/>
                </a:cxn>
                <a:cxn ang="0">
                  <a:pos x="35" y="3"/>
                </a:cxn>
                <a:cxn ang="0">
                  <a:pos x="37" y="6"/>
                </a:cxn>
                <a:cxn ang="0">
                  <a:pos x="41" y="13"/>
                </a:cxn>
                <a:cxn ang="0">
                  <a:pos x="42" y="15"/>
                </a:cxn>
                <a:cxn ang="0">
                  <a:pos x="44" y="20"/>
                </a:cxn>
                <a:cxn ang="0">
                  <a:pos x="44" y="28"/>
                </a:cxn>
                <a:cxn ang="0">
                  <a:pos x="39" y="34"/>
                </a:cxn>
                <a:cxn ang="0">
                  <a:pos x="45" y="39"/>
                </a:cxn>
                <a:cxn ang="0">
                  <a:pos x="45" y="47"/>
                </a:cxn>
                <a:cxn ang="0">
                  <a:pos x="45" y="49"/>
                </a:cxn>
                <a:cxn ang="0">
                  <a:pos x="49" y="50"/>
                </a:cxn>
              </a:cxnLst>
              <a:rect l="0" t="0" r="r" b="b"/>
              <a:pathLst>
                <a:path w="65" h="88">
                  <a:moveTo>
                    <a:pt x="31" y="44"/>
                  </a:moveTo>
                  <a:cubicBezTo>
                    <a:pt x="34" y="41"/>
                    <a:pt x="36" y="43"/>
                    <a:pt x="35" y="44"/>
                  </a:cubicBezTo>
                  <a:cubicBezTo>
                    <a:pt x="33" y="44"/>
                    <a:pt x="34" y="45"/>
                    <a:pt x="35" y="45"/>
                  </a:cubicBezTo>
                  <a:cubicBezTo>
                    <a:pt x="36" y="45"/>
                    <a:pt x="34" y="51"/>
                    <a:pt x="37" y="48"/>
                  </a:cubicBezTo>
                  <a:cubicBezTo>
                    <a:pt x="41" y="45"/>
                    <a:pt x="43" y="46"/>
                    <a:pt x="41" y="49"/>
                  </a:cubicBezTo>
                  <a:cubicBezTo>
                    <a:pt x="40" y="51"/>
                    <a:pt x="44" y="50"/>
                    <a:pt x="41" y="53"/>
                  </a:cubicBezTo>
                  <a:cubicBezTo>
                    <a:pt x="38" y="57"/>
                    <a:pt x="37" y="61"/>
                    <a:pt x="35" y="61"/>
                  </a:cubicBezTo>
                  <a:cubicBezTo>
                    <a:pt x="34" y="61"/>
                    <a:pt x="33" y="65"/>
                    <a:pt x="35" y="65"/>
                  </a:cubicBezTo>
                  <a:cubicBezTo>
                    <a:pt x="37" y="66"/>
                    <a:pt x="36" y="68"/>
                    <a:pt x="34" y="67"/>
                  </a:cubicBezTo>
                  <a:cubicBezTo>
                    <a:pt x="33" y="67"/>
                    <a:pt x="26" y="68"/>
                    <a:pt x="26" y="73"/>
                  </a:cubicBezTo>
                  <a:cubicBezTo>
                    <a:pt x="26" y="77"/>
                    <a:pt x="22" y="79"/>
                    <a:pt x="24" y="81"/>
                  </a:cubicBezTo>
                  <a:cubicBezTo>
                    <a:pt x="25" y="83"/>
                    <a:pt x="22" y="81"/>
                    <a:pt x="20" y="85"/>
                  </a:cubicBezTo>
                  <a:cubicBezTo>
                    <a:pt x="17" y="88"/>
                    <a:pt x="15" y="88"/>
                    <a:pt x="12" y="87"/>
                  </a:cubicBezTo>
                  <a:cubicBezTo>
                    <a:pt x="9" y="87"/>
                    <a:pt x="11" y="85"/>
                    <a:pt x="9" y="85"/>
                  </a:cubicBezTo>
                  <a:cubicBezTo>
                    <a:pt x="7" y="86"/>
                    <a:pt x="8" y="83"/>
                    <a:pt x="6" y="84"/>
                  </a:cubicBezTo>
                  <a:cubicBezTo>
                    <a:pt x="4" y="86"/>
                    <a:pt x="2" y="85"/>
                    <a:pt x="1" y="83"/>
                  </a:cubicBezTo>
                  <a:cubicBezTo>
                    <a:pt x="0" y="81"/>
                    <a:pt x="4" y="82"/>
                    <a:pt x="3" y="80"/>
                  </a:cubicBezTo>
                  <a:cubicBezTo>
                    <a:pt x="2" y="78"/>
                    <a:pt x="4" y="76"/>
                    <a:pt x="6" y="74"/>
                  </a:cubicBezTo>
                  <a:cubicBezTo>
                    <a:pt x="9" y="72"/>
                    <a:pt x="10" y="68"/>
                    <a:pt x="13" y="68"/>
                  </a:cubicBezTo>
                  <a:cubicBezTo>
                    <a:pt x="15" y="68"/>
                    <a:pt x="15" y="66"/>
                    <a:pt x="16" y="65"/>
                  </a:cubicBezTo>
                  <a:cubicBezTo>
                    <a:pt x="18" y="65"/>
                    <a:pt x="20" y="62"/>
                    <a:pt x="23" y="61"/>
                  </a:cubicBezTo>
                  <a:cubicBezTo>
                    <a:pt x="25" y="59"/>
                    <a:pt x="26" y="52"/>
                    <a:pt x="29" y="51"/>
                  </a:cubicBezTo>
                  <a:cubicBezTo>
                    <a:pt x="32" y="50"/>
                    <a:pt x="29" y="46"/>
                    <a:pt x="31" y="44"/>
                  </a:cubicBezTo>
                  <a:close/>
                  <a:moveTo>
                    <a:pt x="49" y="50"/>
                  </a:moveTo>
                  <a:cubicBezTo>
                    <a:pt x="50" y="49"/>
                    <a:pt x="58" y="38"/>
                    <a:pt x="56" y="36"/>
                  </a:cubicBezTo>
                  <a:cubicBezTo>
                    <a:pt x="55" y="35"/>
                    <a:pt x="57" y="31"/>
                    <a:pt x="60" y="34"/>
                  </a:cubicBezTo>
                  <a:cubicBezTo>
                    <a:pt x="63" y="36"/>
                    <a:pt x="59" y="30"/>
                    <a:pt x="62" y="30"/>
                  </a:cubicBezTo>
                  <a:cubicBezTo>
                    <a:pt x="64" y="29"/>
                    <a:pt x="63" y="25"/>
                    <a:pt x="64" y="24"/>
                  </a:cubicBezTo>
                  <a:cubicBezTo>
                    <a:pt x="65" y="22"/>
                    <a:pt x="61" y="21"/>
                    <a:pt x="60" y="23"/>
                  </a:cubicBezTo>
                  <a:cubicBezTo>
                    <a:pt x="59" y="26"/>
                    <a:pt x="56" y="25"/>
                    <a:pt x="53" y="23"/>
                  </a:cubicBezTo>
                  <a:cubicBezTo>
                    <a:pt x="50" y="21"/>
                    <a:pt x="51" y="17"/>
                    <a:pt x="49" y="15"/>
                  </a:cubicBezTo>
                  <a:cubicBezTo>
                    <a:pt x="47" y="12"/>
                    <a:pt x="47" y="15"/>
                    <a:pt x="49" y="18"/>
                  </a:cubicBezTo>
                  <a:cubicBezTo>
                    <a:pt x="50" y="21"/>
                    <a:pt x="44" y="17"/>
                    <a:pt x="45" y="14"/>
                  </a:cubicBezTo>
                  <a:cubicBezTo>
                    <a:pt x="45" y="12"/>
                    <a:pt x="43" y="12"/>
                    <a:pt x="43" y="10"/>
                  </a:cubicBezTo>
                  <a:cubicBezTo>
                    <a:pt x="43" y="8"/>
                    <a:pt x="43" y="8"/>
                    <a:pt x="42" y="6"/>
                  </a:cubicBezTo>
                  <a:cubicBezTo>
                    <a:pt x="41" y="4"/>
                    <a:pt x="40" y="4"/>
                    <a:pt x="38" y="3"/>
                  </a:cubicBezTo>
                  <a:cubicBezTo>
                    <a:pt x="36" y="3"/>
                    <a:pt x="37" y="0"/>
                    <a:pt x="34" y="0"/>
                  </a:cubicBezTo>
                  <a:cubicBezTo>
                    <a:pt x="32" y="0"/>
                    <a:pt x="33" y="0"/>
                    <a:pt x="35" y="3"/>
                  </a:cubicBezTo>
                  <a:cubicBezTo>
                    <a:pt x="37" y="5"/>
                    <a:pt x="35" y="4"/>
                    <a:pt x="37" y="6"/>
                  </a:cubicBezTo>
                  <a:cubicBezTo>
                    <a:pt x="38" y="9"/>
                    <a:pt x="40" y="15"/>
                    <a:pt x="41" y="13"/>
                  </a:cubicBezTo>
                  <a:cubicBezTo>
                    <a:pt x="42" y="11"/>
                    <a:pt x="43" y="16"/>
                    <a:pt x="42" y="15"/>
                  </a:cubicBezTo>
                  <a:cubicBezTo>
                    <a:pt x="41" y="14"/>
                    <a:pt x="41" y="15"/>
                    <a:pt x="44" y="20"/>
                  </a:cubicBezTo>
                  <a:cubicBezTo>
                    <a:pt x="46" y="25"/>
                    <a:pt x="44" y="25"/>
                    <a:pt x="44" y="28"/>
                  </a:cubicBezTo>
                  <a:cubicBezTo>
                    <a:pt x="44" y="32"/>
                    <a:pt x="40" y="32"/>
                    <a:pt x="39" y="34"/>
                  </a:cubicBezTo>
                  <a:cubicBezTo>
                    <a:pt x="39" y="36"/>
                    <a:pt x="43" y="38"/>
                    <a:pt x="45" y="39"/>
                  </a:cubicBezTo>
                  <a:cubicBezTo>
                    <a:pt x="48" y="40"/>
                    <a:pt x="46" y="46"/>
                    <a:pt x="45" y="47"/>
                  </a:cubicBezTo>
                  <a:cubicBezTo>
                    <a:pt x="44" y="48"/>
                    <a:pt x="42" y="48"/>
                    <a:pt x="45" y="49"/>
                  </a:cubicBezTo>
                  <a:cubicBezTo>
                    <a:pt x="47" y="49"/>
                    <a:pt x="46" y="52"/>
                    <a:pt x="49" y="50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4" name="Freeform 20116">
              <a:extLst>
                <a:ext uri="{FF2B5EF4-FFF2-40B4-BE49-F238E27FC236}">
                  <a16:creationId xmlns:a16="http://schemas.microsoft.com/office/drawing/2014/main" id="{BB34815C-5213-414C-9193-A302078A3D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7629" y="1552613"/>
              <a:ext cx="1448345" cy="1043801"/>
            </a:xfrm>
            <a:custGeom>
              <a:avLst/>
              <a:gdLst/>
              <a:ahLst/>
              <a:cxnLst>
                <a:cxn ang="0">
                  <a:pos x="259" y="144"/>
                </a:cxn>
                <a:cxn ang="0">
                  <a:pos x="225" y="158"/>
                </a:cxn>
                <a:cxn ang="0">
                  <a:pos x="207" y="167"/>
                </a:cxn>
                <a:cxn ang="0">
                  <a:pos x="191" y="178"/>
                </a:cxn>
                <a:cxn ang="0">
                  <a:pos x="184" y="182"/>
                </a:cxn>
                <a:cxn ang="0">
                  <a:pos x="183" y="175"/>
                </a:cxn>
                <a:cxn ang="0">
                  <a:pos x="179" y="182"/>
                </a:cxn>
                <a:cxn ang="0">
                  <a:pos x="171" y="187"/>
                </a:cxn>
                <a:cxn ang="0">
                  <a:pos x="168" y="195"/>
                </a:cxn>
                <a:cxn ang="0">
                  <a:pos x="160" y="207"/>
                </a:cxn>
                <a:cxn ang="0">
                  <a:pos x="158" y="223"/>
                </a:cxn>
                <a:cxn ang="0">
                  <a:pos x="149" y="229"/>
                </a:cxn>
                <a:cxn ang="0">
                  <a:pos x="141" y="220"/>
                </a:cxn>
                <a:cxn ang="0">
                  <a:pos x="130" y="221"/>
                </a:cxn>
                <a:cxn ang="0">
                  <a:pos x="123" y="213"/>
                </a:cxn>
                <a:cxn ang="0">
                  <a:pos x="115" y="202"/>
                </a:cxn>
                <a:cxn ang="0">
                  <a:pos x="117" y="192"/>
                </a:cxn>
                <a:cxn ang="0">
                  <a:pos x="113" y="191"/>
                </a:cxn>
                <a:cxn ang="0">
                  <a:pos x="105" y="181"/>
                </a:cxn>
                <a:cxn ang="0">
                  <a:pos x="102" y="162"/>
                </a:cxn>
                <a:cxn ang="0">
                  <a:pos x="114" y="155"/>
                </a:cxn>
                <a:cxn ang="0">
                  <a:pos x="111" y="142"/>
                </a:cxn>
                <a:cxn ang="0">
                  <a:pos x="115" y="137"/>
                </a:cxn>
                <a:cxn ang="0">
                  <a:pos x="100" y="127"/>
                </a:cxn>
                <a:cxn ang="0">
                  <a:pos x="93" y="118"/>
                </a:cxn>
                <a:cxn ang="0">
                  <a:pos x="85" y="102"/>
                </a:cxn>
                <a:cxn ang="0">
                  <a:pos x="64" y="82"/>
                </a:cxn>
                <a:cxn ang="0">
                  <a:pos x="37" y="81"/>
                </a:cxn>
                <a:cxn ang="0">
                  <a:pos x="11" y="74"/>
                </a:cxn>
                <a:cxn ang="0">
                  <a:pos x="14" y="66"/>
                </a:cxn>
                <a:cxn ang="0">
                  <a:pos x="26" y="51"/>
                </a:cxn>
                <a:cxn ang="0">
                  <a:pos x="41" y="32"/>
                </a:cxn>
                <a:cxn ang="0">
                  <a:pos x="101" y="17"/>
                </a:cxn>
                <a:cxn ang="0">
                  <a:pos x="120" y="14"/>
                </a:cxn>
                <a:cxn ang="0">
                  <a:pos x="145" y="11"/>
                </a:cxn>
                <a:cxn ang="0">
                  <a:pos x="137" y="9"/>
                </a:cxn>
                <a:cxn ang="0">
                  <a:pos x="183" y="7"/>
                </a:cxn>
                <a:cxn ang="0">
                  <a:pos x="225" y="2"/>
                </a:cxn>
                <a:cxn ang="0">
                  <a:pos x="233" y="7"/>
                </a:cxn>
                <a:cxn ang="0">
                  <a:pos x="258" y="17"/>
                </a:cxn>
                <a:cxn ang="0">
                  <a:pos x="246" y="23"/>
                </a:cxn>
                <a:cxn ang="0">
                  <a:pos x="267" y="28"/>
                </a:cxn>
                <a:cxn ang="0">
                  <a:pos x="317" y="25"/>
                </a:cxn>
                <a:cxn ang="0">
                  <a:pos x="280" y="35"/>
                </a:cxn>
                <a:cxn ang="0">
                  <a:pos x="276" y="42"/>
                </a:cxn>
                <a:cxn ang="0">
                  <a:pos x="277" y="53"/>
                </a:cxn>
                <a:cxn ang="0">
                  <a:pos x="279" y="66"/>
                </a:cxn>
                <a:cxn ang="0">
                  <a:pos x="271" y="75"/>
                </a:cxn>
                <a:cxn ang="0">
                  <a:pos x="279" y="85"/>
                </a:cxn>
                <a:cxn ang="0">
                  <a:pos x="280" y="100"/>
                </a:cxn>
                <a:cxn ang="0">
                  <a:pos x="268" y="109"/>
                </a:cxn>
                <a:cxn ang="0">
                  <a:pos x="257" y="121"/>
                </a:cxn>
                <a:cxn ang="0">
                  <a:pos x="268" y="128"/>
                </a:cxn>
                <a:cxn ang="0">
                  <a:pos x="251" y="128"/>
                </a:cxn>
                <a:cxn ang="0">
                  <a:pos x="238" y="132"/>
                </a:cxn>
                <a:cxn ang="0">
                  <a:pos x="238" y="139"/>
                </a:cxn>
              </a:cxnLst>
              <a:rect l="0" t="0" r="r" b="b"/>
              <a:pathLst>
                <a:path w="321" h="231">
                  <a:moveTo>
                    <a:pt x="246" y="139"/>
                  </a:moveTo>
                  <a:cubicBezTo>
                    <a:pt x="251" y="135"/>
                    <a:pt x="254" y="141"/>
                    <a:pt x="260" y="141"/>
                  </a:cubicBezTo>
                  <a:cubicBezTo>
                    <a:pt x="266" y="140"/>
                    <a:pt x="268" y="140"/>
                    <a:pt x="264" y="142"/>
                  </a:cubicBezTo>
                  <a:cubicBezTo>
                    <a:pt x="260" y="143"/>
                    <a:pt x="263" y="144"/>
                    <a:pt x="259" y="144"/>
                  </a:cubicBezTo>
                  <a:cubicBezTo>
                    <a:pt x="256" y="144"/>
                    <a:pt x="260" y="146"/>
                    <a:pt x="256" y="147"/>
                  </a:cubicBezTo>
                  <a:cubicBezTo>
                    <a:pt x="252" y="147"/>
                    <a:pt x="250" y="149"/>
                    <a:pt x="248" y="152"/>
                  </a:cubicBezTo>
                  <a:cubicBezTo>
                    <a:pt x="246" y="154"/>
                    <a:pt x="238" y="154"/>
                    <a:pt x="232" y="156"/>
                  </a:cubicBezTo>
                  <a:cubicBezTo>
                    <a:pt x="226" y="159"/>
                    <a:pt x="226" y="155"/>
                    <a:pt x="225" y="158"/>
                  </a:cubicBezTo>
                  <a:cubicBezTo>
                    <a:pt x="224" y="160"/>
                    <a:pt x="220" y="160"/>
                    <a:pt x="218" y="159"/>
                  </a:cubicBezTo>
                  <a:cubicBezTo>
                    <a:pt x="215" y="158"/>
                    <a:pt x="209" y="153"/>
                    <a:pt x="213" y="157"/>
                  </a:cubicBezTo>
                  <a:cubicBezTo>
                    <a:pt x="216" y="160"/>
                    <a:pt x="215" y="161"/>
                    <a:pt x="213" y="161"/>
                  </a:cubicBezTo>
                  <a:cubicBezTo>
                    <a:pt x="211" y="161"/>
                    <a:pt x="208" y="163"/>
                    <a:pt x="207" y="167"/>
                  </a:cubicBezTo>
                  <a:cubicBezTo>
                    <a:pt x="207" y="170"/>
                    <a:pt x="200" y="176"/>
                    <a:pt x="197" y="176"/>
                  </a:cubicBezTo>
                  <a:cubicBezTo>
                    <a:pt x="197" y="176"/>
                    <a:pt x="197" y="175"/>
                    <a:pt x="196" y="175"/>
                  </a:cubicBezTo>
                  <a:cubicBezTo>
                    <a:pt x="195" y="175"/>
                    <a:pt x="196" y="177"/>
                    <a:pt x="195" y="177"/>
                  </a:cubicBezTo>
                  <a:cubicBezTo>
                    <a:pt x="194" y="177"/>
                    <a:pt x="192" y="179"/>
                    <a:pt x="191" y="178"/>
                  </a:cubicBezTo>
                  <a:cubicBezTo>
                    <a:pt x="191" y="178"/>
                    <a:pt x="189" y="179"/>
                    <a:pt x="189" y="179"/>
                  </a:cubicBezTo>
                  <a:cubicBezTo>
                    <a:pt x="190" y="180"/>
                    <a:pt x="190" y="181"/>
                    <a:pt x="189" y="180"/>
                  </a:cubicBezTo>
                  <a:cubicBezTo>
                    <a:pt x="188" y="179"/>
                    <a:pt x="188" y="180"/>
                    <a:pt x="187" y="181"/>
                  </a:cubicBezTo>
                  <a:cubicBezTo>
                    <a:pt x="186" y="182"/>
                    <a:pt x="185" y="182"/>
                    <a:pt x="184" y="182"/>
                  </a:cubicBezTo>
                  <a:cubicBezTo>
                    <a:pt x="183" y="181"/>
                    <a:pt x="184" y="179"/>
                    <a:pt x="184" y="178"/>
                  </a:cubicBezTo>
                  <a:cubicBezTo>
                    <a:pt x="184" y="177"/>
                    <a:pt x="186" y="177"/>
                    <a:pt x="186" y="176"/>
                  </a:cubicBezTo>
                  <a:cubicBezTo>
                    <a:pt x="186" y="175"/>
                    <a:pt x="188" y="175"/>
                    <a:pt x="186" y="175"/>
                  </a:cubicBezTo>
                  <a:cubicBezTo>
                    <a:pt x="184" y="175"/>
                    <a:pt x="184" y="174"/>
                    <a:pt x="183" y="175"/>
                  </a:cubicBezTo>
                  <a:cubicBezTo>
                    <a:pt x="183" y="175"/>
                    <a:pt x="186" y="176"/>
                    <a:pt x="184" y="177"/>
                  </a:cubicBezTo>
                  <a:cubicBezTo>
                    <a:pt x="182" y="178"/>
                    <a:pt x="184" y="178"/>
                    <a:pt x="183" y="179"/>
                  </a:cubicBezTo>
                  <a:cubicBezTo>
                    <a:pt x="181" y="180"/>
                    <a:pt x="183" y="180"/>
                    <a:pt x="182" y="181"/>
                  </a:cubicBezTo>
                  <a:cubicBezTo>
                    <a:pt x="182" y="182"/>
                    <a:pt x="181" y="181"/>
                    <a:pt x="179" y="182"/>
                  </a:cubicBezTo>
                  <a:cubicBezTo>
                    <a:pt x="177" y="182"/>
                    <a:pt x="176" y="181"/>
                    <a:pt x="175" y="182"/>
                  </a:cubicBezTo>
                  <a:cubicBezTo>
                    <a:pt x="173" y="183"/>
                    <a:pt x="172" y="182"/>
                    <a:pt x="174" y="183"/>
                  </a:cubicBezTo>
                  <a:cubicBezTo>
                    <a:pt x="176" y="184"/>
                    <a:pt x="176" y="185"/>
                    <a:pt x="175" y="184"/>
                  </a:cubicBezTo>
                  <a:cubicBezTo>
                    <a:pt x="173" y="184"/>
                    <a:pt x="173" y="188"/>
                    <a:pt x="171" y="187"/>
                  </a:cubicBezTo>
                  <a:cubicBezTo>
                    <a:pt x="169" y="186"/>
                    <a:pt x="165" y="186"/>
                    <a:pt x="168" y="189"/>
                  </a:cubicBezTo>
                  <a:cubicBezTo>
                    <a:pt x="171" y="192"/>
                    <a:pt x="171" y="193"/>
                    <a:pt x="170" y="193"/>
                  </a:cubicBezTo>
                  <a:cubicBezTo>
                    <a:pt x="168" y="192"/>
                    <a:pt x="168" y="194"/>
                    <a:pt x="166" y="193"/>
                  </a:cubicBezTo>
                  <a:cubicBezTo>
                    <a:pt x="164" y="192"/>
                    <a:pt x="165" y="195"/>
                    <a:pt x="168" y="195"/>
                  </a:cubicBezTo>
                  <a:cubicBezTo>
                    <a:pt x="171" y="195"/>
                    <a:pt x="169" y="195"/>
                    <a:pt x="170" y="197"/>
                  </a:cubicBezTo>
                  <a:cubicBezTo>
                    <a:pt x="170" y="200"/>
                    <a:pt x="167" y="200"/>
                    <a:pt x="167" y="202"/>
                  </a:cubicBezTo>
                  <a:cubicBezTo>
                    <a:pt x="167" y="205"/>
                    <a:pt x="165" y="200"/>
                    <a:pt x="165" y="203"/>
                  </a:cubicBezTo>
                  <a:cubicBezTo>
                    <a:pt x="164" y="207"/>
                    <a:pt x="160" y="205"/>
                    <a:pt x="160" y="207"/>
                  </a:cubicBezTo>
                  <a:cubicBezTo>
                    <a:pt x="159" y="208"/>
                    <a:pt x="161" y="207"/>
                    <a:pt x="161" y="209"/>
                  </a:cubicBezTo>
                  <a:cubicBezTo>
                    <a:pt x="162" y="211"/>
                    <a:pt x="157" y="207"/>
                    <a:pt x="159" y="210"/>
                  </a:cubicBezTo>
                  <a:cubicBezTo>
                    <a:pt x="160" y="212"/>
                    <a:pt x="161" y="209"/>
                    <a:pt x="161" y="212"/>
                  </a:cubicBezTo>
                  <a:cubicBezTo>
                    <a:pt x="162" y="215"/>
                    <a:pt x="157" y="221"/>
                    <a:pt x="158" y="223"/>
                  </a:cubicBezTo>
                  <a:cubicBezTo>
                    <a:pt x="159" y="225"/>
                    <a:pt x="156" y="225"/>
                    <a:pt x="155" y="226"/>
                  </a:cubicBezTo>
                  <a:cubicBezTo>
                    <a:pt x="154" y="228"/>
                    <a:pt x="157" y="225"/>
                    <a:pt x="157" y="228"/>
                  </a:cubicBezTo>
                  <a:cubicBezTo>
                    <a:pt x="157" y="231"/>
                    <a:pt x="155" y="231"/>
                    <a:pt x="153" y="230"/>
                  </a:cubicBezTo>
                  <a:cubicBezTo>
                    <a:pt x="151" y="228"/>
                    <a:pt x="151" y="227"/>
                    <a:pt x="149" y="229"/>
                  </a:cubicBezTo>
                  <a:cubicBezTo>
                    <a:pt x="148" y="230"/>
                    <a:pt x="145" y="230"/>
                    <a:pt x="146" y="227"/>
                  </a:cubicBezTo>
                  <a:cubicBezTo>
                    <a:pt x="149" y="224"/>
                    <a:pt x="145" y="227"/>
                    <a:pt x="143" y="226"/>
                  </a:cubicBezTo>
                  <a:cubicBezTo>
                    <a:pt x="140" y="224"/>
                    <a:pt x="140" y="224"/>
                    <a:pt x="142" y="222"/>
                  </a:cubicBezTo>
                  <a:cubicBezTo>
                    <a:pt x="144" y="220"/>
                    <a:pt x="141" y="218"/>
                    <a:pt x="141" y="220"/>
                  </a:cubicBezTo>
                  <a:cubicBezTo>
                    <a:pt x="142" y="221"/>
                    <a:pt x="139" y="221"/>
                    <a:pt x="138" y="223"/>
                  </a:cubicBezTo>
                  <a:cubicBezTo>
                    <a:pt x="136" y="224"/>
                    <a:pt x="137" y="221"/>
                    <a:pt x="134" y="223"/>
                  </a:cubicBezTo>
                  <a:cubicBezTo>
                    <a:pt x="131" y="225"/>
                    <a:pt x="130" y="224"/>
                    <a:pt x="130" y="222"/>
                  </a:cubicBezTo>
                  <a:cubicBezTo>
                    <a:pt x="129" y="221"/>
                    <a:pt x="131" y="222"/>
                    <a:pt x="130" y="221"/>
                  </a:cubicBezTo>
                  <a:cubicBezTo>
                    <a:pt x="130" y="219"/>
                    <a:pt x="127" y="221"/>
                    <a:pt x="128" y="219"/>
                  </a:cubicBezTo>
                  <a:cubicBezTo>
                    <a:pt x="129" y="217"/>
                    <a:pt x="124" y="219"/>
                    <a:pt x="125" y="217"/>
                  </a:cubicBezTo>
                  <a:cubicBezTo>
                    <a:pt x="126" y="215"/>
                    <a:pt x="126" y="215"/>
                    <a:pt x="124" y="215"/>
                  </a:cubicBezTo>
                  <a:cubicBezTo>
                    <a:pt x="123" y="216"/>
                    <a:pt x="125" y="212"/>
                    <a:pt x="123" y="213"/>
                  </a:cubicBezTo>
                  <a:cubicBezTo>
                    <a:pt x="121" y="214"/>
                    <a:pt x="124" y="211"/>
                    <a:pt x="121" y="210"/>
                  </a:cubicBezTo>
                  <a:cubicBezTo>
                    <a:pt x="119" y="209"/>
                    <a:pt x="119" y="209"/>
                    <a:pt x="119" y="208"/>
                  </a:cubicBezTo>
                  <a:cubicBezTo>
                    <a:pt x="119" y="206"/>
                    <a:pt x="117" y="205"/>
                    <a:pt x="118" y="204"/>
                  </a:cubicBezTo>
                  <a:cubicBezTo>
                    <a:pt x="118" y="202"/>
                    <a:pt x="116" y="204"/>
                    <a:pt x="115" y="202"/>
                  </a:cubicBezTo>
                  <a:cubicBezTo>
                    <a:pt x="114" y="200"/>
                    <a:pt x="112" y="198"/>
                    <a:pt x="113" y="197"/>
                  </a:cubicBezTo>
                  <a:cubicBezTo>
                    <a:pt x="114" y="196"/>
                    <a:pt x="111" y="196"/>
                    <a:pt x="113" y="195"/>
                  </a:cubicBezTo>
                  <a:cubicBezTo>
                    <a:pt x="114" y="195"/>
                    <a:pt x="110" y="194"/>
                    <a:pt x="114" y="194"/>
                  </a:cubicBezTo>
                  <a:cubicBezTo>
                    <a:pt x="117" y="194"/>
                    <a:pt x="113" y="192"/>
                    <a:pt x="117" y="192"/>
                  </a:cubicBezTo>
                  <a:cubicBezTo>
                    <a:pt x="120" y="192"/>
                    <a:pt x="115" y="191"/>
                    <a:pt x="117" y="190"/>
                  </a:cubicBezTo>
                  <a:cubicBezTo>
                    <a:pt x="119" y="189"/>
                    <a:pt x="121" y="193"/>
                    <a:pt x="121" y="191"/>
                  </a:cubicBezTo>
                  <a:cubicBezTo>
                    <a:pt x="120" y="189"/>
                    <a:pt x="118" y="188"/>
                    <a:pt x="116" y="190"/>
                  </a:cubicBezTo>
                  <a:cubicBezTo>
                    <a:pt x="114" y="191"/>
                    <a:pt x="116" y="186"/>
                    <a:pt x="113" y="191"/>
                  </a:cubicBezTo>
                  <a:cubicBezTo>
                    <a:pt x="110" y="196"/>
                    <a:pt x="109" y="192"/>
                    <a:pt x="110" y="190"/>
                  </a:cubicBezTo>
                  <a:cubicBezTo>
                    <a:pt x="110" y="188"/>
                    <a:pt x="109" y="190"/>
                    <a:pt x="109" y="187"/>
                  </a:cubicBezTo>
                  <a:cubicBezTo>
                    <a:pt x="109" y="185"/>
                    <a:pt x="107" y="186"/>
                    <a:pt x="107" y="184"/>
                  </a:cubicBezTo>
                  <a:cubicBezTo>
                    <a:pt x="108" y="182"/>
                    <a:pt x="106" y="181"/>
                    <a:pt x="105" y="181"/>
                  </a:cubicBezTo>
                  <a:cubicBezTo>
                    <a:pt x="103" y="181"/>
                    <a:pt x="105" y="180"/>
                    <a:pt x="102" y="178"/>
                  </a:cubicBezTo>
                  <a:cubicBezTo>
                    <a:pt x="100" y="176"/>
                    <a:pt x="102" y="172"/>
                    <a:pt x="106" y="170"/>
                  </a:cubicBezTo>
                  <a:cubicBezTo>
                    <a:pt x="102" y="170"/>
                    <a:pt x="99" y="170"/>
                    <a:pt x="100" y="167"/>
                  </a:cubicBezTo>
                  <a:cubicBezTo>
                    <a:pt x="101" y="164"/>
                    <a:pt x="102" y="163"/>
                    <a:pt x="102" y="162"/>
                  </a:cubicBezTo>
                  <a:cubicBezTo>
                    <a:pt x="101" y="161"/>
                    <a:pt x="106" y="160"/>
                    <a:pt x="104" y="159"/>
                  </a:cubicBezTo>
                  <a:cubicBezTo>
                    <a:pt x="102" y="157"/>
                    <a:pt x="104" y="158"/>
                    <a:pt x="103" y="157"/>
                  </a:cubicBezTo>
                  <a:cubicBezTo>
                    <a:pt x="103" y="156"/>
                    <a:pt x="106" y="157"/>
                    <a:pt x="107" y="155"/>
                  </a:cubicBezTo>
                  <a:cubicBezTo>
                    <a:pt x="109" y="154"/>
                    <a:pt x="111" y="156"/>
                    <a:pt x="114" y="155"/>
                  </a:cubicBezTo>
                  <a:cubicBezTo>
                    <a:pt x="117" y="154"/>
                    <a:pt x="114" y="154"/>
                    <a:pt x="114" y="151"/>
                  </a:cubicBezTo>
                  <a:cubicBezTo>
                    <a:pt x="115" y="149"/>
                    <a:pt x="117" y="146"/>
                    <a:pt x="117" y="144"/>
                  </a:cubicBezTo>
                  <a:cubicBezTo>
                    <a:pt x="116" y="142"/>
                    <a:pt x="115" y="147"/>
                    <a:pt x="114" y="145"/>
                  </a:cubicBezTo>
                  <a:cubicBezTo>
                    <a:pt x="113" y="144"/>
                    <a:pt x="117" y="142"/>
                    <a:pt x="111" y="142"/>
                  </a:cubicBezTo>
                  <a:cubicBezTo>
                    <a:pt x="106" y="141"/>
                    <a:pt x="108" y="138"/>
                    <a:pt x="103" y="138"/>
                  </a:cubicBezTo>
                  <a:cubicBezTo>
                    <a:pt x="100" y="138"/>
                    <a:pt x="96" y="136"/>
                    <a:pt x="97" y="135"/>
                  </a:cubicBezTo>
                  <a:cubicBezTo>
                    <a:pt x="99" y="133"/>
                    <a:pt x="107" y="134"/>
                    <a:pt x="109" y="135"/>
                  </a:cubicBezTo>
                  <a:cubicBezTo>
                    <a:pt x="112" y="137"/>
                    <a:pt x="116" y="138"/>
                    <a:pt x="115" y="137"/>
                  </a:cubicBezTo>
                  <a:cubicBezTo>
                    <a:pt x="114" y="136"/>
                    <a:pt x="113" y="135"/>
                    <a:pt x="115" y="133"/>
                  </a:cubicBezTo>
                  <a:cubicBezTo>
                    <a:pt x="115" y="133"/>
                    <a:pt x="107" y="132"/>
                    <a:pt x="108" y="130"/>
                  </a:cubicBezTo>
                  <a:cubicBezTo>
                    <a:pt x="110" y="127"/>
                    <a:pt x="104" y="129"/>
                    <a:pt x="107" y="127"/>
                  </a:cubicBezTo>
                  <a:cubicBezTo>
                    <a:pt x="109" y="126"/>
                    <a:pt x="102" y="123"/>
                    <a:pt x="100" y="127"/>
                  </a:cubicBezTo>
                  <a:cubicBezTo>
                    <a:pt x="99" y="131"/>
                    <a:pt x="95" y="127"/>
                    <a:pt x="93" y="128"/>
                  </a:cubicBezTo>
                  <a:cubicBezTo>
                    <a:pt x="92" y="129"/>
                    <a:pt x="91" y="127"/>
                    <a:pt x="90" y="126"/>
                  </a:cubicBezTo>
                  <a:cubicBezTo>
                    <a:pt x="89" y="124"/>
                    <a:pt x="95" y="125"/>
                    <a:pt x="93" y="123"/>
                  </a:cubicBezTo>
                  <a:cubicBezTo>
                    <a:pt x="90" y="120"/>
                    <a:pt x="90" y="118"/>
                    <a:pt x="93" y="118"/>
                  </a:cubicBezTo>
                  <a:cubicBezTo>
                    <a:pt x="96" y="117"/>
                    <a:pt x="98" y="113"/>
                    <a:pt x="93" y="112"/>
                  </a:cubicBezTo>
                  <a:cubicBezTo>
                    <a:pt x="89" y="111"/>
                    <a:pt x="96" y="109"/>
                    <a:pt x="92" y="107"/>
                  </a:cubicBezTo>
                  <a:cubicBezTo>
                    <a:pt x="86" y="105"/>
                    <a:pt x="93" y="105"/>
                    <a:pt x="89" y="103"/>
                  </a:cubicBezTo>
                  <a:cubicBezTo>
                    <a:pt x="87" y="102"/>
                    <a:pt x="89" y="100"/>
                    <a:pt x="85" y="102"/>
                  </a:cubicBezTo>
                  <a:cubicBezTo>
                    <a:pt x="80" y="103"/>
                    <a:pt x="85" y="100"/>
                    <a:pt x="86" y="98"/>
                  </a:cubicBezTo>
                  <a:cubicBezTo>
                    <a:pt x="87" y="96"/>
                    <a:pt x="74" y="91"/>
                    <a:pt x="76" y="89"/>
                  </a:cubicBezTo>
                  <a:cubicBezTo>
                    <a:pt x="79" y="87"/>
                    <a:pt x="76" y="87"/>
                    <a:pt x="71" y="84"/>
                  </a:cubicBezTo>
                  <a:cubicBezTo>
                    <a:pt x="66" y="82"/>
                    <a:pt x="66" y="84"/>
                    <a:pt x="64" y="82"/>
                  </a:cubicBezTo>
                  <a:cubicBezTo>
                    <a:pt x="62" y="80"/>
                    <a:pt x="57" y="82"/>
                    <a:pt x="53" y="80"/>
                  </a:cubicBezTo>
                  <a:cubicBezTo>
                    <a:pt x="49" y="79"/>
                    <a:pt x="50" y="84"/>
                    <a:pt x="47" y="81"/>
                  </a:cubicBezTo>
                  <a:cubicBezTo>
                    <a:pt x="44" y="79"/>
                    <a:pt x="45" y="83"/>
                    <a:pt x="40" y="83"/>
                  </a:cubicBezTo>
                  <a:cubicBezTo>
                    <a:pt x="36" y="82"/>
                    <a:pt x="41" y="79"/>
                    <a:pt x="37" y="81"/>
                  </a:cubicBezTo>
                  <a:cubicBezTo>
                    <a:pt x="32" y="83"/>
                    <a:pt x="34" y="79"/>
                    <a:pt x="32" y="80"/>
                  </a:cubicBezTo>
                  <a:cubicBezTo>
                    <a:pt x="29" y="81"/>
                    <a:pt x="38" y="86"/>
                    <a:pt x="31" y="83"/>
                  </a:cubicBezTo>
                  <a:cubicBezTo>
                    <a:pt x="23" y="81"/>
                    <a:pt x="15" y="80"/>
                    <a:pt x="21" y="78"/>
                  </a:cubicBezTo>
                  <a:cubicBezTo>
                    <a:pt x="27" y="76"/>
                    <a:pt x="15" y="76"/>
                    <a:pt x="11" y="74"/>
                  </a:cubicBezTo>
                  <a:cubicBezTo>
                    <a:pt x="6" y="72"/>
                    <a:pt x="16" y="70"/>
                    <a:pt x="24" y="69"/>
                  </a:cubicBezTo>
                  <a:cubicBezTo>
                    <a:pt x="32" y="69"/>
                    <a:pt x="38" y="69"/>
                    <a:pt x="37" y="67"/>
                  </a:cubicBezTo>
                  <a:cubicBezTo>
                    <a:pt x="36" y="65"/>
                    <a:pt x="30" y="68"/>
                    <a:pt x="24" y="68"/>
                  </a:cubicBezTo>
                  <a:cubicBezTo>
                    <a:pt x="18" y="68"/>
                    <a:pt x="16" y="68"/>
                    <a:pt x="14" y="66"/>
                  </a:cubicBezTo>
                  <a:cubicBezTo>
                    <a:pt x="12" y="64"/>
                    <a:pt x="11" y="66"/>
                    <a:pt x="9" y="64"/>
                  </a:cubicBezTo>
                  <a:cubicBezTo>
                    <a:pt x="7" y="63"/>
                    <a:pt x="6" y="65"/>
                    <a:pt x="3" y="62"/>
                  </a:cubicBezTo>
                  <a:cubicBezTo>
                    <a:pt x="0" y="59"/>
                    <a:pt x="1" y="57"/>
                    <a:pt x="13" y="55"/>
                  </a:cubicBezTo>
                  <a:cubicBezTo>
                    <a:pt x="24" y="53"/>
                    <a:pt x="19" y="52"/>
                    <a:pt x="26" y="51"/>
                  </a:cubicBezTo>
                  <a:cubicBezTo>
                    <a:pt x="33" y="50"/>
                    <a:pt x="37" y="53"/>
                    <a:pt x="40" y="49"/>
                  </a:cubicBezTo>
                  <a:cubicBezTo>
                    <a:pt x="44" y="45"/>
                    <a:pt x="44" y="40"/>
                    <a:pt x="41" y="41"/>
                  </a:cubicBezTo>
                  <a:cubicBezTo>
                    <a:pt x="38" y="41"/>
                    <a:pt x="32" y="41"/>
                    <a:pt x="30" y="39"/>
                  </a:cubicBezTo>
                  <a:cubicBezTo>
                    <a:pt x="29" y="37"/>
                    <a:pt x="36" y="35"/>
                    <a:pt x="41" y="32"/>
                  </a:cubicBezTo>
                  <a:cubicBezTo>
                    <a:pt x="46" y="29"/>
                    <a:pt x="52" y="27"/>
                    <a:pt x="59" y="29"/>
                  </a:cubicBezTo>
                  <a:cubicBezTo>
                    <a:pt x="64" y="30"/>
                    <a:pt x="65" y="27"/>
                    <a:pt x="62" y="24"/>
                  </a:cubicBezTo>
                  <a:cubicBezTo>
                    <a:pt x="60" y="21"/>
                    <a:pt x="64" y="19"/>
                    <a:pt x="79" y="18"/>
                  </a:cubicBezTo>
                  <a:cubicBezTo>
                    <a:pt x="95" y="16"/>
                    <a:pt x="97" y="13"/>
                    <a:pt x="101" y="17"/>
                  </a:cubicBezTo>
                  <a:cubicBezTo>
                    <a:pt x="105" y="22"/>
                    <a:pt x="98" y="30"/>
                    <a:pt x="103" y="23"/>
                  </a:cubicBezTo>
                  <a:cubicBezTo>
                    <a:pt x="107" y="16"/>
                    <a:pt x="117" y="24"/>
                    <a:pt x="116" y="22"/>
                  </a:cubicBezTo>
                  <a:cubicBezTo>
                    <a:pt x="114" y="18"/>
                    <a:pt x="126" y="23"/>
                    <a:pt x="120" y="19"/>
                  </a:cubicBezTo>
                  <a:cubicBezTo>
                    <a:pt x="113" y="15"/>
                    <a:pt x="112" y="13"/>
                    <a:pt x="120" y="14"/>
                  </a:cubicBezTo>
                  <a:cubicBezTo>
                    <a:pt x="128" y="14"/>
                    <a:pt x="131" y="17"/>
                    <a:pt x="138" y="18"/>
                  </a:cubicBezTo>
                  <a:cubicBezTo>
                    <a:pt x="145" y="19"/>
                    <a:pt x="144" y="23"/>
                    <a:pt x="148" y="22"/>
                  </a:cubicBezTo>
                  <a:cubicBezTo>
                    <a:pt x="152" y="22"/>
                    <a:pt x="145" y="17"/>
                    <a:pt x="151" y="16"/>
                  </a:cubicBezTo>
                  <a:cubicBezTo>
                    <a:pt x="160" y="15"/>
                    <a:pt x="135" y="10"/>
                    <a:pt x="145" y="11"/>
                  </a:cubicBezTo>
                  <a:cubicBezTo>
                    <a:pt x="156" y="11"/>
                    <a:pt x="163" y="11"/>
                    <a:pt x="167" y="12"/>
                  </a:cubicBezTo>
                  <a:cubicBezTo>
                    <a:pt x="172" y="14"/>
                    <a:pt x="177" y="13"/>
                    <a:pt x="171" y="12"/>
                  </a:cubicBezTo>
                  <a:cubicBezTo>
                    <a:pt x="166" y="11"/>
                    <a:pt x="160" y="10"/>
                    <a:pt x="153" y="10"/>
                  </a:cubicBezTo>
                  <a:cubicBezTo>
                    <a:pt x="146" y="9"/>
                    <a:pt x="138" y="10"/>
                    <a:pt x="137" y="9"/>
                  </a:cubicBezTo>
                  <a:cubicBezTo>
                    <a:pt x="136" y="7"/>
                    <a:pt x="144" y="7"/>
                    <a:pt x="151" y="6"/>
                  </a:cubicBezTo>
                  <a:cubicBezTo>
                    <a:pt x="158" y="5"/>
                    <a:pt x="163" y="6"/>
                    <a:pt x="167" y="8"/>
                  </a:cubicBezTo>
                  <a:cubicBezTo>
                    <a:pt x="171" y="10"/>
                    <a:pt x="178" y="9"/>
                    <a:pt x="179" y="8"/>
                  </a:cubicBezTo>
                  <a:cubicBezTo>
                    <a:pt x="180" y="8"/>
                    <a:pt x="188" y="7"/>
                    <a:pt x="183" y="7"/>
                  </a:cubicBezTo>
                  <a:cubicBezTo>
                    <a:pt x="178" y="6"/>
                    <a:pt x="177" y="3"/>
                    <a:pt x="180" y="3"/>
                  </a:cubicBezTo>
                  <a:cubicBezTo>
                    <a:pt x="184" y="3"/>
                    <a:pt x="183" y="2"/>
                    <a:pt x="188" y="3"/>
                  </a:cubicBezTo>
                  <a:cubicBezTo>
                    <a:pt x="193" y="4"/>
                    <a:pt x="186" y="1"/>
                    <a:pt x="196" y="2"/>
                  </a:cubicBezTo>
                  <a:cubicBezTo>
                    <a:pt x="206" y="2"/>
                    <a:pt x="208" y="0"/>
                    <a:pt x="225" y="2"/>
                  </a:cubicBezTo>
                  <a:cubicBezTo>
                    <a:pt x="236" y="3"/>
                    <a:pt x="252" y="5"/>
                    <a:pt x="247" y="5"/>
                  </a:cubicBezTo>
                  <a:cubicBezTo>
                    <a:pt x="242" y="6"/>
                    <a:pt x="225" y="6"/>
                    <a:pt x="220" y="7"/>
                  </a:cubicBezTo>
                  <a:cubicBezTo>
                    <a:pt x="215" y="8"/>
                    <a:pt x="206" y="8"/>
                    <a:pt x="213" y="9"/>
                  </a:cubicBezTo>
                  <a:cubicBezTo>
                    <a:pt x="221" y="10"/>
                    <a:pt x="223" y="6"/>
                    <a:pt x="233" y="7"/>
                  </a:cubicBezTo>
                  <a:cubicBezTo>
                    <a:pt x="244" y="9"/>
                    <a:pt x="248" y="5"/>
                    <a:pt x="251" y="7"/>
                  </a:cubicBezTo>
                  <a:cubicBezTo>
                    <a:pt x="255" y="9"/>
                    <a:pt x="244" y="12"/>
                    <a:pt x="251" y="10"/>
                  </a:cubicBezTo>
                  <a:cubicBezTo>
                    <a:pt x="258" y="9"/>
                    <a:pt x="263" y="11"/>
                    <a:pt x="268" y="12"/>
                  </a:cubicBezTo>
                  <a:cubicBezTo>
                    <a:pt x="273" y="13"/>
                    <a:pt x="264" y="16"/>
                    <a:pt x="258" y="17"/>
                  </a:cubicBezTo>
                  <a:cubicBezTo>
                    <a:pt x="249" y="19"/>
                    <a:pt x="237" y="17"/>
                    <a:pt x="227" y="18"/>
                  </a:cubicBezTo>
                  <a:cubicBezTo>
                    <a:pt x="217" y="20"/>
                    <a:pt x="206" y="21"/>
                    <a:pt x="209" y="24"/>
                  </a:cubicBezTo>
                  <a:cubicBezTo>
                    <a:pt x="211" y="25"/>
                    <a:pt x="227" y="19"/>
                    <a:pt x="241" y="19"/>
                  </a:cubicBezTo>
                  <a:cubicBezTo>
                    <a:pt x="254" y="20"/>
                    <a:pt x="251" y="21"/>
                    <a:pt x="246" y="23"/>
                  </a:cubicBezTo>
                  <a:cubicBezTo>
                    <a:pt x="241" y="25"/>
                    <a:pt x="247" y="25"/>
                    <a:pt x="252" y="23"/>
                  </a:cubicBezTo>
                  <a:cubicBezTo>
                    <a:pt x="258" y="22"/>
                    <a:pt x="252" y="19"/>
                    <a:pt x="261" y="19"/>
                  </a:cubicBezTo>
                  <a:cubicBezTo>
                    <a:pt x="270" y="19"/>
                    <a:pt x="268" y="24"/>
                    <a:pt x="261" y="29"/>
                  </a:cubicBezTo>
                  <a:cubicBezTo>
                    <a:pt x="254" y="34"/>
                    <a:pt x="259" y="34"/>
                    <a:pt x="267" y="28"/>
                  </a:cubicBezTo>
                  <a:cubicBezTo>
                    <a:pt x="275" y="23"/>
                    <a:pt x="279" y="22"/>
                    <a:pt x="277" y="24"/>
                  </a:cubicBezTo>
                  <a:cubicBezTo>
                    <a:pt x="275" y="26"/>
                    <a:pt x="280" y="24"/>
                    <a:pt x="284" y="25"/>
                  </a:cubicBezTo>
                  <a:cubicBezTo>
                    <a:pt x="288" y="26"/>
                    <a:pt x="286" y="21"/>
                    <a:pt x="294" y="20"/>
                  </a:cubicBezTo>
                  <a:cubicBezTo>
                    <a:pt x="302" y="20"/>
                    <a:pt x="321" y="23"/>
                    <a:pt x="317" y="25"/>
                  </a:cubicBezTo>
                  <a:cubicBezTo>
                    <a:pt x="312" y="27"/>
                    <a:pt x="310" y="29"/>
                    <a:pt x="305" y="29"/>
                  </a:cubicBezTo>
                  <a:cubicBezTo>
                    <a:pt x="298" y="29"/>
                    <a:pt x="309" y="32"/>
                    <a:pt x="303" y="32"/>
                  </a:cubicBezTo>
                  <a:cubicBezTo>
                    <a:pt x="297" y="33"/>
                    <a:pt x="294" y="34"/>
                    <a:pt x="290" y="33"/>
                  </a:cubicBezTo>
                  <a:cubicBezTo>
                    <a:pt x="286" y="32"/>
                    <a:pt x="287" y="35"/>
                    <a:pt x="280" y="35"/>
                  </a:cubicBezTo>
                  <a:cubicBezTo>
                    <a:pt x="273" y="34"/>
                    <a:pt x="285" y="36"/>
                    <a:pt x="289" y="35"/>
                  </a:cubicBezTo>
                  <a:cubicBezTo>
                    <a:pt x="292" y="34"/>
                    <a:pt x="300" y="35"/>
                    <a:pt x="296" y="37"/>
                  </a:cubicBezTo>
                  <a:cubicBezTo>
                    <a:pt x="293" y="38"/>
                    <a:pt x="287" y="40"/>
                    <a:pt x="282" y="38"/>
                  </a:cubicBezTo>
                  <a:cubicBezTo>
                    <a:pt x="277" y="37"/>
                    <a:pt x="270" y="44"/>
                    <a:pt x="276" y="42"/>
                  </a:cubicBezTo>
                  <a:cubicBezTo>
                    <a:pt x="282" y="40"/>
                    <a:pt x="292" y="39"/>
                    <a:pt x="290" y="41"/>
                  </a:cubicBezTo>
                  <a:cubicBezTo>
                    <a:pt x="287" y="44"/>
                    <a:pt x="286" y="44"/>
                    <a:pt x="282" y="44"/>
                  </a:cubicBezTo>
                  <a:cubicBezTo>
                    <a:pt x="278" y="44"/>
                    <a:pt x="278" y="48"/>
                    <a:pt x="281" y="48"/>
                  </a:cubicBezTo>
                  <a:cubicBezTo>
                    <a:pt x="284" y="49"/>
                    <a:pt x="279" y="52"/>
                    <a:pt x="277" y="53"/>
                  </a:cubicBezTo>
                  <a:cubicBezTo>
                    <a:pt x="276" y="54"/>
                    <a:pt x="273" y="51"/>
                    <a:pt x="271" y="56"/>
                  </a:cubicBezTo>
                  <a:cubicBezTo>
                    <a:pt x="270" y="61"/>
                    <a:pt x="265" y="66"/>
                    <a:pt x="268" y="66"/>
                  </a:cubicBezTo>
                  <a:cubicBezTo>
                    <a:pt x="271" y="66"/>
                    <a:pt x="267" y="60"/>
                    <a:pt x="276" y="63"/>
                  </a:cubicBezTo>
                  <a:cubicBezTo>
                    <a:pt x="284" y="66"/>
                    <a:pt x="285" y="68"/>
                    <a:pt x="279" y="66"/>
                  </a:cubicBezTo>
                  <a:cubicBezTo>
                    <a:pt x="273" y="65"/>
                    <a:pt x="271" y="65"/>
                    <a:pt x="277" y="69"/>
                  </a:cubicBezTo>
                  <a:cubicBezTo>
                    <a:pt x="283" y="72"/>
                    <a:pt x="282" y="67"/>
                    <a:pt x="285" y="69"/>
                  </a:cubicBezTo>
                  <a:cubicBezTo>
                    <a:pt x="289" y="72"/>
                    <a:pt x="287" y="77"/>
                    <a:pt x="283" y="75"/>
                  </a:cubicBezTo>
                  <a:cubicBezTo>
                    <a:pt x="280" y="74"/>
                    <a:pt x="275" y="72"/>
                    <a:pt x="271" y="75"/>
                  </a:cubicBezTo>
                  <a:cubicBezTo>
                    <a:pt x="266" y="78"/>
                    <a:pt x="267" y="72"/>
                    <a:pt x="264" y="75"/>
                  </a:cubicBezTo>
                  <a:cubicBezTo>
                    <a:pt x="261" y="77"/>
                    <a:pt x="268" y="76"/>
                    <a:pt x="268" y="79"/>
                  </a:cubicBezTo>
                  <a:cubicBezTo>
                    <a:pt x="268" y="82"/>
                    <a:pt x="277" y="79"/>
                    <a:pt x="278" y="81"/>
                  </a:cubicBezTo>
                  <a:cubicBezTo>
                    <a:pt x="280" y="83"/>
                    <a:pt x="273" y="82"/>
                    <a:pt x="279" y="85"/>
                  </a:cubicBezTo>
                  <a:cubicBezTo>
                    <a:pt x="284" y="87"/>
                    <a:pt x="278" y="84"/>
                    <a:pt x="280" y="88"/>
                  </a:cubicBezTo>
                  <a:cubicBezTo>
                    <a:pt x="283" y="91"/>
                    <a:pt x="278" y="93"/>
                    <a:pt x="277" y="91"/>
                  </a:cubicBezTo>
                  <a:cubicBezTo>
                    <a:pt x="275" y="88"/>
                    <a:pt x="270" y="96"/>
                    <a:pt x="276" y="96"/>
                  </a:cubicBezTo>
                  <a:cubicBezTo>
                    <a:pt x="281" y="97"/>
                    <a:pt x="283" y="99"/>
                    <a:pt x="280" y="100"/>
                  </a:cubicBezTo>
                  <a:cubicBezTo>
                    <a:pt x="275" y="102"/>
                    <a:pt x="277" y="99"/>
                    <a:pt x="272" y="98"/>
                  </a:cubicBezTo>
                  <a:cubicBezTo>
                    <a:pt x="267" y="98"/>
                    <a:pt x="262" y="103"/>
                    <a:pt x="267" y="103"/>
                  </a:cubicBezTo>
                  <a:cubicBezTo>
                    <a:pt x="272" y="103"/>
                    <a:pt x="277" y="103"/>
                    <a:pt x="275" y="107"/>
                  </a:cubicBezTo>
                  <a:cubicBezTo>
                    <a:pt x="272" y="110"/>
                    <a:pt x="272" y="106"/>
                    <a:pt x="268" y="109"/>
                  </a:cubicBezTo>
                  <a:cubicBezTo>
                    <a:pt x="263" y="113"/>
                    <a:pt x="258" y="105"/>
                    <a:pt x="253" y="107"/>
                  </a:cubicBezTo>
                  <a:cubicBezTo>
                    <a:pt x="249" y="108"/>
                    <a:pt x="248" y="111"/>
                    <a:pt x="244" y="110"/>
                  </a:cubicBezTo>
                  <a:cubicBezTo>
                    <a:pt x="255" y="113"/>
                    <a:pt x="247" y="113"/>
                    <a:pt x="251" y="115"/>
                  </a:cubicBezTo>
                  <a:cubicBezTo>
                    <a:pt x="256" y="118"/>
                    <a:pt x="249" y="118"/>
                    <a:pt x="257" y="121"/>
                  </a:cubicBezTo>
                  <a:cubicBezTo>
                    <a:pt x="262" y="122"/>
                    <a:pt x="265" y="122"/>
                    <a:pt x="264" y="125"/>
                  </a:cubicBezTo>
                  <a:cubicBezTo>
                    <a:pt x="263" y="127"/>
                    <a:pt x="269" y="123"/>
                    <a:pt x="267" y="125"/>
                  </a:cubicBezTo>
                  <a:cubicBezTo>
                    <a:pt x="264" y="128"/>
                    <a:pt x="263" y="126"/>
                    <a:pt x="264" y="128"/>
                  </a:cubicBezTo>
                  <a:cubicBezTo>
                    <a:pt x="265" y="131"/>
                    <a:pt x="269" y="124"/>
                    <a:pt x="268" y="128"/>
                  </a:cubicBezTo>
                  <a:cubicBezTo>
                    <a:pt x="268" y="132"/>
                    <a:pt x="271" y="138"/>
                    <a:pt x="268" y="137"/>
                  </a:cubicBezTo>
                  <a:cubicBezTo>
                    <a:pt x="265" y="137"/>
                    <a:pt x="265" y="136"/>
                    <a:pt x="263" y="137"/>
                  </a:cubicBezTo>
                  <a:cubicBezTo>
                    <a:pt x="261" y="138"/>
                    <a:pt x="255" y="136"/>
                    <a:pt x="255" y="133"/>
                  </a:cubicBezTo>
                  <a:cubicBezTo>
                    <a:pt x="255" y="130"/>
                    <a:pt x="254" y="129"/>
                    <a:pt x="251" y="128"/>
                  </a:cubicBezTo>
                  <a:cubicBezTo>
                    <a:pt x="249" y="128"/>
                    <a:pt x="248" y="126"/>
                    <a:pt x="243" y="126"/>
                  </a:cubicBezTo>
                  <a:cubicBezTo>
                    <a:pt x="239" y="126"/>
                    <a:pt x="239" y="127"/>
                    <a:pt x="244" y="127"/>
                  </a:cubicBezTo>
                  <a:cubicBezTo>
                    <a:pt x="249" y="128"/>
                    <a:pt x="250" y="130"/>
                    <a:pt x="245" y="132"/>
                  </a:cubicBezTo>
                  <a:cubicBezTo>
                    <a:pt x="240" y="133"/>
                    <a:pt x="239" y="134"/>
                    <a:pt x="238" y="132"/>
                  </a:cubicBezTo>
                  <a:cubicBezTo>
                    <a:pt x="237" y="131"/>
                    <a:pt x="237" y="132"/>
                    <a:pt x="235" y="135"/>
                  </a:cubicBezTo>
                  <a:cubicBezTo>
                    <a:pt x="232" y="139"/>
                    <a:pt x="234" y="138"/>
                    <a:pt x="240" y="137"/>
                  </a:cubicBezTo>
                  <a:cubicBezTo>
                    <a:pt x="245" y="136"/>
                    <a:pt x="245" y="137"/>
                    <a:pt x="243" y="138"/>
                  </a:cubicBezTo>
                  <a:cubicBezTo>
                    <a:pt x="242" y="139"/>
                    <a:pt x="242" y="137"/>
                    <a:pt x="238" y="139"/>
                  </a:cubicBezTo>
                  <a:cubicBezTo>
                    <a:pt x="235" y="142"/>
                    <a:pt x="237" y="143"/>
                    <a:pt x="239" y="141"/>
                  </a:cubicBezTo>
                  <a:cubicBezTo>
                    <a:pt x="242" y="138"/>
                    <a:pt x="243" y="140"/>
                    <a:pt x="246" y="139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5" name="Freeform 20117">
              <a:extLst>
                <a:ext uri="{FF2B5EF4-FFF2-40B4-BE49-F238E27FC236}">
                  <a16:creationId xmlns:a16="http://schemas.microsoft.com/office/drawing/2014/main" id="{37CEC0A9-6882-4152-A78D-44EF263D0612}"/>
                </a:ext>
              </a:extLst>
            </p:cNvPr>
            <p:cNvSpPr>
              <a:spLocks/>
            </p:cNvSpPr>
            <p:nvPr/>
          </p:nvSpPr>
          <p:spPr bwMode="auto">
            <a:xfrm>
              <a:off x="6792122" y="4802327"/>
              <a:ext cx="177465" cy="415993"/>
            </a:xfrm>
            <a:custGeom>
              <a:avLst/>
              <a:gdLst/>
              <a:ahLst/>
              <a:cxnLst>
                <a:cxn ang="0">
                  <a:pos x="30" y="8"/>
                </a:cxn>
                <a:cxn ang="0">
                  <a:pos x="31" y="3"/>
                </a:cxn>
                <a:cxn ang="0">
                  <a:pos x="35" y="7"/>
                </a:cxn>
                <a:cxn ang="0">
                  <a:pos x="38" y="21"/>
                </a:cxn>
                <a:cxn ang="0">
                  <a:pos x="36" y="27"/>
                </a:cxn>
                <a:cxn ang="0">
                  <a:pos x="34" y="28"/>
                </a:cxn>
                <a:cxn ang="0">
                  <a:pos x="35" y="33"/>
                </a:cxn>
                <a:cxn ang="0">
                  <a:pos x="33" y="38"/>
                </a:cxn>
                <a:cxn ang="0">
                  <a:pos x="29" y="54"/>
                </a:cxn>
                <a:cxn ang="0">
                  <a:pos x="19" y="87"/>
                </a:cxn>
                <a:cxn ang="0">
                  <a:pos x="10" y="89"/>
                </a:cxn>
                <a:cxn ang="0">
                  <a:pos x="4" y="84"/>
                </a:cxn>
                <a:cxn ang="0">
                  <a:pos x="3" y="75"/>
                </a:cxn>
                <a:cxn ang="0">
                  <a:pos x="1" y="65"/>
                </a:cxn>
                <a:cxn ang="0">
                  <a:pos x="4" y="60"/>
                </a:cxn>
                <a:cxn ang="0">
                  <a:pos x="7" y="52"/>
                </a:cxn>
                <a:cxn ang="0">
                  <a:pos x="6" y="46"/>
                </a:cxn>
                <a:cxn ang="0">
                  <a:pos x="5" y="41"/>
                </a:cxn>
                <a:cxn ang="0">
                  <a:pos x="6" y="34"/>
                </a:cxn>
                <a:cxn ang="0">
                  <a:pos x="8" y="29"/>
                </a:cxn>
                <a:cxn ang="0">
                  <a:pos x="12" y="27"/>
                </a:cxn>
                <a:cxn ang="0">
                  <a:pos x="21" y="20"/>
                </a:cxn>
                <a:cxn ang="0">
                  <a:pos x="25" y="14"/>
                </a:cxn>
                <a:cxn ang="0">
                  <a:pos x="30" y="8"/>
                </a:cxn>
              </a:cxnLst>
              <a:rect l="0" t="0" r="r" b="b"/>
              <a:pathLst>
                <a:path w="39" h="92">
                  <a:moveTo>
                    <a:pt x="30" y="8"/>
                  </a:moveTo>
                  <a:cubicBezTo>
                    <a:pt x="30" y="4"/>
                    <a:pt x="30" y="5"/>
                    <a:pt x="31" y="3"/>
                  </a:cubicBezTo>
                  <a:cubicBezTo>
                    <a:pt x="33" y="0"/>
                    <a:pt x="33" y="6"/>
                    <a:pt x="35" y="7"/>
                  </a:cubicBezTo>
                  <a:cubicBezTo>
                    <a:pt x="37" y="8"/>
                    <a:pt x="37" y="19"/>
                    <a:pt x="38" y="21"/>
                  </a:cubicBezTo>
                  <a:cubicBezTo>
                    <a:pt x="39" y="24"/>
                    <a:pt x="37" y="29"/>
                    <a:pt x="36" y="27"/>
                  </a:cubicBezTo>
                  <a:cubicBezTo>
                    <a:pt x="34" y="22"/>
                    <a:pt x="33" y="25"/>
                    <a:pt x="34" y="28"/>
                  </a:cubicBezTo>
                  <a:cubicBezTo>
                    <a:pt x="36" y="30"/>
                    <a:pt x="34" y="30"/>
                    <a:pt x="35" y="33"/>
                  </a:cubicBezTo>
                  <a:cubicBezTo>
                    <a:pt x="35" y="35"/>
                    <a:pt x="32" y="33"/>
                    <a:pt x="33" y="38"/>
                  </a:cubicBezTo>
                  <a:cubicBezTo>
                    <a:pt x="34" y="43"/>
                    <a:pt x="32" y="44"/>
                    <a:pt x="29" y="54"/>
                  </a:cubicBezTo>
                  <a:cubicBezTo>
                    <a:pt x="26" y="68"/>
                    <a:pt x="22" y="87"/>
                    <a:pt x="19" y="87"/>
                  </a:cubicBezTo>
                  <a:cubicBezTo>
                    <a:pt x="17" y="87"/>
                    <a:pt x="12" y="92"/>
                    <a:pt x="10" y="89"/>
                  </a:cubicBezTo>
                  <a:cubicBezTo>
                    <a:pt x="8" y="87"/>
                    <a:pt x="6" y="89"/>
                    <a:pt x="4" y="84"/>
                  </a:cubicBezTo>
                  <a:cubicBezTo>
                    <a:pt x="1" y="78"/>
                    <a:pt x="4" y="77"/>
                    <a:pt x="3" y="75"/>
                  </a:cubicBezTo>
                  <a:cubicBezTo>
                    <a:pt x="1" y="72"/>
                    <a:pt x="0" y="71"/>
                    <a:pt x="1" y="65"/>
                  </a:cubicBezTo>
                  <a:cubicBezTo>
                    <a:pt x="2" y="60"/>
                    <a:pt x="3" y="64"/>
                    <a:pt x="4" y="60"/>
                  </a:cubicBezTo>
                  <a:cubicBezTo>
                    <a:pt x="5" y="57"/>
                    <a:pt x="8" y="56"/>
                    <a:pt x="7" y="52"/>
                  </a:cubicBezTo>
                  <a:cubicBezTo>
                    <a:pt x="6" y="48"/>
                    <a:pt x="5" y="48"/>
                    <a:pt x="6" y="46"/>
                  </a:cubicBezTo>
                  <a:cubicBezTo>
                    <a:pt x="6" y="44"/>
                    <a:pt x="4" y="44"/>
                    <a:pt x="5" y="41"/>
                  </a:cubicBezTo>
                  <a:cubicBezTo>
                    <a:pt x="6" y="37"/>
                    <a:pt x="3" y="39"/>
                    <a:pt x="6" y="34"/>
                  </a:cubicBezTo>
                  <a:cubicBezTo>
                    <a:pt x="8" y="29"/>
                    <a:pt x="5" y="28"/>
                    <a:pt x="8" y="29"/>
                  </a:cubicBezTo>
                  <a:cubicBezTo>
                    <a:pt x="11" y="29"/>
                    <a:pt x="9" y="27"/>
                    <a:pt x="12" y="27"/>
                  </a:cubicBezTo>
                  <a:cubicBezTo>
                    <a:pt x="19" y="26"/>
                    <a:pt x="17" y="24"/>
                    <a:pt x="21" y="20"/>
                  </a:cubicBezTo>
                  <a:cubicBezTo>
                    <a:pt x="25" y="16"/>
                    <a:pt x="26" y="16"/>
                    <a:pt x="25" y="14"/>
                  </a:cubicBezTo>
                  <a:cubicBezTo>
                    <a:pt x="23" y="11"/>
                    <a:pt x="29" y="15"/>
                    <a:pt x="30" y="8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6" name="Freeform 20118">
              <a:extLst>
                <a:ext uri="{FF2B5EF4-FFF2-40B4-BE49-F238E27FC236}">
                  <a16:creationId xmlns:a16="http://schemas.microsoft.com/office/drawing/2014/main" id="{334FCD05-BB11-4DC0-9537-43FA97091FB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3369" y="3514272"/>
              <a:ext cx="717493" cy="541936"/>
            </a:xfrm>
            <a:custGeom>
              <a:avLst/>
              <a:gdLst/>
              <a:ahLst/>
              <a:cxnLst>
                <a:cxn ang="0">
                  <a:pos x="136" y="99"/>
                </a:cxn>
                <a:cxn ang="0">
                  <a:pos x="134" y="103"/>
                </a:cxn>
                <a:cxn ang="0">
                  <a:pos x="138" y="107"/>
                </a:cxn>
                <a:cxn ang="0">
                  <a:pos x="132" y="110"/>
                </a:cxn>
                <a:cxn ang="0">
                  <a:pos x="131" y="116"/>
                </a:cxn>
                <a:cxn ang="0">
                  <a:pos x="130" y="120"/>
                </a:cxn>
                <a:cxn ang="0">
                  <a:pos x="105" y="112"/>
                </a:cxn>
                <a:cxn ang="0">
                  <a:pos x="70" y="94"/>
                </a:cxn>
                <a:cxn ang="0">
                  <a:pos x="61" y="75"/>
                </a:cxn>
                <a:cxn ang="0">
                  <a:pos x="42" y="49"/>
                </a:cxn>
                <a:cxn ang="0">
                  <a:pos x="32" y="33"/>
                </a:cxn>
                <a:cxn ang="0">
                  <a:pos x="18" y="9"/>
                </a:cxn>
                <a:cxn ang="0">
                  <a:pos x="15" y="20"/>
                </a:cxn>
                <a:cxn ang="0">
                  <a:pos x="29" y="41"/>
                </a:cxn>
                <a:cxn ang="0">
                  <a:pos x="34" y="57"/>
                </a:cxn>
                <a:cxn ang="0">
                  <a:pos x="39" y="65"/>
                </a:cxn>
                <a:cxn ang="0">
                  <a:pos x="24" y="44"/>
                </a:cxn>
                <a:cxn ang="0">
                  <a:pos x="15" y="31"/>
                </a:cxn>
                <a:cxn ang="0">
                  <a:pos x="0" y="2"/>
                </a:cxn>
                <a:cxn ang="0">
                  <a:pos x="12" y="2"/>
                </a:cxn>
                <a:cxn ang="0">
                  <a:pos x="47" y="10"/>
                </a:cxn>
                <a:cxn ang="0">
                  <a:pos x="55" y="7"/>
                </a:cxn>
                <a:cxn ang="0">
                  <a:pos x="70" y="25"/>
                </a:cxn>
                <a:cxn ang="0">
                  <a:pos x="90" y="33"/>
                </a:cxn>
                <a:cxn ang="0">
                  <a:pos x="103" y="46"/>
                </a:cxn>
                <a:cxn ang="0">
                  <a:pos x="101" y="57"/>
                </a:cxn>
                <a:cxn ang="0">
                  <a:pos x="101" y="69"/>
                </a:cxn>
                <a:cxn ang="0">
                  <a:pos x="105" y="82"/>
                </a:cxn>
                <a:cxn ang="0">
                  <a:pos x="119" y="97"/>
                </a:cxn>
                <a:cxn ang="0">
                  <a:pos x="129" y="93"/>
                </a:cxn>
                <a:cxn ang="0">
                  <a:pos x="134" y="94"/>
                </a:cxn>
                <a:cxn ang="0">
                  <a:pos x="138" y="88"/>
                </a:cxn>
                <a:cxn ang="0">
                  <a:pos x="139" y="79"/>
                </a:cxn>
                <a:cxn ang="0">
                  <a:pos x="150" y="75"/>
                </a:cxn>
                <a:cxn ang="0">
                  <a:pos x="155" y="75"/>
                </a:cxn>
                <a:cxn ang="0">
                  <a:pos x="158" y="76"/>
                </a:cxn>
                <a:cxn ang="0">
                  <a:pos x="154" y="86"/>
                </a:cxn>
                <a:cxn ang="0">
                  <a:pos x="154" y="89"/>
                </a:cxn>
                <a:cxn ang="0">
                  <a:pos x="152" y="96"/>
                </a:cxn>
                <a:cxn ang="0">
                  <a:pos x="151" y="93"/>
                </a:cxn>
                <a:cxn ang="0">
                  <a:pos x="147" y="98"/>
                </a:cxn>
              </a:cxnLst>
              <a:rect l="0" t="0" r="r" b="b"/>
              <a:pathLst>
                <a:path w="159" h="120">
                  <a:moveTo>
                    <a:pt x="146" y="99"/>
                  </a:moveTo>
                  <a:cubicBezTo>
                    <a:pt x="136" y="99"/>
                    <a:pt x="136" y="99"/>
                    <a:pt x="136" y="99"/>
                  </a:cubicBezTo>
                  <a:cubicBezTo>
                    <a:pt x="136" y="103"/>
                    <a:pt x="136" y="103"/>
                    <a:pt x="136" y="103"/>
                  </a:cubicBezTo>
                  <a:cubicBezTo>
                    <a:pt x="134" y="103"/>
                    <a:pt x="134" y="103"/>
                    <a:pt x="134" y="103"/>
                  </a:cubicBezTo>
                  <a:cubicBezTo>
                    <a:pt x="134" y="103"/>
                    <a:pt x="135" y="103"/>
                    <a:pt x="135" y="104"/>
                  </a:cubicBezTo>
                  <a:cubicBezTo>
                    <a:pt x="136" y="105"/>
                    <a:pt x="137" y="105"/>
                    <a:pt x="138" y="107"/>
                  </a:cubicBezTo>
                  <a:cubicBezTo>
                    <a:pt x="138" y="109"/>
                    <a:pt x="140" y="106"/>
                    <a:pt x="139" y="110"/>
                  </a:cubicBezTo>
                  <a:cubicBezTo>
                    <a:pt x="132" y="110"/>
                    <a:pt x="132" y="110"/>
                    <a:pt x="132" y="110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1" y="116"/>
                    <a:pt x="131" y="116"/>
                    <a:pt x="131" y="116"/>
                  </a:cubicBezTo>
                  <a:cubicBezTo>
                    <a:pt x="131" y="116"/>
                    <a:pt x="130" y="117"/>
                    <a:pt x="130" y="118"/>
                  </a:cubicBezTo>
                  <a:cubicBezTo>
                    <a:pt x="130" y="119"/>
                    <a:pt x="130" y="120"/>
                    <a:pt x="130" y="120"/>
                  </a:cubicBezTo>
                  <a:cubicBezTo>
                    <a:pt x="125" y="116"/>
                    <a:pt x="125" y="111"/>
                    <a:pt x="118" y="110"/>
                  </a:cubicBezTo>
                  <a:cubicBezTo>
                    <a:pt x="112" y="108"/>
                    <a:pt x="112" y="115"/>
                    <a:pt x="105" y="112"/>
                  </a:cubicBezTo>
                  <a:cubicBezTo>
                    <a:pt x="98" y="110"/>
                    <a:pt x="85" y="104"/>
                    <a:pt x="81" y="100"/>
                  </a:cubicBezTo>
                  <a:cubicBezTo>
                    <a:pt x="77" y="96"/>
                    <a:pt x="75" y="99"/>
                    <a:pt x="70" y="94"/>
                  </a:cubicBezTo>
                  <a:cubicBezTo>
                    <a:pt x="66" y="90"/>
                    <a:pt x="63" y="90"/>
                    <a:pt x="61" y="86"/>
                  </a:cubicBezTo>
                  <a:cubicBezTo>
                    <a:pt x="58" y="81"/>
                    <a:pt x="64" y="79"/>
                    <a:pt x="61" y="75"/>
                  </a:cubicBezTo>
                  <a:cubicBezTo>
                    <a:pt x="59" y="70"/>
                    <a:pt x="62" y="69"/>
                    <a:pt x="52" y="59"/>
                  </a:cubicBezTo>
                  <a:cubicBezTo>
                    <a:pt x="44" y="52"/>
                    <a:pt x="48" y="52"/>
                    <a:pt x="42" y="49"/>
                  </a:cubicBezTo>
                  <a:cubicBezTo>
                    <a:pt x="37" y="46"/>
                    <a:pt x="45" y="43"/>
                    <a:pt x="39" y="40"/>
                  </a:cubicBezTo>
                  <a:cubicBezTo>
                    <a:pt x="33" y="38"/>
                    <a:pt x="36" y="35"/>
                    <a:pt x="32" y="33"/>
                  </a:cubicBezTo>
                  <a:cubicBezTo>
                    <a:pt x="28" y="30"/>
                    <a:pt x="24" y="23"/>
                    <a:pt x="22" y="16"/>
                  </a:cubicBezTo>
                  <a:cubicBezTo>
                    <a:pt x="20" y="10"/>
                    <a:pt x="20" y="10"/>
                    <a:pt x="18" y="9"/>
                  </a:cubicBezTo>
                  <a:cubicBezTo>
                    <a:pt x="15" y="8"/>
                    <a:pt x="17" y="9"/>
                    <a:pt x="13" y="7"/>
                  </a:cubicBezTo>
                  <a:cubicBezTo>
                    <a:pt x="10" y="5"/>
                    <a:pt x="13" y="16"/>
                    <a:pt x="15" y="20"/>
                  </a:cubicBezTo>
                  <a:cubicBezTo>
                    <a:pt x="17" y="24"/>
                    <a:pt x="21" y="26"/>
                    <a:pt x="22" y="31"/>
                  </a:cubicBezTo>
                  <a:cubicBezTo>
                    <a:pt x="24" y="36"/>
                    <a:pt x="27" y="37"/>
                    <a:pt x="29" y="41"/>
                  </a:cubicBezTo>
                  <a:cubicBezTo>
                    <a:pt x="31" y="46"/>
                    <a:pt x="30" y="45"/>
                    <a:pt x="32" y="50"/>
                  </a:cubicBezTo>
                  <a:cubicBezTo>
                    <a:pt x="35" y="55"/>
                    <a:pt x="33" y="55"/>
                    <a:pt x="34" y="57"/>
                  </a:cubicBezTo>
                  <a:cubicBezTo>
                    <a:pt x="36" y="59"/>
                    <a:pt x="36" y="55"/>
                    <a:pt x="38" y="59"/>
                  </a:cubicBezTo>
                  <a:cubicBezTo>
                    <a:pt x="40" y="63"/>
                    <a:pt x="42" y="63"/>
                    <a:pt x="39" y="65"/>
                  </a:cubicBezTo>
                  <a:cubicBezTo>
                    <a:pt x="36" y="67"/>
                    <a:pt x="38" y="63"/>
                    <a:pt x="30" y="57"/>
                  </a:cubicBezTo>
                  <a:cubicBezTo>
                    <a:pt x="21" y="52"/>
                    <a:pt x="29" y="47"/>
                    <a:pt x="24" y="44"/>
                  </a:cubicBezTo>
                  <a:cubicBezTo>
                    <a:pt x="20" y="40"/>
                    <a:pt x="16" y="39"/>
                    <a:pt x="12" y="35"/>
                  </a:cubicBezTo>
                  <a:cubicBezTo>
                    <a:pt x="9" y="31"/>
                    <a:pt x="15" y="36"/>
                    <a:pt x="15" y="31"/>
                  </a:cubicBezTo>
                  <a:cubicBezTo>
                    <a:pt x="16" y="26"/>
                    <a:pt x="10" y="24"/>
                    <a:pt x="8" y="20"/>
                  </a:cubicBezTo>
                  <a:cubicBezTo>
                    <a:pt x="5" y="17"/>
                    <a:pt x="6" y="13"/>
                    <a:pt x="0" y="2"/>
                  </a:cubicBezTo>
                  <a:cubicBezTo>
                    <a:pt x="3" y="1"/>
                    <a:pt x="10" y="1"/>
                    <a:pt x="12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5" y="3"/>
                    <a:pt x="30" y="9"/>
                    <a:pt x="32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55" y="7"/>
                    <a:pt x="55" y="7"/>
                    <a:pt x="55" y="7"/>
                  </a:cubicBezTo>
                  <a:cubicBezTo>
                    <a:pt x="55" y="7"/>
                    <a:pt x="61" y="13"/>
                    <a:pt x="63" y="15"/>
                  </a:cubicBezTo>
                  <a:cubicBezTo>
                    <a:pt x="66" y="17"/>
                    <a:pt x="65" y="22"/>
                    <a:pt x="70" y="25"/>
                  </a:cubicBezTo>
                  <a:cubicBezTo>
                    <a:pt x="76" y="27"/>
                    <a:pt x="72" y="18"/>
                    <a:pt x="79" y="19"/>
                  </a:cubicBezTo>
                  <a:cubicBezTo>
                    <a:pt x="85" y="20"/>
                    <a:pt x="86" y="28"/>
                    <a:pt x="90" y="33"/>
                  </a:cubicBezTo>
                  <a:cubicBezTo>
                    <a:pt x="94" y="38"/>
                    <a:pt x="91" y="44"/>
                    <a:pt x="100" y="45"/>
                  </a:cubicBezTo>
                  <a:cubicBezTo>
                    <a:pt x="101" y="45"/>
                    <a:pt x="103" y="47"/>
                    <a:pt x="103" y="46"/>
                  </a:cubicBezTo>
                  <a:cubicBezTo>
                    <a:pt x="103" y="46"/>
                    <a:pt x="103" y="46"/>
                    <a:pt x="104" y="46"/>
                  </a:cubicBezTo>
                  <a:cubicBezTo>
                    <a:pt x="104" y="50"/>
                    <a:pt x="102" y="50"/>
                    <a:pt x="101" y="57"/>
                  </a:cubicBezTo>
                  <a:cubicBezTo>
                    <a:pt x="100" y="65"/>
                    <a:pt x="101" y="65"/>
                    <a:pt x="101" y="67"/>
                  </a:cubicBezTo>
                  <a:cubicBezTo>
                    <a:pt x="100" y="68"/>
                    <a:pt x="100" y="67"/>
                    <a:pt x="101" y="69"/>
                  </a:cubicBezTo>
                  <a:cubicBezTo>
                    <a:pt x="101" y="72"/>
                    <a:pt x="101" y="75"/>
                    <a:pt x="102" y="75"/>
                  </a:cubicBezTo>
                  <a:cubicBezTo>
                    <a:pt x="103" y="75"/>
                    <a:pt x="102" y="79"/>
                    <a:pt x="105" y="82"/>
                  </a:cubicBezTo>
                  <a:cubicBezTo>
                    <a:pt x="110" y="87"/>
                    <a:pt x="108" y="92"/>
                    <a:pt x="113" y="93"/>
                  </a:cubicBezTo>
                  <a:cubicBezTo>
                    <a:pt x="118" y="94"/>
                    <a:pt x="117" y="97"/>
                    <a:pt x="119" y="97"/>
                  </a:cubicBezTo>
                  <a:cubicBezTo>
                    <a:pt x="121" y="96"/>
                    <a:pt x="121" y="95"/>
                    <a:pt x="124" y="95"/>
                  </a:cubicBezTo>
                  <a:cubicBezTo>
                    <a:pt x="129" y="94"/>
                    <a:pt x="126" y="94"/>
                    <a:pt x="129" y="93"/>
                  </a:cubicBezTo>
                  <a:cubicBezTo>
                    <a:pt x="131" y="93"/>
                    <a:pt x="132" y="93"/>
                    <a:pt x="132" y="94"/>
                  </a:cubicBezTo>
                  <a:cubicBezTo>
                    <a:pt x="132" y="96"/>
                    <a:pt x="134" y="95"/>
                    <a:pt x="134" y="94"/>
                  </a:cubicBezTo>
                  <a:cubicBezTo>
                    <a:pt x="135" y="92"/>
                    <a:pt x="133" y="93"/>
                    <a:pt x="134" y="92"/>
                  </a:cubicBezTo>
                  <a:cubicBezTo>
                    <a:pt x="135" y="91"/>
                    <a:pt x="137" y="91"/>
                    <a:pt x="138" y="88"/>
                  </a:cubicBezTo>
                  <a:cubicBezTo>
                    <a:pt x="138" y="84"/>
                    <a:pt x="139" y="87"/>
                    <a:pt x="139" y="83"/>
                  </a:cubicBezTo>
                  <a:cubicBezTo>
                    <a:pt x="138" y="80"/>
                    <a:pt x="139" y="81"/>
                    <a:pt x="139" y="79"/>
                  </a:cubicBezTo>
                  <a:cubicBezTo>
                    <a:pt x="139" y="77"/>
                    <a:pt x="143" y="76"/>
                    <a:pt x="146" y="76"/>
                  </a:cubicBezTo>
                  <a:cubicBezTo>
                    <a:pt x="149" y="76"/>
                    <a:pt x="147" y="75"/>
                    <a:pt x="150" y="75"/>
                  </a:cubicBezTo>
                  <a:cubicBezTo>
                    <a:pt x="153" y="74"/>
                    <a:pt x="155" y="76"/>
                    <a:pt x="156" y="75"/>
                  </a:cubicBezTo>
                  <a:cubicBezTo>
                    <a:pt x="157" y="75"/>
                    <a:pt x="156" y="75"/>
                    <a:pt x="155" y="75"/>
                  </a:cubicBezTo>
                  <a:cubicBezTo>
                    <a:pt x="155" y="75"/>
                    <a:pt x="156" y="74"/>
                    <a:pt x="157" y="75"/>
                  </a:cubicBezTo>
                  <a:cubicBezTo>
                    <a:pt x="158" y="76"/>
                    <a:pt x="158" y="75"/>
                    <a:pt x="158" y="76"/>
                  </a:cubicBezTo>
                  <a:cubicBezTo>
                    <a:pt x="158" y="78"/>
                    <a:pt x="159" y="77"/>
                    <a:pt x="157" y="80"/>
                  </a:cubicBezTo>
                  <a:cubicBezTo>
                    <a:pt x="154" y="84"/>
                    <a:pt x="155" y="86"/>
                    <a:pt x="154" y="86"/>
                  </a:cubicBezTo>
                  <a:cubicBezTo>
                    <a:pt x="152" y="87"/>
                    <a:pt x="153" y="88"/>
                    <a:pt x="154" y="88"/>
                  </a:cubicBezTo>
                  <a:cubicBezTo>
                    <a:pt x="155" y="87"/>
                    <a:pt x="155" y="88"/>
                    <a:pt x="154" y="89"/>
                  </a:cubicBezTo>
                  <a:cubicBezTo>
                    <a:pt x="152" y="90"/>
                    <a:pt x="155" y="89"/>
                    <a:pt x="154" y="90"/>
                  </a:cubicBezTo>
                  <a:cubicBezTo>
                    <a:pt x="154" y="91"/>
                    <a:pt x="153" y="98"/>
                    <a:pt x="152" y="96"/>
                  </a:cubicBezTo>
                  <a:cubicBezTo>
                    <a:pt x="152" y="95"/>
                    <a:pt x="151" y="95"/>
                    <a:pt x="151" y="94"/>
                  </a:cubicBezTo>
                  <a:cubicBezTo>
                    <a:pt x="152" y="92"/>
                    <a:pt x="152" y="92"/>
                    <a:pt x="151" y="93"/>
                  </a:cubicBezTo>
                  <a:cubicBezTo>
                    <a:pt x="151" y="94"/>
                    <a:pt x="150" y="94"/>
                    <a:pt x="150" y="95"/>
                  </a:cubicBezTo>
                  <a:cubicBezTo>
                    <a:pt x="148" y="94"/>
                    <a:pt x="148" y="98"/>
                    <a:pt x="147" y="98"/>
                  </a:cubicBezTo>
                  <a:cubicBezTo>
                    <a:pt x="147" y="99"/>
                    <a:pt x="146" y="97"/>
                    <a:pt x="146" y="99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7" name="Freeform 20119">
              <a:extLst>
                <a:ext uri="{FF2B5EF4-FFF2-40B4-BE49-F238E27FC236}">
                  <a16:creationId xmlns:a16="http://schemas.microsoft.com/office/drawing/2014/main" id="{27FB61C4-AC00-4453-BF9F-DA0833B1D24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1706" y="3937900"/>
              <a:ext cx="28624" cy="76329"/>
            </a:xfrm>
            <a:custGeom>
              <a:avLst/>
              <a:gdLst/>
              <a:ahLst/>
              <a:cxnLst>
                <a:cxn ang="0">
                  <a:pos x="4" y="1"/>
                </a:cxn>
                <a:cxn ang="0">
                  <a:pos x="1" y="4"/>
                </a:cxn>
                <a:cxn ang="0">
                  <a:pos x="0" y="5"/>
                </a:cxn>
                <a:cxn ang="0">
                  <a:pos x="0" y="17"/>
                </a:cxn>
                <a:cxn ang="0">
                  <a:pos x="1" y="17"/>
                </a:cxn>
                <a:cxn ang="0">
                  <a:pos x="4" y="13"/>
                </a:cxn>
                <a:cxn ang="0">
                  <a:pos x="5" y="3"/>
                </a:cxn>
                <a:cxn ang="0">
                  <a:pos x="5" y="1"/>
                </a:cxn>
                <a:cxn ang="0">
                  <a:pos x="4" y="1"/>
                </a:cxn>
              </a:cxnLst>
              <a:rect l="0" t="0" r="r" b="b"/>
              <a:pathLst>
                <a:path w="6" h="17">
                  <a:moveTo>
                    <a:pt x="4" y="1"/>
                  </a:moveTo>
                  <a:cubicBezTo>
                    <a:pt x="2" y="0"/>
                    <a:pt x="2" y="4"/>
                    <a:pt x="1" y="4"/>
                  </a:cubicBezTo>
                  <a:cubicBezTo>
                    <a:pt x="1" y="5"/>
                    <a:pt x="0" y="3"/>
                    <a:pt x="0" y="5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6"/>
                    <a:pt x="3" y="15"/>
                    <a:pt x="4" y="13"/>
                  </a:cubicBezTo>
                  <a:cubicBezTo>
                    <a:pt x="5" y="12"/>
                    <a:pt x="4" y="6"/>
                    <a:pt x="5" y="3"/>
                  </a:cubicBezTo>
                  <a:cubicBezTo>
                    <a:pt x="6" y="2"/>
                    <a:pt x="5" y="1"/>
                    <a:pt x="5" y="1"/>
                  </a:cubicBezTo>
                  <a:cubicBezTo>
                    <a:pt x="4" y="2"/>
                    <a:pt x="4" y="2"/>
                    <a:pt x="4" y="1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8" name="Freeform 20120">
              <a:extLst>
                <a:ext uri="{FF2B5EF4-FFF2-40B4-BE49-F238E27FC236}">
                  <a16:creationId xmlns:a16="http://schemas.microsoft.com/office/drawing/2014/main" id="{197ABEE2-00FF-4BCE-BABD-0A6ECFE4846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3958" y="4737448"/>
              <a:ext cx="303408" cy="395003"/>
            </a:xfrm>
            <a:custGeom>
              <a:avLst/>
              <a:gdLst/>
              <a:ahLst/>
              <a:cxnLst>
                <a:cxn ang="0">
                  <a:pos x="2" y="10"/>
                </a:cxn>
                <a:cxn ang="0">
                  <a:pos x="13" y="6"/>
                </a:cxn>
                <a:cxn ang="0">
                  <a:pos x="24" y="4"/>
                </a:cxn>
                <a:cxn ang="0">
                  <a:pos x="27" y="17"/>
                </a:cxn>
                <a:cxn ang="0">
                  <a:pos x="37" y="22"/>
                </a:cxn>
                <a:cxn ang="0">
                  <a:pos x="41" y="25"/>
                </a:cxn>
                <a:cxn ang="0">
                  <a:pos x="48" y="27"/>
                </a:cxn>
                <a:cxn ang="0">
                  <a:pos x="52" y="44"/>
                </a:cxn>
                <a:cxn ang="0">
                  <a:pos x="60" y="45"/>
                </a:cxn>
                <a:cxn ang="0">
                  <a:pos x="62" y="51"/>
                </a:cxn>
                <a:cxn ang="0">
                  <a:pos x="63" y="61"/>
                </a:cxn>
                <a:cxn ang="0">
                  <a:pos x="62" y="66"/>
                </a:cxn>
                <a:cxn ang="0">
                  <a:pos x="61" y="69"/>
                </a:cxn>
                <a:cxn ang="0">
                  <a:pos x="59" y="66"/>
                </a:cxn>
                <a:cxn ang="0">
                  <a:pos x="50" y="64"/>
                </a:cxn>
                <a:cxn ang="0">
                  <a:pos x="42" y="67"/>
                </a:cxn>
                <a:cxn ang="0">
                  <a:pos x="40" y="74"/>
                </a:cxn>
                <a:cxn ang="0">
                  <a:pos x="38" y="83"/>
                </a:cxn>
                <a:cxn ang="0">
                  <a:pos x="36" y="81"/>
                </a:cxn>
                <a:cxn ang="0">
                  <a:pos x="32" y="81"/>
                </a:cxn>
                <a:cxn ang="0">
                  <a:pos x="29" y="86"/>
                </a:cxn>
                <a:cxn ang="0">
                  <a:pos x="23" y="82"/>
                </a:cxn>
                <a:cxn ang="0">
                  <a:pos x="19" y="79"/>
                </a:cxn>
                <a:cxn ang="0">
                  <a:pos x="17" y="82"/>
                </a:cxn>
                <a:cxn ang="0">
                  <a:pos x="14" y="86"/>
                </a:cxn>
                <a:cxn ang="0">
                  <a:pos x="10" y="84"/>
                </a:cxn>
                <a:cxn ang="0">
                  <a:pos x="8" y="74"/>
                </a:cxn>
                <a:cxn ang="0">
                  <a:pos x="7" y="71"/>
                </a:cxn>
                <a:cxn ang="0">
                  <a:pos x="7" y="68"/>
                </a:cxn>
                <a:cxn ang="0">
                  <a:pos x="7" y="65"/>
                </a:cxn>
                <a:cxn ang="0">
                  <a:pos x="6" y="62"/>
                </a:cxn>
                <a:cxn ang="0">
                  <a:pos x="4" y="56"/>
                </a:cxn>
                <a:cxn ang="0">
                  <a:pos x="2" y="51"/>
                </a:cxn>
                <a:cxn ang="0">
                  <a:pos x="3" y="43"/>
                </a:cxn>
                <a:cxn ang="0">
                  <a:pos x="3" y="36"/>
                </a:cxn>
                <a:cxn ang="0">
                  <a:pos x="5" y="29"/>
                </a:cxn>
                <a:cxn ang="0">
                  <a:pos x="6" y="20"/>
                </a:cxn>
                <a:cxn ang="0">
                  <a:pos x="2" y="10"/>
                </a:cxn>
              </a:cxnLst>
              <a:rect l="0" t="0" r="r" b="b"/>
              <a:pathLst>
                <a:path w="67" h="87">
                  <a:moveTo>
                    <a:pt x="2" y="10"/>
                  </a:moveTo>
                  <a:cubicBezTo>
                    <a:pt x="8" y="12"/>
                    <a:pt x="7" y="11"/>
                    <a:pt x="13" y="6"/>
                  </a:cubicBezTo>
                  <a:cubicBezTo>
                    <a:pt x="18" y="2"/>
                    <a:pt x="26" y="0"/>
                    <a:pt x="24" y="4"/>
                  </a:cubicBezTo>
                  <a:cubicBezTo>
                    <a:pt x="23" y="9"/>
                    <a:pt x="23" y="13"/>
                    <a:pt x="27" y="17"/>
                  </a:cubicBezTo>
                  <a:cubicBezTo>
                    <a:pt x="31" y="21"/>
                    <a:pt x="33" y="19"/>
                    <a:pt x="37" y="22"/>
                  </a:cubicBezTo>
                  <a:cubicBezTo>
                    <a:pt x="40" y="25"/>
                    <a:pt x="39" y="23"/>
                    <a:pt x="41" y="25"/>
                  </a:cubicBezTo>
                  <a:cubicBezTo>
                    <a:pt x="44" y="28"/>
                    <a:pt x="45" y="24"/>
                    <a:pt x="48" y="27"/>
                  </a:cubicBezTo>
                  <a:cubicBezTo>
                    <a:pt x="51" y="30"/>
                    <a:pt x="49" y="43"/>
                    <a:pt x="52" y="44"/>
                  </a:cubicBezTo>
                  <a:cubicBezTo>
                    <a:pt x="55" y="44"/>
                    <a:pt x="61" y="43"/>
                    <a:pt x="60" y="45"/>
                  </a:cubicBezTo>
                  <a:cubicBezTo>
                    <a:pt x="59" y="47"/>
                    <a:pt x="59" y="50"/>
                    <a:pt x="62" y="51"/>
                  </a:cubicBezTo>
                  <a:cubicBezTo>
                    <a:pt x="67" y="53"/>
                    <a:pt x="63" y="60"/>
                    <a:pt x="63" y="61"/>
                  </a:cubicBezTo>
                  <a:cubicBezTo>
                    <a:pt x="64" y="63"/>
                    <a:pt x="62" y="65"/>
                    <a:pt x="62" y="66"/>
                  </a:cubicBezTo>
                  <a:cubicBezTo>
                    <a:pt x="63" y="68"/>
                    <a:pt x="63" y="68"/>
                    <a:pt x="61" y="69"/>
                  </a:cubicBezTo>
                  <a:cubicBezTo>
                    <a:pt x="61" y="67"/>
                    <a:pt x="62" y="67"/>
                    <a:pt x="59" y="66"/>
                  </a:cubicBezTo>
                  <a:cubicBezTo>
                    <a:pt x="57" y="64"/>
                    <a:pt x="56" y="62"/>
                    <a:pt x="50" y="64"/>
                  </a:cubicBezTo>
                  <a:cubicBezTo>
                    <a:pt x="44" y="65"/>
                    <a:pt x="43" y="64"/>
                    <a:pt x="42" y="67"/>
                  </a:cubicBezTo>
                  <a:cubicBezTo>
                    <a:pt x="41" y="70"/>
                    <a:pt x="40" y="70"/>
                    <a:pt x="40" y="74"/>
                  </a:cubicBezTo>
                  <a:cubicBezTo>
                    <a:pt x="40" y="77"/>
                    <a:pt x="38" y="81"/>
                    <a:pt x="38" y="83"/>
                  </a:cubicBezTo>
                  <a:cubicBezTo>
                    <a:pt x="37" y="82"/>
                    <a:pt x="37" y="81"/>
                    <a:pt x="36" y="81"/>
                  </a:cubicBezTo>
                  <a:cubicBezTo>
                    <a:pt x="35" y="81"/>
                    <a:pt x="34" y="81"/>
                    <a:pt x="32" y="81"/>
                  </a:cubicBezTo>
                  <a:cubicBezTo>
                    <a:pt x="31" y="81"/>
                    <a:pt x="30" y="82"/>
                    <a:pt x="29" y="86"/>
                  </a:cubicBezTo>
                  <a:cubicBezTo>
                    <a:pt x="28" y="81"/>
                    <a:pt x="26" y="81"/>
                    <a:pt x="23" y="82"/>
                  </a:cubicBezTo>
                  <a:cubicBezTo>
                    <a:pt x="20" y="82"/>
                    <a:pt x="20" y="79"/>
                    <a:pt x="19" y="79"/>
                  </a:cubicBezTo>
                  <a:cubicBezTo>
                    <a:pt x="18" y="80"/>
                    <a:pt x="19" y="81"/>
                    <a:pt x="17" y="82"/>
                  </a:cubicBezTo>
                  <a:cubicBezTo>
                    <a:pt x="16" y="83"/>
                    <a:pt x="16" y="85"/>
                    <a:pt x="14" y="86"/>
                  </a:cubicBezTo>
                  <a:cubicBezTo>
                    <a:pt x="12" y="87"/>
                    <a:pt x="11" y="87"/>
                    <a:pt x="10" y="84"/>
                  </a:cubicBezTo>
                  <a:cubicBezTo>
                    <a:pt x="10" y="80"/>
                    <a:pt x="9" y="74"/>
                    <a:pt x="8" y="74"/>
                  </a:cubicBezTo>
                  <a:cubicBezTo>
                    <a:pt x="6" y="74"/>
                    <a:pt x="8" y="72"/>
                    <a:pt x="7" y="71"/>
                  </a:cubicBezTo>
                  <a:cubicBezTo>
                    <a:pt x="6" y="71"/>
                    <a:pt x="6" y="70"/>
                    <a:pt x="7" y="68"/>
                  </a:cubicBezTo>
                  <a:cubicBezTo>
                    <a:pt x="8" y="67"/>
                    <a:pt x="5" y="67"/>
                    <a:pt x="7" y="65"/>
                  </a:cubicBezTo>
                  <a:cubicBezTo>
                    <a:pt x="8" y="64"/>
                    <a:pt x="7" y="64"/>
                    <a:pt x="6" y="62"/>
                  </a:cubicBezTo>
                  <a:cubicBezTo>
                    <a:pt x="5" y="62"/>
                    <a:pt x="4" y="57"/>
                    <a:pt x="4" y="56"/>
                  </a:cubicBezTo>
                  <a:cubicBezTo>
                    <a:pt x="4" y="55"/>
                    <a:pt x="3" y="55"/>
                    <a:pt x="2" y="51"/>
                  </a:cubicBezTo>
                  <a:cubicBezTo>
                    <a:pt x="2" y="49"/>
                    <a:pt x="7" y="45"/>
                    <a:pt x="3" y="43"/>
                  </a:cubicBezTo>
                  <a:cubicBezTo>
                    <a:pt x="0" y="41"/>
                    <a:pt x="5" y="39"/>
                    <a:pt x="3" y="36"/>
                  </a:cubicBezTo>
                  <a:cubicBezTo>
                    <a:pt x="1" y="33"/>
                    <a:pt x="6" y="32"/>
                    <a:pt x="5" y="29"/>
                  </a:cubicBezTo>
                  <a:cubicBezTo>
                    <a:pt x="4" y="25"/>
                    <a:pt x="6" y="20"/>
                    <a:pt x="6" y="20"/>
                  </a:cubicBezTo>
                  <a:lnTo>
                    <a:pt x="2" y="10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9" name="Freeform 20121">
              <a:extLst>
                <a:ext uri="{FF2B5EF4-FFF2-40B4-BE49-F238E27FC236}">
                  <a16:creationId xmlns:a16="http://schemas.microsoft.com/office/drawing/2014/main" id="{64FE9824-E6B6-4509-926A-490B25C05E9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5698" y="5017954"/>
              <a:ext cx="198455" cy="257610"/>
            </a:xfrm>
            <a:custGeom>
              <a:avLst/>
              <a:gdLst/>
              <a:ahLst/>
              <a:cxnLst>
                <a:cxn ang="0">
                  <a:pos x="41" y="42"/>
                </a:cxn>
                <a:cxn ang="0">
                  <a:pos x="41" y="48"/>
                </a:cxn>
                <a:cxn ang="0">
                  <a:pos x="37" y="54"/>
                </a:cxn>
                <a:cxn ang="0">
                  <a:pos x="33" y="55"/>
                </a:cxn>
                <a:cxn ang="0">
                  <a:pos x="24" y="54"/>
                </a:cxn>
                <a:cxn ang="0">
                  <a:pos x="21" y="53"/>
                </a:cxn>
                <a:cxn ang="0">
                  <a:pos x="23" y="50"/>
                </a:cxn>
                <a:cxn ang="0">
                  <a:pos x="24" y="46"/>
                </a:cxn>
                <a:cxn ang="0">
                  <a:pos x="26" y="42"/>
                </a:cxn>
                <a:cxn ang="0">
                  <a:pos x="23" y="38"/>
                </a:cxn>
                <a:cxn ang="0">
                  <a:pos x="15" y="34"/>
                </a:cxn>
                <a:cxn ang="0">
                  <a:pos x="8" y="30"/>
                </a:cxn>
                <a:cxn ang="0">
                  <a:pos x="2" y="24"/>
                </a:cxn>
                <a:cxn ang="0">
                  <a:pos x="0" y="21"/>
                </a:cxn>
                <a:cxn ang="0">
                  <a:pos x="2" y="12"/>
                </a:cxn>
                <a:cxn ang="0">
                  <a:pos x="4" y="5"/>
                </a:cxn>
                <a:cxn ang="0">
                  <a:pos x="12" y="2"/>
                </a:cxn>
                <a:cxn ang="0">
                  <a:pos x="21" y="4"/>
                </a:cxn>
                <a:cxn ang="0">
                  <a:pos x="23" y="7"/>
                </a:cxn>
                <a:cxn ang="0">
                  <a:pos x="25" y="14"/>
                </a:cxn>
                <a:cxn ang="0">
                  <a:pos x="24" y="19"/>
                </a:cxn>
                <a:cxn ang="0">
                  <a:pos x="31" y="20"/>
                </a:cxn>
                <a:cxn ang="0">
                  <a:pos x="36" y="22"/>
                </a:cxn>
                <a:cxn ang="0">
                  <a:pos x="38" y="32"/>
                </a:cxn>
                <a:cxn ang="0">
                  <a:pos x="42" y="31"/>
                </a:cxn>
                <a:cxn ang="0">
                  <a:pos x="41" y="42"/>
                </a:cxn>
              </a:cxnLst>
              <a:rect l="0" t="0" r="r" b="b"/>
              <a:pathLst>
                <a:path w="44" h="57">
                  <a:moveTo>
                    <a:pt x="41" y="42"/>
                  </a:moveTo>
                  <a:cubicBezTo>
                    <a:pt x="42" y="46"/>
                    <a:pt x="41" y="45"/>
                    <a:pt x="41" y="48"/>
                  </a:cubicBezTo>
                  <a:cubicBezTo>
                    <a:pt x="40" y="51"/>
                    <a:pt x="37" y="51"/>
                    <a:pt x="37" y="54"/>
                  </a:cubicBezTo>
                  <a:cubicBezTo>
                    <a:pt x="36" y="57"/>
                    <a:pt x="35" y="52"/>
                    <a:pt x="33" y="55"/>
                  </a:cubicBezTo>
                  <a:cubicBezTo>
                    <a:pt x="30" y="57"/>
                    <a:pt x="28" y="54"/>
                    <a:pt x="24" y="54"/>
                  </a:cubicBezTo>
                  <a:cubicBezTo>
                    <a:pt x="21" y="54"/>
                    <a:pt x="21" y="55"/>
                    <a:pt x="21" y="53"/>
                  </a:cubicBezTo>
                  <a:cubicBezTo>
                    <a:pt x="20" y="52"/>
                    <a:pt x="22" y="52"/>
                    <a:pt x="23" y="50"/>
                  </a:cubicBezTo>
                  <a:cubicBezTo>
                    <a:pt x="24" y="48"/>
                    <a:pt x="22" y="47"/>
                    <a:pt x="24" y="46"/>
                  </a:cubicBezTo>
                  <a:cubicBezTo>
                    <a:pt x="26" y="45"/>
                    <a:pt x="24" y="45"/>
                    <a:pt x="26" y="42"/>
                  </a:cubicBezTo>
                  <a:cubicBezTo>
                    <a:pt x="27" y="41"/>
                    <a:pt x="24" y="38"/>
                    <a:pt x="23" y="38"/>
                  </a:cubicBezTo>
                  <a:cubicBezTo>
                    <a:pt x="21" y="38"/>
                    <a:pt x="19" y="37"/>
                    <a:pt x="15" y="34"/>
                  </a:cubicBezTo>
                  <a:cubicBezTo>
                    <a:pt x="12" y="31"/>
                    <a:pt x="9" y="32"/>
                    <a:pt x="8" y="30"/>
                  </a:cubicBezTo>
                  <a:cubicBezTo>
                    <a:pt x="7" y="28"/>
                    <a:pt x="4" y="28"/>
                    <a:pt x="2" y="24"/>
                  </a:cubicBezTo>
                  <a:cubicBezTo>
                    <a:pt x="1" y="21"/>
                    <a:pt x="1" y="22"/>
                    <a:pt x="0" y="21"/>
                  </a:cubicBezTo>
                  <a:cubicBezTo>
                    <a:pt x="0" y="19"/>
                    <a:pt x="2" y="15"/>
                    <a:pt x="2" y="12"/>
                  </a:cubicBezTo>
                  <a:cubicBezTo>
                    <a:pt x="2" y="8"/>
                    <a:pt x="3" y="8"/>
                    <a:pt x="4" y="5"/>
                  </a:cubicBezTo>
                  <a:cubicBezTo>
                    <a:pt x="5" y="2"/>
                    <a:pt x="6" y="3"/>
                    <a:pt x="12" y="2"/>
                  </a:cubicBezTo>
                  <a:cubicBezTo>
                    <a:pt x="18" y="0"/>
                    <a:pt x="19" y="2"/>
                    <a:pt x="21" y="4"/>
                  </a:cubicBezTo>
                  <a:cubicBezTo>
                    <a:pt x="24" y="5"/>
                    <a:pt x="23" y="5"/>
                    <a:pt x="23" y="7"/>
                  </a:cubicBezTo>
                  <a:cubicBezTo>
                    <a:pt x="23" y="9"/>
                    <a:pt x="26" y="12"/>
                    <a:pt x="25" y="14"/>
                  </a:cubicBezTo>
                  <a:cubicBezTo>
                    <a:pt x="24" y="17"/>
                    <a:pt x="25" y="17"/>
                    <a:pt x="24" y="19"/>
                  </a:cubicBezTo>
                  <a:cubicBezTo>
                    <a:pt x="24" y="20"/>
                    <a:pt x="31" y="21"/>
                    <a:pt x="31" y="20"/>
                  </a:cubicBezTo>
                  <a:cubicBezTo>
                    <a:pt x="32" y="19"/>
                    <a:pt x="35" y="20"/>
                    <a:pt x="36" y="22"/>
                  </a:cubicBezTo>
                  <a:cubicBezTo>
                    <a:pt x="38" y="30"/>
                    <a:pt x="36" y="32"/>
                    <a:pt x="38" y="32"/>
                  </a:cubicBezTo>
                  <a:cubicBezTo>
                    <a:pt x="40" y="32"/>
                    <a:pt x="41" y="30"/>
                    <a:pt x="42" y="31"/>
                  </a:cubicBezTo>
                  <a:cubicBezTo>
                    <a:pt x="44" y="33"/>
                    <a:pt x="43" y="41"/>
                    <a:pt x="41" y="42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20" name="Freeform 20122">
              <a:extLst>
                <a:ext uri="{FF2B5EF4-FFF2-40B4-BE49-F238E27FC236}">
                  <a16:creationId xmlns:a16="http://schemas.microsoft.com/office/drawing/2014/main" id="{EA3AB3B9-EA30-434D-BFFF-37BEAFD952DA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1108" y="5338538"/>
              <a:ext cx="135484" cy="164107"/>
            </a:xfrm>
            <a:custGeom>
              <a:avLst/>
              <a:gdLst/>
              <a:ahLst/>
              <a:cxnLst>
                <a:cxn ang="0">
                  <a:pos x="27" y="27"/>
                </a:cxn>
                <a:cxn ang="0">
                  <a:pos x="21" y="34"/>
                </a:cxn>
                <a:cxn ang="0">
                  <a:pos x="14" y="34"/>
                </a:cxn>
                <a:cxn ang="0">
                  <a:pos x="6" y="31"/>
                </a:cxn>
                <a:cxn ang="0">
                  <a:pos x="1" y="29"/>
                </a:cxn>
                <a:cxn ang="0">
                  <a:pos x="2" y="22"/>
                </a:cxn>
                <a:cxn ang="0">
                  <a:pos x="2" y="13"/>
                </a:cxn>
                <a:cxn ang="0">
                  <a:pos x="3" y="9"/>
                </a:cxn>
                <a:cxn ang="0">
                  <a:pos x="5" y="2"/>
                </a:cxn>
                <a:cxn ang="0">
                  <a:pos x="11" y="3"/>
                </a:cxn>
                <a:cxn ang="0">
                  <a:pos x="15" y="8"/>
                </a:cxn>
                <a:cxn ang="0">
                  <a:pos x="19" y="10"/>
                </a:cxn>
                <a:cxn ang="0">
                  <a:pos x="23" y="14"/>
                </a:cxn>
                <a:cxn ang="0">
                  <a:pos x="27" y="18"/>
                </a:cxn>
                <a:cxn ang="0">
                  <a:pos x="27" y="27"/>
                </a:cxn>
              </a:cxnLst>
              <a:rect l="0" t="0" r="r" b="b"/>
              <a:pathLst>
                <a:path w="30" h="36">
                  <a:moveTo>
                    <a:pt x="27" y="27"/>
                  </a:moveTo>
                  <a:cubicBezTo>
                    <a:pt x="25" y="31"/>
                    <a:pt x="23" y="32"/>
                    <a:pt x="21" y="34"/>
                  </a:cubicBezTo>
                  <a:cubicBezTo>
                    <a:pt x="18" y="36"/>
                    <a:pt x="17" y="33"/>
                    <a:pt x="14" y="34"/>
                  </a:cubicBezTo>
                  <a:cubicBezTo>
                    <a:pt x="12" y="35"/>
                    <a:pt x="8" y="31"/>
                    <a:pt x="6" y="31"/>
                  </a:cubicBezTo>
                  <a:cubicBezTo>
                    <a:pt x="3" y="31"/>
                    <a:pt x="1" y="29"/>
                    <a:pt x="1" y="29"/>
                  </a:cubicBezTo>
                  <a:cubicBezTo>
                    <a:pt x="0" y="27"/>
                    <a:pt x="0" y="23"/>
                    <a:pt x="2" y="22"/>
                  </a:cubicBezTo>
                  <a:cubicBezTo>
                    <a:pt x="4" y="21"/>
                    <a:pt x="1" y="15"/>
                    <a:pt x="2" y="13"/>
                  </a:cubicBezTo>
                  <a:cubicBezTo>
                    <a:pt x="4" y="12"/>
                    <a:pt x="1" y="12"/>
                    <a:pt x="3" y="9"/>
                  </a:cubicBezTo>
                  <a:cubicBezTo>
                    <a:pt x="5" y="6"/>
                    <a:pt x="3" y="5"/>
                    <a:pt x="5" y="2"/>
                  </a:cubicBezTo>
                  <a:cubicBezTo>
                    <a:pt x="7" y="5"/>
                    <a:pt x="7" y="0"/>
                    <a:pt x="11" y="3"/>
                  </a:cubicBezTo>
                  <a:cubicBezTo>
                    <a:pt x="14" y="6"/>
                    <a:pt x="12" y="9"/>
                    <a:pt x="15" y="8"/>
                  </a:cubicBezTo>
                  <a:cubicBezTo>
                    <a:pt x="17" y="6"/>
                    <a:pt x="16" y="9"/>
                    <a:pt x="19" y="10"/>
                  </a:cubicBezTo>
                  <a:cubicBezTo>
                    <a:pt x="22" y="12"/>
                    <a:pt x="21" y="12"/>
                    <a:pt x="23" y="14"/>
                  </a:cubicBezTo>
                  <a:cubicBezTo>
                    <a:pt x="26" y="15"/>
                    <a:pt x="25" y="15"/>
                    <a:pt x="27" y="18"/>
                  </a:cubicBezTo>
                  <a:cubicBezTo>
                    <a:pt x="30" y="22"/>
                    <a:pt x="25" y="22"/>
                    <a:pt x="27" y="27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21" name="Freeform 20123">
              <a:extLst>
                <a:ext uri="{FF2B5EF4-FFF2-40B4-BE49-F238E27FC236}">
                  <a16:creationId xmlns:a16="http://schemas.microsoft.com/office/drawing/2014/main" id="{E56BBCDD-F708-491C-BCF1-0C8C1002A800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9173" y="4466480"/>
              <a:ext cx="307224" cy="528579"/>
            </a:xfrm>
            <a:custGeom>
              <a:avLst/>
              <a:gdLst/>
              <a:ahLst/>
              <a:cxnLst>
                <a:cxn ang="0">
                  <a:pos x="61" y="27"/>
                </a:cxn>
                <a:cxn ang="0">
                  <a:pos x="56" y="27"/>
                </a:cxn>
                <a:cxn ang="0">
                  <a:pos x="47" y="32"/>
                </a:cxn>
                <a:cxn ang="0">
                  <a:pos x="42" y="43"/>
                </a:cxn>
                <a:cxn ang="0">
                  <a:pos x="44" y="59"/>
                </a:cxn>
                <a:cxn ang="0">
                  <a:pos x="49" y="62"/>
                </a:cxn>
                <a:cxn ang="0">
                  <a:pos x="56" y="62"/>
                </a:cxn>
                <a:cxn ang="0">
                  <a:pos x="58" y="70"/>
                </a:cxn>
                <a:cxn ang="0">
                  <a:pos x="63" y="70"/>
                </a:cxn>
                <a:cxn ang="0">
                  <a:pos x="67" y="80"/>
                </a:cxn>
                <a:cxn ang="0">
                  <a:pos x="66" y="89"/>
                </a:cxn>
                <a:cxn ang="0">
                  <a:pos x="64" y="96"/>
                </a:cxn>
                <a:cxn ang="0">
                  <a:pos x="64" y="103"/>
                </a:cxn>
                <a:cxn ang="0">
                  <a:pos x="63" y="111"/>
                </a:cxn>
                <a:cxn ang="0">
                  <a:pos x="61" y="113"/>
                </a:cxn>
                <a:cxn ang="0">
                  <a:pos x="58" y="117"/>
                </a:cxn>
                <a:cxn ang="0">
                  <a:pos x="53" y="112"/>
                </a:cxn>
                <a:cxn ang="0">
                  <a:pos x="43" y="104"/>
                </a:cxn>
                <a:cxn ang="0">
                  <a:pos x="33" y="96"/>
                </a:cxn>
                <a:cxn ang="0">
                  <a:pos x="28" y="87"/>
                </a:cxn>
                <a:cxn ang="0">
                  <a:pos x="23" y="77"/>
                </a:cxn>
                <a:cxn ang="0">
                  <a:pos x="20" y="70"/>
                </a:cxn>
                <a:cxn ang="0">
                  <a:pos x="15" y="55"/>
                </a:cxn>
                <a:cxn ang="0">
                  <a:pos x="9" y="45"/>
                </a:cxn>
                <a:cxn ang="0">
                  <a:pos x="3" y="37"/>
                </a:cxn>
                <a:cxn ang="0">
                  <a:pos x="2" y="34"/>
                </a:cxn>
                <a:cxn ang="0">
                  <a:pos x="7" y="22"/>
                </a:cxn>
                <a:cxn ang="0">
                  <a:pos x="6" y="28"/>
                </a:cxn>
                <a:cxn ang="0">
                  <a:pos x="10" y="29"/>
                </a:cxn>
                <a:cxn ang="0">
                  <a:pos x="14" y="31"/>
                </a:cxn>
                <a:cxn ang="0">
                  <a:pos x="17" y="23"/>
                </a:cxn>
                <a:cxn ang="0">
                  <a:pos x="31" y="12"/>
                </a:cxn>
                <a:cxn ang="0">
                  <a:pos x="33" y="1"/>
                </a:cxn>
                <a:cxn ang="0">
                  <a:pos x="36" y="3"/>
                </a:cxn>
                <a:cxn ang="0">
                  <a:pos x="40" y="8"/>
                </a:cxn>
                <a:cxn ang="0">
                  <a:pos x="46" y="16"/>
                </a:cxn>
                <a:cxn ang="0">
                  <a:pos x="56" y="15"/>
                </a:cxn>
                <a:cxn ang="0">
                  <a:pos x="60" y="18"/>
                </a:cxn>
                <a:cxn ang="0">
                  <a:pos x="58" y="25"/>
                </a:cxn>
                <a:cxn ang="0">
                  <a:pos x="61" y="27"/>
                </a:cxn>
              </a:cxnLst>
              <a:rect l="0" t="0" r="r" b="b"/>
              <a:pathLst>
                <a:path w="68" h="117">
                  <a:moveTo>
                    <a:pt x="61" y="27"/>
                  </a:moveTo>
                  <a:cubicBezTo>
                    <a:pt x="58" y="29"/>
                    <a:pt x="60" y="25"/>
                    <a:pt x="56" y="27"/>
                  </a:cubicBezTo>
                  <a:cubicBezTo>
                    <a:pt x="52" y="30"/>
                    <a:pt x="51" y="29"/>
                    <a:pt x="47" y="32"/>
                  </a:cubicBezTo>
                  <a:cubicBezTo>
                    <a:pt x="44" y="36"/>
                    <a:pt x="46" y="41"/>
                    <a:pt x="42" y="43"/>
                  </a:cubicBezTo>
                  <a:cubicBezTo>
                    <a:pt x="36" y="48"/>
                    <a:pt x="45" y="56"/>
                    <a:pt x="44" y="59"/>
                  </a:cubicBezTo>
                  <a:cubicBezTo>
                    <a:pt x="43" y="62"/>
                    <a:pt x="49" y="58"/>
                    <a:pt x="49" y="62"/>
                  </a:cubicBezTo>
                  <a:cubicBezTo>
                    <a:pt x="48" y="67"/>
                    <a:pt x="55" y="64"/>
                    <a:pt x="56" y="62"/>
                  </a:cubicBezTo>
                  <a:cubicBezTo>
                    <a:pt x="58" y="59"/>
                    <a:pt x="56" y="70"/>
                    <a:pt x="58" y="70"/>
                  </a:cubicBezTo>
                  <a:cubicBezTo>
                    <a:pt x="60" y="71"/>
                    <a:pt x="60" y="69"/>
                    <a:pt x="63" y="70"/>
                  </a:cubicBezTo>
                  <a:cubicBezTo>
                    <a:pt x="67" y="80"/>
                    <a:pt x="67" y="80"/>
                    <a:pt x="67" y="80"/>
                  </a:cubicBezTo>
                  <a:cubicBezTo>
                    <a:pt x="67" y="80"/>
                    <a:pt x="65" y="85"/>
                    <a:pt x="66" y="89"/>
                  </a:cubicBezTo>
                  <a:cubicBezTo>
                    <a:pt x="67" y="92"/>
                    <a:pt x="62" y="93"/>
                    <a:pt x="64" y="96"/>
                  </a:cubicBezTo>
                  <a:cubicBezTo>
                    <a:pt x="66" y="99"/>
                    <a:pt x="61" y="101"/>
                    <a:pt x="64" y="103"/>
                  </a:cubicBezTo>
                  <a:cubicBezTo>
                    <a:pt x="68" y="105"/>
                    <a:pt x="63" y="109"/>
                    <a:pt x="63" y="111"/>
                  </a:cubicBezTo>
                  <a:cubicBezTo>
                    <a:pt x="63" y="111"/>
                    <a:pt x="63" y="113"/>
                    <a:pt x="61" y="113"/>
                  </a:cubicBezTo>
                  <a:cubicBezTo>
                    <a:pt x="60" y="113"/>
                    <a:pt x="64" y="115"/>
                    <a:pt x="58" y="117"/>
                  </a:cubicBezTo>
                  <a:cubicBezTo>
                    <a:pt x="57" y="115"/>
                    <a:pt x="54" y="115"/>
                    <a:pt x="53" y="112"/>
                  </a:cubicBezTo>
                  <a:cubicBezTo>
                    <a:pt x="53" y="109"/>
                    <a:pt x="51" y="109"/>
                    <a:pt x="43" y="104"/>
                  </a:cubicBezTo>
                  <a:cubicBezTo>
                    <a:pt x="34" y="100"/>
                    <a:pt x="34" y="98"/>
                    <a:pt x="33" y="96"/>
                  </a:cubicBezTo>
                  <a:cubicBezTo>
                    <a:pt x="31" y="94"/>
                    <a:pt x="27" y="92"/>
                    <a:pt x="28" y="87"/>
                  </a:cubicBezTo>
                  <a:cubicBezTo>
                    <a:pt x="28" y="82"/>
                    <a:pt x="23" y="80"/>
                    <a:pt x="23" y="77"/>
                  </a:cubicBezTo>
                  <a:cubicBezTo>
                    <a:pt x="23" y="74"/>
                    <a:pt x="21" y="74"/>
                    <a:pt x="20" y="70"/>
                  </a:cubicBezTo>
                  <a:cubicBezTo>
                    <a:pt x="20" y="66"/>
                    <a:pt x="16" y="60"/>
                    <a:pt x="15" y="55"/>
                  </a:cubicBezTo>
                  <a:cubicBezTo>
                    <a:pt x="14" y="51"/>
                    <a:pt x="11" y="51"/>
                    <a:pt x="9" y="45"/>
                  </a:cubicBezTo>
                  <a:cubicBezTo>
                    <a:pt x="8" y="41"/>
                    <a:pt x="0" y="40"/>
                    <a:pt x="3" y="37"/>
                  </a:cubicBezTo>
                  <a:cubicBezTo>
                    <a:pt x="6" y="36"/>
                    <a:pt x="3" y="36"/>
                    <a:pt x="2" y="34"/>
                  </a:cubicBezTo>
                  <a:cubicBezTo>
                    <a:pt x="1" y="31"/>
                    <a:pt x="1" y="28"/>
                    <a:pt x="7" y="22"/>
                  </a:cubicBezTo>
                  <a:cubicBezTo>
                    <a:pt x="9" y="26"/>
                    <a:pt x="5" y="26"/>
                    <a:pt x="6" y="28"/>
                  </a:cubicBezTo>
                  <a:cubicBezTo>
                    <a:pt x="6" y="30"/>
                    <a:pt x="7" y="28"/>
                    <a:pt x="10" y="29"/>
                  </a:cubicBezTo>
                  <a:cubicBezTo>
                    <a:pt x="12" y="29"/>
                    <a:pt x="12" y="33"/>
                    <a:pt x="14" y="31"/>
                  </a:cubicBezTo>
                  <a:cubicBezTo>
                    <a:pt x="16" y="29"/>
                    <a:pt x="14" y="29"/>
                    <a:pt x="17" y="23"/>
                  </a:cubicBezTo>
                  <a:cubicBezTo>
                    <a:pt x="20" y="18"/>
                    <a:pt x="28" y="16"/>
                    <a:pt x="31" y="12"/>
                  </a:cubicBezTo>
                  <a:cubicBezTo>
                    <a:pt x="33" y="7"/>
                    <a:pt x="33" y="6"/>
                    <a:pt x="33" y="1"/>
                  </a:cubicBezTo>
                  <a:cubicBezTo>
                    <a:pt x="34" y="0"/>
                    <a:pt x="34" y="2"/>
                    <a:pt x="36" y="3"/>
                  </a:cubicBezTo>
                  <a:cubicBezTo>
                    <a:pt x="39" y="4"/>
                    <a:pt x="37" y="6"/>
                    <a:pt x="40" y="8"/>
                  </a:cubicBezTo>
                  <a:cubicBezTo>
                    <a:pt x="44" y="10"/>
                    <a:pt x="43" y="16"/>
                    <a:pt x="46" y="16"/>
                  </a:cubicBezTo>
                  <a:cubicBezTo>
                    <a:pt x="50" y="16"/>
                    <a:pt x="52" y="14"/>
                    <a:pt x="56" y="15"/>
                  </a:cubicBezTo>
                  <a:cubicBezTo>
                    <a:pt x="61" y="17"/>
                    <a:pt x="61" y="17"/>
                    <a:pt x="60" y="18"/>
                  </a:cubicBezTo>
                  <a:cubicBezTo>
                    <a:pt x="58" y="22"/>
                    <a:pt x="56" y="26"/>
                    <a:pt x="58" y="25"/>
                  </a:cubicBezTo>
                  <a:cubicBezTo>
                    <a:pt x="60" y="25"/>
                    <a:pt x="60" y="26"/>
                    <a:pt x="61" y="27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22" name="Freeform 20124">
              <a:extLst>
                <a:ext uri="{FF2B5EF4-FFF2-40B4-BE49-F238E27FC236}">
                  <a16:creationId xmlns:a16="http://schemas.microsoft.com/office/drawing/2014/main" id="{EA4EF832-F7A5-466F-83F8-352774D50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2601" y="4115364"/>
              <a:ext cx="293866" cy="473240"/>
            </a:xfrm>
            <a:custGeom>
              <a:avLst/>
              <a:gdLst/>
              <a:ahLst/>
              <a:cxnLst>
                <a:cxn ang="0">
                  <a:pos x="42" y="4"/>
                </a:cxn>
                <a:cxn ang="0">
                  <a:pos x="40" y="1"/>
                </a:cxn>
                <a:cxn ang="0">
                  <a:pos x="34" y="5"/>
                </a:cxn>
                <a:cxn ang="0">
                  <a:pos x="26" y="8"/>
                </a:cxn>
                <a:cxn ang="0">
                  <a:pos x="22" y="9"/>
                </a:cxn>
                <a:cxn ang="0">
                  <a:pos x="19" y="16"/>
                </a:cxn>
                <a:cxn ang="0">
                  <a:pos x="16" y="21"/>
                </a:cxn>
                <a:cxn ang="0">
                  <a:pos x="13" y="26"/>
                </a:cxn>
                <a:cxn ang="0">
                  <a:pos x="10" y="24"/>
                </a:cxn>
                <a:cxn ang="0">
                  <a:pos x="11" y="29"/>
                </a:cxn>
                <a:cxn ang="0">
                  <a:pos x="10" y="31"/>
                </a:cxn>
                <a:cxn ang="0">
                  <a:pos x="8" y="30"/>
                </a:cxn>
                <a:cxn ang="0">
                  <a:pos x="7" y="33"/>
                </a:cxn>
                <a:cxn ang="0">
                  <a:pos x="8" y="35"/>
                </a:cxn>
                <a:cxn ang="0">
                  <a:pos x="9" y="37"/>
                </a:cxn>
                <a:cxn ang="0">
                  <a:pos x="10" y="41"/>
                </a:cxn>
                <a:cxn ang="0">
                  <a:pos x="9" y="47"/>
                </a:cxn>
                <a:cxn ang="0">
                  <a:pos x="10" y="56"/>
                </a:cxn>
                <a:cxn ang="0">
                  <a:pos x="7" y="63"/>
                </a:cxn>
                <a:cxn ang="0">
                  <a:pos x="3" y="66"/>
                </a:cxn>
                <a:cxn ang="0">
                  <a:pos x="2" y="70"/>
                </a:cxn>
                <a:cxn ang="0">
                  <a:pos x="8" y="74"/>
                </a:cxn>
                <a:cxn ang="0">
                  <a:pos x="10" y="76"/>
                </a:cxn>
                <a:cxn ang="0">
                  <a:pos x="15" y="77"/>
                </a:cxn>
                <a:cxn ang="0">
                  <a:pos x="17" y="77"/>
                </a:cxn>
                <a:cxn ang="0">
                  <a:pos x="21" y="79"/>
                </a:cxn>
                <a:cxn ang="0">
                  <a:pos x="24" y="81"/>
                </a:cxn>
                <a:cxn ang="0">
                  <a:pos x="28" y="86"/>
                </a:cxn>
                <a:cxn ang="0">
                  <a:pos x="34" y="94"/>
                </a:cxn>
                <a:cxn ang="0">
                  <a:pos x="44" y="93"/>
                </a:cxn>
                <a:cxn ang="0">
                  <a:pos x="48" y="96"/>
                </a:cxn>
                <a:cxn ang="0">
                  <a:pos x="46" y="103"/>
                </a:cxn>
                <a:cxn ang="0">
                  <a:pos x="49" y="105"/>
                </a:cxn>
                <a:cxn ang="0">
                  <a:pos x="51" y="90"/>
                </a:cxn>
                <a:cxn ang="0">
                  <a:pos x="51" y="83"/>
                </a:cxn>
                <a:cxn ang="0">
                  <a:pos x="48" y="76"/>
                </a:cxn>
                <a:cxn ang="0">
                  <a:pos x="51" y="74"/>
                </a:cxn>
                <a:cxn ang="0">
                  <a:pos x="53" y="75"/>
                </a:cxn>
                <a:cxn ang="0">
                  <a:pos x="52" y="72"/>
                </a:cxn>
                <a:cxn ang="0">
                  <a:pos x="49" y="72"/>
                </a:cxn>
                <a:cxn ang="0">
                  <a:pos x="49" y="68"/>
                </a:cxn>
                <a:cxn ang="0">
                  <a:pos x="58" y="68"/>
                </a:cxn>
                <a:cxn ang="0">
                  <a:pos x="59" y="67"/>
                </a:cxn>
                <a:cxn ang="0">
                  <a:pos x="62" y="65"/>
                </a:cxn>
                <a:cxn ang="0">
                  <a:pos x="65" y="71"/>
                </a:cxn>
                <a:cxn ang="0">
                  <a:pos x="62" y="63"/>
                </a:cxn>
                <a:cxn ang="0">
                  <a:pos x="60" y="61"/>
                </a:cxn>
                <a:cxn ang="0">
                  <a:pos x="62" y="58"/>
                </a:cxn>
                <a:cxn ang="0">
                  <a:pos x="60" y="52"/>
                </a:cxn>
                <a:cxn ang="0">
                  <a:pos x="62" y="40"/>
                </a:cxn>
                <a:cxn ang="0">
                  <a:pos x="52" y="40"/>
                </a:cxn>
                <a:cxn ang="0">
                  <a:pos x="47" y="35"/>
                </a:cxn>
                <a:cxn ang="0">
                  <a:pos x="40" y="35"/>
                </a:cxn>
                <a:cxn ang="0">
                  <a:pos x="36" y="32"/>
                </a:cxn>
                <a:cxn ang="0">
                  <a:pos x="36" y="26"/>
                </a:cxn>
                <a:cxn ang="0">
                  <a:pos x="32" y="21"/>
                </a:cxn>
                <a:cxn ang="0">
                  <a:pos x="32" y="19"/>
                </a:cxn>
                <a:cxn ang="0">
                  <a:pos x="36" y="9"/>
                </a:cxn>
                <a:cxn ang="0">
                  <a:pos x="42" y="4"/>
                </a:cxn>
              </a:cxnLst>
              <a:rect l="0" t="0" r="r" b="b"/>
              <a:pathLst>
                <a:path w="65" h="105">
                  <a:moveTo>
                    <a:pt x="42" y="4"/>
                  </a:moveTo>
                  <a:cubicBezTo>
                    <a:pt x="43" y="3"/>
                    <a:pt x="44" y="0"/>
                    <a:pt x="40" y="1"/>
                  </a:cubicBezTo>
                  <a:cubicBezTo>
                    <a:pt x="37" y="1"/>
                    <a:pt x="39" y="2"/>
                    <a:pt x="34" y="5"/>
                  </a:cubicBezTo>
                  <a:cubicBezTo>
                    <a:pt x="28" y="10"/>
                    <a:pt x="27" y="5"/>
                    <a:pt x="26" y="8"/>
                  </a:cubicBezTo>
                  <a:cubicBezTo>
                    <a:pt x="25" y="11"/>
                    <a:pt x="23" y="7"/>
                    <a:pt x="22" y="9"/>
                  </a:cubicBezTo>
                  <a:cubicBezTo>
                    <a:pt x="21" y="11"/>
                    <a:pt x="19" y="11"/>
                    <a:pt x="19" y="16"/>
                  </a:cubicBezTo>
                  <a:cubicBezTo>
                    <a:pt x="20" y="22"/>
                    <a:pt x="17" y="18"/>
                    <a:pt x="16" y="21"/>
                  </a:cubicBezTo>
                  <a:cubicBezTo>
                    <a:pt x="16" y="24"/>
                    <a:pt x="12" y="23"/>
                    <a:pt x="13" y="26"/>
                  </a:cubicBezTo>
                  <a:cubicBezTo>
                    <a:pt x="14" y="31"/>
                    <a:pt x="12" y="27"/>
                    <a:pt x="10" y="24"/>
                  </a:cubicBezTo>
                  <a:cubicBezTo>
                    <a:pt x="9" y="26"/>
                    <a:pt x="12" y="29"/>
                    <a:pt x="11" y="29"/>
                  </a:cubicBezTo>
                  <a:cubicBezTo>
                    <a:pt x="10" y="29"/>
                    <a:pt x="11" y="30"/>
                    <a:pt x="10" y="31"/>
                  </a:cubicBezTo>
                  <a:cubicBezTo>
                    <a:pt x="9" y="32"/>
                    <a:pt x="8" y="30"/>
                    <a:pt x="8" y="30"/>
                  </a:cubicBezTo>
                  <a:cubicBezTo>
                    <a:pt x="7" y="32"/>
                    <a:pt x="8" y="31"/>
                    <a:pt x="7" y="33"/>
                  </a:cubicBezTo>
                  <a:cubicBezTo>
                    <a:pt x="8" y="34"/>
                    <a:pt x="8" y="34"/>
                    <a:pt x="8" y="35"/>
                  </a:cubicBezTo>
                  <a:cubicBezTo>
                    <a:pt x="8" y="36"/>
                    <a:pt x="8" y="36"/>
                    <a:pt x="9" y="37"/>
                  </a:cubicBezTo>
                  <a:cubicBezTo>
                    <a:pt x="12" y="38"/>
                    <a:pt x="9" y="40"/>
                    <a:pt x="10" y="41"/>
                  </a:cubicBezTo>
                  <a:cubicBezTo>
                    <a:pt x="12" y="44"/>
                    <a:pt x="8" y="42"/>
                    <a:pt x="9" y="47"/>
                  </a:cubicBezTo>
                  <a:cubicBezTo>
                    <a:pt x="10" y="52"/>
                    <a:pt x="8" y="55"/>
                    <a:pt x="10" y="56"/>
                  </a:cubicBezTo>
                  <a:cubicBezTo>
                    <a:pt x="11" y="56"/>
                    <a:pt x="9" y="63"/>
                    <a:pt x="7" y="63"/>
                  </a:cubicBezTo>
                  <a:cubicBezTo>
                    <a:pt x="4" y="63"/>
                    <a:pt x="3" y="63"/>
                    <a:pt x="3" y="66"/>
                  </a:cubicBezTo>
                  <a:cubicBezTo>
                    <a:pt x="4" y="68"/>
                    <a:pt x="0" y="66"/>
                    <a:pt x="2" y="70"/>
                  </a:cubicBezTo>
                  <a:cubicBezTo>
                    <a:pt x="6" y="73"/>
                    <a:pt x="7" y="74"/>
                    <a:pt x="8" y="74"/>
                  </a:cubicBezTo>
                  <a:cubicBezTo>
                    <a:pt x="8" y="74"/>
                    <a:pt x="10" y="75"/>
                    <a:pt x="10" y="76"/>
                  </a:cubicBezTo>
                  <a:cubicBezTo>
                    <a:pt x="10" y="77"/>
                    <a:pt x="15" y="78"/>
                    <a:pt x="15" y="77"/>
                  </a:cubicBezTo>
                  <a:cubicBezTo>
                    <a:pt x="15" y="76"/>
                    <a:pt x="16" y="75"/>
                    <a:pt x="17" y="77"/>
                  </a:cubicBezTo>
                  <a:cubicBezTo>
                    <a:pt x="18" y="79"/>
                    <a:pt x="19" y="79"/>
                    <a:pt x="21" y="79"/>
                  </a:cubicBezTo>
                  <a:cubicBezTo>
                    <a:pt x="22" y="78"/>
                    <a:pt x="22" y="80"/>
                    <a:pt x="24" y="81"/>
                  </a:cubicBezTo>
                  <a:cubicBezTo>
                    <a:pt x="27" y="82"/>
                    <a:pt x="25" y="84"/>
                    <a:pt x="28" y="86"/>
                  </a:cubicBezTo>
                  <a:cubicBezTo>
                    <a:pt x="32" y="88"/>
                    <a:pt x="31" y="94"/>
                    <a:pt x="34" y="94"/>
                  </a:cubicBezTo>
                  <a:cubicBezTo>
                    <a:pt x="38" y="94"/>
                    <a:pt x="40" y="92"/>
                    <a:pt x="44" y="93"/>
                  </a:cubicBezTo>
                  <a:cubicBezTo>
                    <a:pt x="49" y="95"/>
                    <a:pt x="49" y="95"/>
                    <a:pt x="48" y="96"/>
                  </a:cubicBezTo>
                  <a:cubicBezTo>
                    <a:pt x="46" y="100"/>
                    <a:pt x="44" y="104"/>
                    <a:pt x="46" y="103"/>
                  </a:cubicBezTo>
                  <a:cubicBezTo>
                    <a:pt x="48" y="103"/>
                    <a:pt x="48" y="104"/>
                    <a:pt x="49" y="105"/>
                  </a:cubicBezTo>
                  <a:cubicBezTo>
                    <a:pt x="49" y="104"/>
                    <a:pt x="50" y="94"/>
                    <a:pt x="51" y="90"/>
                  </a:cubicBezTo>
                  <a:cubicBezTo>
                    <a:pt x="52" y="85"/>
                    <a:pt x="50" y="85"/>
                    <a:pt x="51" y="83"/>
                  </a:cubicBezTo>
                  <a:cubicBezTo>
                    <a:pt x="51" y="81"/>
                    <a:pt x="49" y="84"/>
                    <a:pt x="48" y="76"/>
                  </a:cubicBezTo>
                  <a:cubicBezTo>
                    <a:pt x="48" y="74"/>
                    <a:pt x="50" y="75"/>
                    <a:pt x="51" y="74"/>
                  </a:cubicBezTo>
                  <a:cubicBezTo>
                    <a:pt x="51" y="74"/>
                    <a:pt x="52" y="75"/>
                    <a:pt x="53" y="75"/>
                  </a:cubicBezTo>
                  <a:cubicBezTo>
                    <a:pt x="53" y="76"/>
                    <a:pt x="53" y="72"/>
                    <a:pt x="52" y="72"/>
                  </a:cubicBezTo>
                  <a:cubicBezTo>
                    <a:pt x="50" y="72"/>
                    <a:pt x="49" y="72"/>
                    <a:pt x="49" y="72"/>
                  </a:cubicBezTo>
                  <a:cubicBezTo>
                    <a:pt x="49" y="68"/>
                    <a:pt x="49" y="68"/>
                    <a:pt x="49" y="68"/>
                  </a:cubicBezTo>
                  <a:cubicBezTo>
                    <a:pt x="58" y="68"/>
                    <a:pt x="58" y="68"/>
                    <a:pt x="58" y="68"/>
                  </a:cubicBezTo>
                  <a:cubicBezTo>
                    <a:pt x="57" y="67"/>
                    <a:pt x="57" y="65"/>
                    <a:pt x="59" y="67"/>
                  </a:cubicBezTo>
                  <a:cubicBezTo>
                    <a:pt x="60" y="69"/>
                    <a:pt x="61" y="65"/>
                    <a:pt x="62" y="65"/>
                  </a:cubicBezTo>
                  <a:cubicBezTo>
                    <a:pt x="65" y="69"/>
                    <a:pt x="62" y="72"/>
                    <a:pt x="65" y="71"/>
                  </a:cubicBezTo>
                  <a:cubicBezTo>
                    <a:pt x="63" y="65"/>
                    <a:pt x="64" y="64"/>
                    <a:pt x="62" y="63"/>
                  </a:cubicBezTo>
                  <a:cubicBezTo>
                    <a:pt x="61" y="62"/>
                    <a:pt x="61" y="61"/>
                    <a:pt x="60" y="61"/>
                  </a:cubicBezTo>
                  <a:cubicBezTo>
                    <a:pt x="59" y="62"/>
                    <a:pt x="59" y="61"/>
                    <a:pt x="62" y="58"/>
                  </a:cubicBezTo>
                  <a:cubicBezTo>
                    <a:pt x="63" y="57"/>
                    <a:pt x="61" y="56"/>
                    <a:pt x="60" y="52"/>
                  </a:cubicBezTo>
                  <a:cubicBezTo>
                    <a:pt x="58" y="46"/>
                    <a:pt x="63" y="40"/>
                    <a:pt x="62" y="40"/>
                  </a:cubicBezTo>
                  <a:cubicBezTo>
                    <a:pt x="57" y="39"/>
                    <a:pt x="57" y="41"/>
                    <a:pt x="52" y="40"/>
                  </a:cubicBezTo>
                  <a:cubicBezTo>
                    <a:pt x="50" y="40"/>
                    <a:pt x="49" y="34"/>
                    <a:pt x="47" y="35"/>
                  </a:cubicBezTo>
                  <a:cubicBezTo>
                    <a:pt x="46" y="36"/>
                    <a:pt x="45" y="34"/>
                    <a:pt x="40" y="35"/>
                  </a:cubicBezTo>
                  <a:cubicBezTo>
                    <a:pt x="36" y="35"/>
                    <a:pt x="39" y="33"/>
                    <a:pt x="36" y="32"/>
                  </a:cubicBezTo>
                  <a:cubicBezTo>
                    <a:pt x="34" y="32"/>
                    <a:pt x="38" y="27"/>
                    <a:pt x="36" y="26"/>
                  </a:cubicBezTo>
                  <a:cubicBezTo>
                    <a:pt x="33" y="24"/>
                    <a:pt x="35" y="20"/>
                    <a:pt x="32" y="21"/>
                  </a:cubicBezTo>
                  <a:cubicBezTo>
                    <a:pt x="30" y="21"/>
                    <a:pt x="31" y="21"/>
                    <a:pt x="32" y="19"/>
                  </a:cubicBezTo>
                  <a:cubicBezTo>
                    <a:pt x="34" y="18"/>
                    <a:pt x="33" y="10"/>
                    <a:pt x="36" y="9"/>
                  </a:cubicBezTo>
                  <a:cubicBezTo>
                    <a:pt x="39" y="7"/>
                    <a:pt x="35" y="5"/>
                    <a:pt x="42" y="4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23" name="Freeform 20125">
              <a:extLst>
                <a:ext uri="{FF2B5EF4-FFF2-40B4-BE49-F238E27FC236}">
                  <a16:creationId xmlns:a16="http://schemas.microsoft.com/office/drawing/2014/main" id="{2B5A87DE-4832-44B7-8E9B-FB930FD423B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9055" y="4227949"/>
              <a:ext cx="131668" cy="211814"/>
            </a:xfrm>
            <a:custGeom>
              <a:avLst/>
              <a:gdLst/>
              <a:ahLst/>
              <a:cxnLst>
                <a:cxn ang="0">
                  <a:pos x="29" y="42"/>
                </a:cxn>
                <a:cxn ang="0">
                  <a:pos x="25" y="41"/>
                </a:cxn>
                <a:cxn ang="0">
                  <a:pos x="20" y="44"/>
                </a:cxn>
                <a:cxn ang="0">
                  <a:pos x="17" y="46"/>
                </a:cxn>
                <a:cxn ang="0">
                  <a:pos x="12" y="41"/>
                </a:cxn>
                <a:cxn ang="0">
                  <a:pos x="11" y="36"/>
                </a:cxn>
                <a:cxn ang="0">
                  <a:pos x="12" y="30"/>
                </a:cxn>
                <a:cxn ang="0">
                  <a:pos x="10" y="24"/>
                </a:cxn>
                <a:cxn ang="0">
                  <a:pos x="9" y="21"/>
                </a:cxn>
                <a:cxn ang="0">
                  <a:pos x="7" y="21"/>
                </a:cxn>
                <a:cxn ang="0">
                  <a:pos x="5" y="14"/>
                </a:cxn>
                <a:cxn ang="0">
                  <a:pos x="7" y="11"/>
                </a:cxn>
                <a:cxn ang="0">
                  <a:pos x="9" y="9"/>
                </a:cxn>
                <a:cxn ang="0">
                  <a:pos x="7" y="6"/>
                </a:cxn>
                <a:cxn ang="0">
                  <a:pos x="11" y="0"/>
                </a:cxn>
                <a:cxn ang="0">
                  <a:pos x="12" y="1"/>
                </a:cxn>
                <a:cxn ang="0">
                  <a:pos x="18" y="8"/>
                </a:cxn>
                <a:cxn ang="0">
                  <a:pos x="21" y="11"/>
                </a:cxn>
                <a:cxn ang="0">
                  <a:pos x="24" y="14"/>
                </a:cxn>
                <a:cxn ang="0">
                  <a:pos x="26" y="17"/>
                </a:cxn>
                <a:cxn ang="0">
                  <a:pos x="25" y="21"/>
                </a:cxn>
                <a:cxn ang="0">
                  <a:pos x="23" y="23"/>
                </a:cxn>
                <a:cxn ang="0">
                  <a:pos x="21" y="24"/>
                </a:cxn>
                <a:cxn ang="0">
                  <a:pos x="21" y="27"/>
                </a:cxn>
                <a:cxn ang="0">
                  <a:pos x="23" y="32"/>
                </a:cxn>
                <a:cxn ang="0">
                  <a:pos x="25" y="33"/>
                </a:cxn>
                <a:cxn ang="0">
                  <a:pos x="26" y="37"/>
                </a:cxn>
                <a:cxn ang="0">
                  <a:pos x="29" y="42"/>
                </a:cxn>
              </a:cxnLst>
              <a:rect l="0" t="0" r="r" b="b"/>
              <a:pathLst>
                <a:path w="29" h="47">
                  <a:moveTo>
                    <a:pt x="29" y="42"/>
                  </a:moveTo>
                  <a:cubicBezTo>
                    <a:pt x="26" y="42"/>
                    <a:pt x="27" y="41"/>
                    <a:pt x="25" y="41"/>
                  </a:cubicBezTo>
                  <a:cubicBezTo>
                    <a:pt x="23" y="42"/>
                    <a:pt x="22" y="45"/>
                    <a:pt x="20" y="44"/>
                  </a:cubicBezTo>
                  <a:cubicBezTo>
                    <a:pt x="18" y="44"/>
                    <a:pt x="19" y="45"/>
                    <a:pt x="17" y="46"/>
                  </a:cubicBezTo>
                  <a:cubicBezTo>
                    <a:pt x="16" y="47"/>
                    <a:pt x="12" y="44"/>
                    <a:pt x="12" y="41"/>
                  </a:cubicBezTo>
                  <a:cubicBezTo>
                    <a:pt x="12" y="38"/>
                    <a:pt x="10" y="40"/>
                    <a:pt x="11" y="36"/>
                  </a:cubicBezTo>
                  <a:cubicBezTo>
                    <a:pt x="12" y="32"/>
                    <a:pt x="12" y="32"/>
                    <a:pt x="12" y="30"/>
                  </a:cubicBezTo>
                  <a:cubicBezTo>
                    <a:pt x="14" y="26"/>
                    <a:pt x="9" y="27"/>
                    <a:pt x="10" y="24"/>
                  </a:cubicBezTo>
                  <a:cubicBezTo>
                    <a:pt x="11" y="22"/>
                    <a:pt x="10" y="20"/>
                    <a:pt x="9" y="21"/>
                  </a:cubicBezTo>
                  <a:cubicBezTo>
                    <a:pt x="8" y="21"/>
                    <a:pt x="7" y="21"/>
                    <a:pt x="7" y="21"/>
                  </a:cubicBezTo>
                  <a:cubicBezTo>
                    <a:pt x="0" y="15"/>
                    <a:pt x="6" y="17"/>
                    <a:pt x="5" y="14"/>
                  </a:cubicBezTo>
                  <a:cubicBezTo>
                    <a:pt x="4" y="11"/>
                    <a:pt x="4" y="12"/>
                    <a:pt x="7" y="11"/>
                  </a:cubicBezTo>
                  <a:cubicBezTo>
                    <a:pt x="9" y="10"/>
                    <a:pt x="9" y="10"/>
                    <a:pt x="9" y="9"/>
                  </a:cubicBezTo>
                  <a:cubicBezTo>
                    <a:pt x="8" y="7"/>
                    <a:pt x="6" y="7"/>
                    <a:pt x="7" y="6"/>
                  </a:cubicBezTo>
                  <a:cubicBezTo>
                    <a:pt x="8" y="4"/>
                    <a:pt x="13" y="3"/>
                    <a:pt x="11" y="0"/>
                  </a:cubicBezTo>
                  <a:cubicBezTo>
                    <a:pt x="11" y="1"/>
                    <a:pt x="12" y="1"/>
                    <a:pt x="12" y="1"/>
                  </a:cubicBezTo>
                  <a:cubicBezTo>
                    <a:pt x="17" y="4"/>
                    <a:pt x="19" y="6"/>
                    <a:pt x="18" y="8"/>
                  </a:cubicBezTo>
                  <a:cubicBezTo>
                    <a:pt x="18" y="11"/>
                    <a:pt x="17" y="10"/>
                    <a:pt x="21" y="11"/>
                  </a:cubicBezTo>
                  <a:cubicBezTo>
                    <a:pt x="24" y="12"/>
                    <a:pt x="22" y="14"/>
                    <a:pt x="24" y="14"/>
                  </a:cubicBezTo>
                  <a:cubicBezTo>
                    <a:pt x="25" y="14"/>
                    <a:pt x="25" y="16"/>
                    <a:pt x="26" y="17"/>
                  </a:cubicBezTo>
                  <a:cubicBezTo>
                    <a:pt x="26" y="19"/>
                    <a:pt x="25" y="20"/>
                    <a:pt x="25" y="21"/>
                  </a:cubicBezTo>
                  <a:cubicBezTo>
                    <a:pt x="25" y="22"/>
                    <a:pt x="25" y="22"/>
                    <a:pt x="23" y="23"/>
                  </a:cubicBezTo>
                  <a:cubicBezTo>
                    <a:pt x="21" y="23"/>
                    <a:pt x="21" y="23"/>
                    <a:pt x="21" y="24"/>
                  </a:cubicBezTo>
                  <a:cubicBezTo>
                    <a:pt x="22" y="25"/>
                    <a:pt x="22" y="25"/>
                    <a:pt x="21" y="27"/>
                  </a:cubicBezTo>
                  <a:cubicBezTo>
                    <a:pt x="20" y="30"/>
                    <a:pt x="22" y="30"/>
                    <a:pt x="23" y="32"/>
                  </a:cubicBezTo>
                  <a:cubicBezTo>
                    <a:pt x="23" y="34"/>
                    <a:pt x="24" y="32"/>
                    <a:pt x="25" y="33"/>
                  </a:cubicBezTo>
                  <a:cubicBezTo>
                    <a:pt x="25" y="34"/>
                    <a:pt x="24" y="35"/>
                    <a:pt x="26" y="37"/>
                  </a:cubicBezTo>
                  <a:cubicBezTo>
                    <a:pt x="27" y="38"/>
                    <a:pt x="27" y="40"/>
                    <a:pt x="29" y="42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24" name="Freeform 20126">
              <a:extLst>
                <a:ext uri="{FF2B5EF4-FFF2-40B4-BE49-F238E27FC236}">
                  <a16:creationId xmlns:a16="http://schemas.microsoft.com/office/drawing/2014/main" id="{23D0999C-30EB-4794-9E60-73A75ED3DD4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8744" y="4294738"/>
              <a:ext cx="99227" cy="131668"/>
            </a:xfrm>
            <a:custGeom>
              <a:avLst/>
              <a:gdLst/>
              <a:ahLst/>
              <a:cxnLst>
                <a:cxn ang="0">
                  <a:pos x="22" y="3"/>
                </a:cxn>
                <a:cxn ang="0">
                  <a:pos x="19" y="10"/>
                </a:cxn>
                <a:cxn ang="0">
                  <a:pos x="21" y="15"/>
                </a:cxn>
                <a:cxn ang="0">
                  <a:pos x="21" y="18"/>
                </a:cxn>
                <a:cxn ang="0">
                  <a:pos x="19" y="24"/>
                </a:cxn>
                <a:cxn ang="0">
                  <a:pos x="17" y="23"/>
                </a:cxn>
                <a:cxn ang="0">
                  <a:pos x="13" y="24"/>
                </a:cxn>
                <a:cxn ang="0">
                  <a:pos x="12" y="26"/>
                </a:cxn>
                <a:cxn ang="0">
                  <a:pos x="9" y="27"/>
                </a:cxn>
                <a:cxn ang="0">
                  <a:pos x="6" y="22"/>
                </a:cxn>
                <a:cxn ang="0">
                  <a:pos x="5" y="18"/>
                </a:cxn>
                <a:cxn ang="0">
                  <a:pos x="3" y="17"/>
                </a:cxn>
                <a:cxn ang="0">
                  <a:pos x="1" y="12"/>
                </a:cxn>
                <a:cxn ang="0">
                  <a:pos x="1" y="9"/>
                </a:cxn>
                <a:cxn ang="0">
                  <a:pos x="3" y="8"/>
                </a:cxn>
                <a:cxn ang="0">
                  <a:pos x="5" y="6"/>
                </a:cxn>
                <a:cxn ang="0">
                  <a:pos x="6" y="2"/>
                </a:cxn>
                <a:cxn ang="0">
                  <a:pos x="12" y="2"/>
                </a:cxn>
                <a:cxn ang="0">
                  <a:pos x="14" y="1"/>
                </a:cxn>
                <a:cxn ang="0">
                  <a:pos x="16" y="1"/>
                </a:cxn>
                <a:cxn ang="0">
                  <a:pos x="22" y="3"/>
                </a:cxn>
              </a:cxnLst>
              <a:rect l="0" t="0" r="r" b="b"/>
              <a:pathLst>
                <a:path w="22" h="29">
                  <a:moveTo>
                    <a:pt x="22" y="3"/>
                  </a:moveTo>
                  <a:cubicBezTo>
                    <a:pt x="20" y="8"/>
                    <a:pt x="19" y="6"/>
                    <a:pt x="19" y="10"/>
                  </a:cubicBezTo>
                  <a:cubicBezTo>
                    <a:pt x="20" y="13"/>
                    <a:pt x="20" y="14"/>
                    <a:pt x="21" y="15"/>
                  </a:cubicBezTo>
                  <a:cubicBezTo>
                    <a:pt x="22" y="16"/>
                    <a:pt x="22" y="17"/>
                    <a:pt x="21" y="18"/>
                  </a:cubicBezTo>
                  <a:cubicBezTo>
                    <a:pt x="20" y="19"/>
                    <a:pt x="22" y="22"/>
                    <a:pt x="19" y="24"/>
                  </a:cubicBezTo>
                  <a:cubicBezTo>
                    <a:pt x="18" y="23"/>
                    <a:pt x="17" y="24"/>
                    <a:pt x="17" y="23"/>
                  </a:cubicBezTo>
                  <a:cubicBezTo>
                    <a:pt x="17" y="21"/>
                    <a:pt x="14" y="25"/>
                    <a:pt x="13" y="24"/>
                  </a:cubicBezTo>
                  <a:cubicBezTo>
                    <a:pt x="11" y="23"/>
                    <a:pt x="11" y="24"/>
                    <a:pt x="12" y="26"/>
                  </a:cubicBezTo>
                  <a:cubicBezTo>
                    <a:pt x="13" y="29"/>
                    <a:pt x="10" y="26"/>
                    <a:pt x="9" y="27"/>
                  </a:cubicBezTo>
                  <a:cubicBezTo>
                    <a:pt x="7" y="25"/>
                    <a:pt x="7" y="23"/>
                    <a:pt x="6" y="22"/>
                  </a:cubicBezTo>
                  <a:cubicBezTo>
                    <a:pt x="4" y="20"/>
                    <a:pt x="5" y="19"/>
                    <a:pt x="5" y="18"/>
                  </a:cubicBezTo>
                  <a:cubicBezTo>
                    <a:pt x="4" y="17"/>
                    <a:pt x="3" y="19"/>
                    <a:pt x="3" y="17"/>
                  </a:cubicBezTo>
                  <a:cubicBezTo>
                    <a:pt x="2" y="15"/>
                    <a:pt x="0" y="15"/>
                    <a:pt x="1" y="12"/>
                  </a:cubicBezTo>
                  <a:cubicBezTo>
                    <a:pt x="2" y="10"/>
                    <a:pt x="2" y="10"/>
                    <a:pt x="1" y="9"/>
                  </a:cubicBezTo>
                  <a:cubicBezTo>
                    <a:pt x="1" y="8"/>
                    <a:pt x="1" y="8"/>
                    <a:pt x="3" y="8"/>
                  </a:cubicBezTo>
                  <a:cubicBezTo>
                    <a:pt x="5" y="7"/>
                    <a:pt x="5" y="7"/>
                    <a:pt x="5" y="6"/>
                  </a:cubicBezTo>
                  <a:cubicBezTo>
                    <a:pt x="5" y="5"/>
                    <a:pt x="6" y="4"/>
                    <a:pt x="6" y="2"/>
                  </a:cubicBezTo>
                  <a:cubicBezTo>
                    <a:pt x="8" y="0"/>
                    <a:pt x="12" y="3"/>
                    <a:pt x="12" y="2"/>
                  </a:cubicBezTo>
                  <a:cubicBezTo>
                    <a:pt x="12" y="1"/>
                    <a:pt x="13" y="1"/>
                    <a:pt x="14" y="1"/>
                  </a:cubicBezTo>
                  <a:cubicBezTo>
                    <a:pt x="15" y="1"/>
                    <a:pt x="16" y="2"/>
                    <a:pt x="16" y="1"/>
                  </a:cubicBezTo>
                  <a:cubicBezTo>
                    <a:pt x="16" y="1"/>
                    <a:pt x="20" y="2"/>
                    <a:pt x="22" y="3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25" name="Freeform 20127">
              <a:extLst>
                <a:ext uri="{FF2B5EF4-FFF2-40B4-BE49-F238E27FC236}">
                  <a16:creationId xmlns:a16="http://schemas.microsoft.com/office/drawing/2014/main" id="{29695835-EFF3-4980-BDB9-FEF98AF052C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4612" y="4308096"/>
              <a:ext cx="68696" cy="104953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5" y="0"/>
                </a:cxn>
                <a:cxn ang="0">
                  <a:pos x="9" y="3"/>
                </a:cxn>
                <a:cxn ang="0">
                  <a:pos x="13" y="6"/>
                </a:cxn>
                <a:cxn ang="0">
                  <a:pos x="15" y="9"/>
                </a:cxn>
                <a:cxn ang="0">
                  <a:pos x="15" y="11"/>
                </a:cxn>
                <a:cxn ang="0">
                  <a:pos x="12" y="15"/>
                </a:cxn>
                <a:cxn ang="0">
                  <a:pos x="8" y="22"/>
                </a:cxn>
                <a:cxn ang="0">
                  <a:pos x="6" y="21"/>
                </a:cxn>
                <a:cxn ang="0">
                  <a:pos x="3" y="22"/>
                </a:cxn>
                <a:cxn ang="0">
                  <a:pos x="0" y="21"/>
                </a:cxn>
                <a:cxn ang="0">
                  <a:pos x="2" y="15"/>
                </a:cxn>
                <a:cxn ang="0">
                  <a:pos x="2" y="12"/>
                </a:cxn>
                <a:cxn ang="0">
                  <a:pos x="0" y="7"/>
                </a:cxn>
                <a:cxn ang="0">
                  <a:pos x="3" y="0"/>
                </a:cxn>
              </a:cxnLst>
              <a:rect l="0" t="0" r="r" b="b"/>
              <a:pathLst>
                <a:path w="15" h="23">
                  <a:moveTo>
                    <a:pt x="3" y="0"/>
                  </a:moveTo>
                  <a:cubicBezTo>
                    <a:pt x="4" y="0"/>
                    <a:pt x="4" y="0"/>
                    <a:pt x="5" y="0"/>
                  </a:cubicBezTo>
                  <a:cubicBezTo>
                    <a:pt x="7" y="1"/>
                    <a:pt x="8" y="1"/>
                    <a:pt x="9" y="3"/>
                  </a:cubicBezTo>
                  <a:cubicBezTo>
                    <a:pt x="10" y="5"/>
                    <a:pt x="12" y="5"/>
                    <a:pt x="13" y="6"/>
                  </a:cubicBezTo>
                  <a:cubicBezTo>
                    <a:pt x="14" y="9"/>
                    <a:pt x="14" y="4"/>
                    <a:pt x="15" y="9"/>
                  </a:cubicBezTo>
                  <a:cubicBezTo>
                    <a:pt x="15" y="9"/>
                    <a:pt x="14" y="10"/>
                    <a:pt x="15" y="11"/>
                  </a:cubicBezTo>
                  <a:cubicBezTo>
                    <a:pt x="14" y="12"/>
                    <a:pt x="14" y="12"/>
                    <a:pt x="12" y="15"/>
                  </a:cubicBezTo>
                  <a:cubicBezTo>
                    <a:pt x="11" y="17"/>
                    <a:pt x="10" y="22"/>
                    <a:pt x="8" y="22"/>
                  </a:cubicBezTo>
                  <a:cubicBezTo>
                    <a:pt x="6" y="22"/>
                    <a:pt x="7" y="20"/>
                    <a:pt x="6" y="21"/>
                  </a:cubicBezTo>
                  <a:cubicBezTo>
                    <a:pt x="4" y="23"/>
                    <a:pt x="4" y="20"/>
                    <a:pt x="3" y="22"/>
                  </a:cubicBezTo>
                  <a:cubicBezTo>
                    <a:pt x="2" y="23"/>
                    <a:pt x="1" y="23"/>
                    <a:pt x="0" y="21"/>
                  </a:cubicBezTo>
                  <a:cubicBezTo>
                    <a:pt x="3" y="19"/>
                    <a:pt x="1" y="16"/>
                    <a:pt x="2" y="15"/>
                  </a:cubicBezTo>
                  <a:cubicBezTo>
                    <a:pt x="3" y="14"/>
                    <a:pt x="3" y="13"/>
                    <a:pt x="2" y="12"/>
                  </a:cubicBezTo>
                  <a:cubicBezTo>
                    <a:pt x="1" y="11"/>
                    <a:pt x="1" y="10"/>
                    <a:pt x="0" y="7"/>
                  </a:cubicBezTo>
                  <a:cubicBezTo>
                    <a:pt x="0" y="3"/>
                    <a:pt x="1" y="5"/>
                    <a:pt x="3" y="0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26" name="Freeform 20128">
              <a:extLst>
                <a:ext uri="{FF2B5EF4-FFF2-40B4-BE49-F238E27FC236}">
                  <a16:creationId xmlns:a16="http://schemas.microsoft.com/office/drawing/2014/main" id="{EE91035D-DEA6-4AE2-B10E-9DBC91C86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4220" y="4145897"/>
              <a:ext cx="82053" cy="95411"/>
            </a:xfrm>
            <a:custGeom>
              <a:avLst/>
              <a:gdLst/>
              <a:ahLst/>
              <a:cxnLst>
                <a:cxn ang="0">
                  <a:pos x="18" y="12"/>
                </a:cxn>
                <a:cxn ang="0">
                  <a:pos x="17" y="11"/>
                </a:cxn>
                <a:cxn ang="0">
                  <a:pos x="16" y="15"/>
                </a:cxn>
                <a:cxn ang="0">
                  <a:pos x="17" y="16"/>
                </a:cxn>
                <a:cxn ang="0">
                  <a:pos x="16" y="18"/>
                </a:cxn>
                <a:cxn ang="0">
                  <a:pos x="16" y="21"/>
                </a:cxn>
                <a:cxn ang="0">
                  <a:pos x="15" y="20"/>
                </a:cxn>
                <a:cxn ang="0">
                  <a:pos x="15" y="18"/>
                </a:cxn>
                <a:cxn ang="0">
                  <a:pos x="14" y="17"/>
                </a:cxn>
                <a:cxn ang="0">
                  <a:pos x="14" y="19"/>
                </a:cxn>
                <a:cxn ang="0">
                  <a:pos x="13" y="19"/>
                </a:cxn>
                <a:cxn ang="0">
                  <a:pos x="12" y="17"/>
                </a:cxn>
                <a:cxn ang="0">
                  <a:pos x="13" y="15"/>
                </a:cxn>
                <a:cxn ang="0">
                  <a:pos x="10" y="13"/>
                </a:cxn>
                <a:cxn ang="0">
                  <a:pos x="7" y="11"/>
                </a:cxn>
                <a:cxn ang="0">
                  <a:pos x="7" y="9"/>
                </a:cxn>
                <a:cxn ang="0">
                  <a:pos x="4" y="8"/>
                </a:cxn>
                <a:cxn ang="0">
                  <a:pos x="4" y="8"/>
                </a:cxn>
                <a:cxn ang="0">
                  <a:pos x="6" y="10"/>
                </a:cxn>
                <a:cxn ang="0">
                  <a:pos x="4" y="11"/>
                </a:cxn>
                <a:cxn ang="0">
                  <a:pos x="2" y="9"/>
                </a:cxn>
                <a:cxn ang="0">
                  <a:pos x="1" y="6"/>
                </a:cxn>
                <a:cxn ang="0">
                  <a:pos x="2" y="5"/>
                </a:cxn>
                <a:cxn ang="0">
                  <a:pos x="1" y="3"/>
                </a:cxn>
                <a:cxn ang="0">
                  <a:pos x="2" y="2"/>
                </a:cxn>
                <a:cxn ang="0">
                  <a:pos x="4" y="2"/>
                </a:cxn>
                <a:cxn ang="0">
                  <a:pos x="8" y="2"/>
                </a:cxn>
                <a:cxn ang="0">
                  <a:pos x="9" y="3"/>
                </a:cxn>
                <a:cxn ang="0">
                  <a:pos x="12" y="3"/>
                </a:cxn>
                <a:cxn ang="0">
                  <a:pos x="14" y="7"/>
                </a:cxn>
                <a:cxn ang="0">
                  <a:pos x="18" y="12"/>
                </a:cxn>
              </a:cxnLst>
              <a:rect l="0" t="0" r="r" b="b"/>
              <a:pathLst>
                <a:path w="18" h="21">
                  <a:moveTo>
                    <a:pt x="18" y="12"/>
                  </a:moveTo>
                  <a:cubicBezTo>
                    <a:pt x="17" y="12"/>
                    <a:pt x="17" y="11"/>
                    <a:pt x="17" y="11"/>
                  </a:cubicBezTo>
                  <a:cubicBezTo>
                    <a:pt x="16" y="11"/>
                    <a:pt x="16" y="13"/>
                    <a:pt x="16" y="15"/>
                  </a:cubicBezTo>
                  <a:cubicBezTo>
                    <a:pt x="16" y="15"/>
                    <a:pt x="18" y="15"/>
                    <a:pt x="17" y="16"/>
                  </a:cubicBezTo>
                  <a:cubicBezTo>
                    <a:pt x="16" y="17"/>
                    <a:pt x="17" y="17"/>
                    <a:pt x="16" y="18"/>
                  </a:cubicBezTo>
                  <a:cubicBezTo>
                    <a:pt x="16" y="19"/>
                    <a:pt x="15" y="19"/>
                    <a:pt x="16" y="21"/>
                  </a:cubicBezTo>
                  <a:cubicBezTo>
                    <a:pt x="16" y="21"/>
                    <a:pt x="16" y="20"/>
                    <a:pt x="15" y="20"/>
                  </a:cubicBezTo>
                  <a:cubicBezTo>
                    <a:pt x="15" y="19"/>
                    <a:pt x="16" y="18"/>
                    <a:pt x="15" y="18"/>
                  </a:cubicBezTo>
                  <a:cubicBezTo>
                    <a:pt x="14" y="17"/>
                    <a:pt x="15" y="16"/>
                    <a:pt x="14" y="17"/>
                  </a:cubicBezTo>
                  <a:cubicBezTo>
                    <a:pt x="12" y="17"/>
                    <a:pt x="15" y="18"/>
                    <a:pt x="14" y="19"/>
                  </a:cubicBezTo>
                  <a:cubicBezTo>
                    <a:pt x="14" y="20"/>
                    <a:pt x="14" y="19"/>
                    <a:pt x="13" y="19"/>
                  </a:cubicBezTo>
                  <a:cubicBezTo>
                    <a:pt x="13" y="19"/>
                    <a:pt x="11" y="18"/>
                    <a:pt x="12" y="17"/>
                  </a:cubicBezTo>
                  <a:cubicBezTo>
                    <a:pt x="13" y="17"/>
                    <a:pt x="12" y="16"/>
                    <a:pt x="13" y="15"/>
                  </a:cubicBezTo>
                  <a:cubicBezTo>
                    <a:pt x="13" y="15"/>
                    <a:pt x="12" y="14"/>
                    <a:pt x="10" y="13"/>
                  </a:cubicBezTo>
                  <a:cubicBezTo>
                    <a:pt x="8" y="11"/>
                    <a:pt x="8" y="12"/>
                    <a:pt x="7" y="11"/>
                  </a:cubicBezTo>
                  <a:cubicBezTo>
                    <a:pt x="7" y="11"/>
                    <a:pt x="7" y="11"/>
                    <a:pt x="7" y="9"/>
                  </a:cubicBezTo>
                  <a:cubicBezTo>
                    <a:pt x="7" y="8"/>
                    <a:pt x="5" y="8"/>
                    <a:pt x="4" y="8"/>
                  </a:cubicBezTo>
                  <a:cubicBezTo>
                    <a:pt x="4" y="7"/>
                    <a:pt x="4" y="8"/>
                    <a:pt x="4" y="8"/>
                  </a:cubicBezTo>
                  <a:cubicBezTo>
                    <a:pt x="5" y="9"/>
                    <a:pt x="7" y="10"/>
                    <a:pt x="6" y="10"/>
                  </a:cubicBezTo>
                  <a:cubicBezTo>
                    <a:pt x="5" y="11"/>
                    <a:pt x="5" y="12"/>
                    <a:pt x="4" y="11"/>
                  </a:cubicBezTo>
                  <a:cubicBezTo>
                    <a:pt x="4" y="10"/>
                    <a:pt x="2" y="9"/>
                    <a:pt x="2" y="9"/>
                  </a:cubicBezTo>
                  <a:cubicBezTo>
                    <a:pt x="2" y="9"/>
                    <a:pt x="0" y="8"/>
                    <a:pt x="1" y="6"/>
                  </a:cubicBezTo>
                  <a:cubicBezTo>
                    <a:pt x="1" y="4"/>
                    <a:pt x="2" y="6"/>
                    <a:pt x="2" y="5"/>
                  </a:cubicBezTo>
                  <a:cubicBezTo>
                    <a:pt x="2" y="3"/>
                    <a:pt x="2" y="4"/>
                    <a:pt x="1" y="3"/>
                  </a:cubicBezTo>
                  <a:cubicBezTo>
                    <a:pt x="0" y="3"/>
                    <a:pt x="2" y="3"/>
                    <a:pt x="2" y="2"/>
                  </a:cubicBezTo>
                  <a:cubicBezTo>
                    <a:pt x="2" y="1"/>
                    <a:pt x="2" y="0"/>
                    <a:pt x="4" y="2"/>
                  </a:cubicBezTo>
                  <a:cubicBezTo>
                    <a:pt x="7" y="4"/>
                    <a:pt x="6" y="1"/>
                    <a:pt x="8" y="2"/>
                  </a:cubicBezTo>
                  <a:cubicBezTo>
                    <a:pt x="8" y="3"/>
                    <a:pt x="9" y="2"/>
                    <a:pt x="9" y="3"/>
                  </a:cubicBezTo>
                  <a:cubicBezTo>
                    <a:pt x="9" y="4"/>
                    <a:pt x="11" y="5"/>
                    <a:pt x="12" y="3"/>
                  </a:cubicBezTo>
                  <a:cubicBezTo>
                    <a:pt x="13" y="4"/>
                    <a:pt x="13" y="5"/>
                    <a:pt x="14" y="7"/>
                  </a:cubicBezTo>
                  <a:cubicBezTo>
                    <a:pt x="15" y="9"/>
                    <a:pt x="18" y="11"/>
                    <a:pt x="18" y="12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27" name="Freeform 20129">
              <a:extLst>
                <a:ext uri="{FF2B5EF4-FFF2-40B4-BE49-F238E27FC236}">
                  <a16:creationId xmlns:a16="http://schemas.microsoft.com/office/drawing/2014/main" id="{E59EF9E1-8903-42CC-A139-2D248F57FED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4149" y="4042852"/>
              <a:ext cx="108769" cy="125943"/>
            </a:xfrm>
            <a:custGeom>
              <a:avLst/>
              <a:gdLst/>
              <a:ahLst/>
              <a:cxnLst>
                <a:cxn ang="0">
                  <a:pos x="2" y="13"/>
                </a:cxn>
                <a:cxn ang="0">
                  <a:pos x="4" y="12"/>
                </a:cxn>
                <a:cxn ang="0">
                  <a:pos x="5" y="10"/>
                </a:cxn>
                <a:cxn ang="0">
                  <a:pos x="7" y="8"/>
                </a:cxn>
                <a:cxn ang="0">
                  <a:pos x="9" y="6"/>
                </a:cxn>
                <a:cxn ang="0">
                  <a:pos x="11" y="7"/>
                </a:cxn>
                <a:cxn ang="0">
                  <a:pos x="14" y="2"/>
                </a:cxn>
                <a:cxn ang="0">
                  <a:pos x="16" y="2"/>
                </a:cxn>
                <a:cxn ang="0">
                  <a:pos x="21" y="1"/>
                </a:cxn>
                <a:cxn ang="0">
                  <a:pos x="24" y="0"/>
                </a:cxn>
                <a:cxn ang="0">
                  <a:pos x="24" y="3"/>
                </a:cxn>
                <a:cxn ang="0">
                  <a:pos x="22" y="8"/>
                </a:cxn>
                <a:cxn ang="0">
                  <a:pos x="22" y="11"/>
                </a:cxn>
                <a:cxn ang="0">
                  <a:pos x="22" y="16"/>
                </a:cxn>
                <a:cxn ang="0">
                  <a:pos x="22" y="17"/>
                </a:cxn>
                <a:cxn ang="0">
                  <a:pos x="21" y="18"/>
                </a:cxn>
                <a:cxn ang="0">
                  <a:pos x="21" y="20"/>
                </a:cxn>
                <a:cxn ang="0">
                  <a:pos x="21" y="22"/>
                </a:cxn>
                <a:cxn ang="0">
                  <a:pos x="20" y="24"/>
                </a:cxn>
                <a:cxn ang="0">
                  <a:pos x="21" y="26"/>
                </a:cxn>
                <a:cxn ang="0">
                  <a:pos x="18" y="26"/>
                </a:cxn>
                <a:cxn ang="0">
                  <a:pos x="17" y="25"/>
                </a:cxn>
                <a:cxn ang="0">
                  <a:pos x="13" y="25"/>
                </a:cxn>
                <a:cxn ang="0">
                  <a:pos x="11" y="25"/>
                </a:cxn>
                <a:cxn ang="0">
                  <a:pos x="6" y="20"/>
                </a:cxn>
                <a:cxn ang="0">
                  <a:pos x="2" y="15"/>
                </a:cxn>
                <a:cxn ang="0">
                  <a:pos x="1" y="13"/>
                </a:cxn>
                <a:cxn ang="0">
                  <a:pos x="2" y="13"/>
                </a:cxn>
              </a:cxnLst>
              <a:rect l="0" t="0" r="r" b="b"/>
              <a:pathLst>
                <a:path w="24" h="28">
                  <a:moveTo>
                    <a:pt x="2" y="13"/>
                  </a:moveTo>
                  <a:cubicBezTo>
                    <a:pt x="4" y="13"/>
                    <a:pt x="4" y="13"/>
                    <a:pt x="4" y="12"/>
                  </a:cubicBezTo>
                  <a:cubicBezTo>
                    <a:pt x="5" y="10"/>
                    <a:pt x="6" y="12"/>
                    <a:pt x="5" y="10"/>
                  </a:cubicBezTo>
                  <a:cubicBezTo>
                    <a:pt x="5" y="7"/>
                    <a:pt x="5" y="8"/>
                    <a:pt x="7" y="8"/>
                  </a:cubicBezTo>
                  <a:cubicBezTo>
                    <a:pt x="8" y="8"/>
                    <a:pt x="8" y="5"/>
                    <a:pt x="9" y="6"/>
                  </a:cubicBezTo>
                  <a:cubicBezTo>
                    <a:pt x="10" y="8"/>
                    <a:pt x="11" y="8"/>
                    <a:pt x="11" y="7"/>
                  </a:cubicBezTo>
                  <a:cubicBezTo>
                    <a:pt x="10" y="6"/>
                    <a:pt x="14" y="3"/>
                    <a:pt x="14" y="2"/>
                  </a:cubicBezTo>
                  <a:cubicBezTo>
                    <a:pt x="15" y="1"/>
                    <a:pt x="15" y="1"/>
                    <a:pt x="16" y="2"/>
                  </a:cubicBezTo>
                  <a:cubicBezTo>
                    <a:pt x="16" y="2"/>
                    <a:pt x="20" y="2"/>
                    <a:pt x="21" y="1"/>
                  </a:cubicBezTo>
                  <a:cubicBezTo>
                    <a:pt x="22" y="0"/>
                    <a:pt x="23" y="0"/>
                    <a:pt x="24" y="0"/>
                  </a:cubicBezTo>
                  <a:cubicBezTo>
                    <a:pt x="23" y="1"/>
                    <a:pt x="23" y="2"/>
                    <a:pt x="24" y="3"/>
                  </a:cubicBezTo>
                  <a:cubicBezTo>
                    <a:pt x="24" y="5"/>
                    <a:pt x="22" y="6"/>
                    <a:pt x="22" y="8"/>
                  </a:cubicBezTo>
                  <a:cubicBezTo>
                    <a:pt x="22" y="10"/>
                    <a:pt x="21" y="9"/>
                    <a:pt x="22" y="11"/>
                  </a:cubicBezTo>
                  <a:cubicBezTo>
                    <a:pt x="22" y="14"/>
                    <a:pt x="22" y="15"/>
                    <a:pt x="22" y="16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1" y="17"/>
                    <a:pt x="22" y="17"/>
                    <a:pt x="21" y="18"/>
                  </a:cubicBezTo>
                  <a:cubicBezTo>
                    <a:pt x="21" y="19"/>
                    <a:pt x="20" y="20"/>
                    <a:pt x="21" y="20"/>
                  </a:cubicBezTo>
                  <a:cubicBezTo>
                    <a:pt x="21" y="20"/>
                    <a:pt x="22" y="22"/>
                    <a:pt x="21" y="22"/>
                  </a:cubicBezTo>
                  <a:cubicBezTo>
                    <a:pt x="21" y="22"/>
                    <a:pt x="20" y="23"/>
                    <a:pt x="20" y="24"/>
                  </a:cubicBezTo>
                  <a:cubicBezTo>
                    <a:pt x="21" y="25"/>
                    <a:pt x="21" y="26"/>
                    <a:pt x="21" y="26"/>
                  </a:cubicBezTo>
                  <a:cubicBezTo>
                    <a:pt x="20" y="28"/>
                    <a:pt x="18" y="27"/>
                    <a:pt x="18" y="26"/>
                  </a:cubicBezTo>
                  <a:cubicBezTo>
                    <a:pt x="18" y="25"/>
                    <a:pt x="17" y="26"/>
                    <a:pt x="17" y="25"/>
                  </a:cubicBezTo>
                  <a:cubicBezTo>
                    <a:pt x="15" y="24"/>
                    <a:pt x="16" y="27"/>
                    <a:pt x="13" y="25"/>
                  </a:cubicBezTo>
                  <a:cubicBezTo>
                    <a:pt x="11" y="23"/>
                    <a:pt x="11" y="24"/>
                    <a:pt x="11" y="25"/>
                  </a:cubicBezTo>
                  <a:cubicBezTo>
                    <a:pt x="8" y="22"/>
                    <a:pt x="7" y="22"/>
                    <a:pt x="6" y="20"/>
                  </a:cubicBezTo>
                  <a:cubicBezTo>
                    <a:pt x="5" y="17"/>
                    <a:pt x="3" y="17"/>
                    <a:pt x="2" y="15"/>
                  </a:cubicBezTo>
                  <a:cubicBezTo>
                    <a:pt x="1" y="14"/>
                    <a:pt x="0" y="14"/>
                    <a:pt x="1" y="13"/>
                  </a:cubicBezTo>
                  <a:cubicBezTo>
                    <a:pt x="1" y="12"/>
                    <a:pt x="2" y="14"/>
                    <a:pt x="2" y="13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28" name="Freeform 20130">
              <a:extLst>
                <a:ext uri="{FF2B5EF4-FFF2-40B4-BE49-F238E27FC236}">
                  <a16:creationId xmlns:a16="http://schemas.microsoft.com/office/drawing/2014/main" id="{1179304E-910A-46FF-AD20-1BD38632E5E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4072" y="4010410"/>
              <a:ext cx="148842" cy="89686"/>
            </a:xfrm>
            <a:custGeom>
              <a:avLst/>
              <a:gdLst/>
              <a:ahLst/>
              <a:cxnLst>
                <a:cxn ang="0">
                  <a:pos x="6" y="2"/>
                </a:cxn>
                <a:cxn ang="0">
                  <a:pos x="2" y="6"/>
                </a:cxn>
                <a:cxn ang="0">
                  <a:pos x="0" y="11"/>
                </a:cxn>
                <a:cxn ang="0">
                  <a:pos x="6" y="14"/>
                </a:cxn>
                <a:cxn ang="0">
                  <a:pos x="9" y="15"/>
                </a:cxn>
                <a:cxn ang="0">
                  <a:pos x="9" y="17"/>
                </a:cxn>
                <a:cxn ang="0">
                  <a:pos x="10" y="18"/>
                </a:cxn>
                <a:cxn ang="0">
                  <a:pos x="11" y="20"/>
                </a:cxn>
                <a:cxn ang="0">
                  <a:pos x="13" y="19"/>
                </a:cxn>
                <a:cxn ang="0">
                  <a:pos x="14" y="17"/>
                </a:cxn>
                <a:cxn ang="0">
                  <a:pos x="16" y="15"/>
                </a:cxn>
                <a:cxn ang="0">
                  <a:pos x="18" y="13"/>
                </a:cxn>
                <a:cxn ang="0">
                  <a:pos x="20" y="14"/>
                </a:cxn>
                <a:cxn ang="0">
                  <a:pos x="23" y="9"/>
                </a:cxn>
                <a:cxn ang="0">
                  <a:pos x="25" y="9"/>
                </a:cxn>
                <a:cxn ang="0">
                  <a:pos x="30" y="8"/>
                </a:cxn>
                <a:cxn ang="0">
                  <a:pos x="33" y="7"/>
                </a:cxn>
                <a:cxn ang="0">
                  <a:pos x="31" y="5"/>
                </a:cxn>
                <a:cxn ang="0">
                  <a:pos x="28" y="2"/>
                </a:cxn>
                <a:cxn ang="0">
                  <a:pos x="23" y="1"/>
                </a:cxn>
                <a:cxn ang="0">
                  <a:pos x="20" y="1"/>
                </a:cxn>
                <a:cxn ang="0">
                  <a:pos x="18" y="1"/>
                </a:cxn>
                <a:cxn ang="0">
                  <a:pos x="16" y="2"/>
                </a:cxn>
                <a:cxn ang="0">
                  <a:pos x="11" y="2"/>
                </a:cxn>
                <a:cxn ang="0">
                  <a:pos x="9" y="1"/>
                </a:cxn>
                <a:cxn ang="0">
                  <a:pos x="6" y="2"/>
                </a:cxn>
              </a:cxnLst>
              <a:rect l="0" t="0" r="r" b="b"/>
              <a:pathLst>
                <a:path w="33" h="20">
                  <a:moveTo>
                    <a:pt x="6" y="2"/>
                  </a:moveTo>
                  <a:cubicBezTo>
                    <a:pt x="5" y="3"/>
                    <a:pt x="3" y="6"/>
                    <a:pt x="2" y="6"/>
                  </a:cubicBezTo>
                  <a:cubicBezTo>
                    <a:pt x="1" y="7"/>
                    <a:pt x="3" y="10"/>
                    <a:pt x="0" y="11"/>
                  </a:cubicBezTo>
                  <a:cubicBezTo>
                    <a:pt x="4" y="12"/>
                    <a:pt x="5" y="15"/>
                    <a:pt x="6" y="14"/>
                  </a:cubicBezTo>
                  <a:cubicBezTo>
                    <a:pt x="6" y="14"/>
                    <a:pt x="9" y="13"/>
                    <a:pt x="9" y="15"/>
                  </a:cubicBezTo>
                  <a:cubicBezTo>
                    <a:pt x="9" y="16"/>
                    <a:pt x="9" y="17"/>
                    <a:pt x="9" y="17"/>
                  </a:cubicBezTo>
                  <a:cubicBezTo>
                    <a:pt x="10" y="18"/>
                    <a:pt x="9" y="16"/>
                    <a:pt x="10" y="18"/>
                  </a:cubicBezTo>
                  <a:cubicBezTo>
                    <a:pt x="11" y="20"/>
                    <a:pt x="12" y="19"/>
                    <a:pt x="11" y="20"/>
                  </a:cubicBezTo>
                  <a:cubicBezTo>
                    <a:pt x="13" y="20"/>
                    <a:pt x="13" y="20"/>
                    <a:pt x="13" y="19"/>
                  </a:cubicBezTo>
                  <a:cubicBezTo>
                    <a:pt x="14" y="17"/>
                    <a:pt x="15" y="19"/>
                    <a:pt x="14" y="17"/>
                  </a:cubicBezTo>
                  <a:cubicBezTo>
                    <a:pt x="14" y="14"/>
                    <a:pt x="14" y="15"/>
                    <a:pt x="16" y="15"/>
                  </a:cubicBezTo>
                  <a:cubicBezTo>
                    <a:pt x="17" y="15"/>
                    <a:pt x="17" y="12"/>
                    <a:pt x="18" y="13"/>
                  </a:cubicBezTo>
                  <a:cubicBezTo>
                    <a:pt x="19" y="15"/>
                    <a:pt x="20" y="15"/>
                    <a:pt x="20" y="14"/>
                  </a:cubicBezTo>
                  <a:cubicBezTo>
                    <a:pt x="19" y="13"/>
                    <a:pt x="23" y="10"/>
                    <a:pt x="23" y="9"/>
                  </a:cubicBezTo>
                  <a:cubicBezTo>
                    <a:pt x="24" y="8"/>
                    <a:pt x="24" y="8"/>
                    <a:pt x="25" y="9"/>
                  </a:cubicBezTo>
                  <a:cubicBezTo>
                    <a:pt x="25" y="9"/>
                    <a:pt x="29" y="9"/>
                    <a:pt x="30" y="8"/>
                  </a:cubicBezTo>
                  <a:cubicBezTo>
                    <a:pt x="31" y="7"/>
                    <a:pt x="32" y="7"/>
                    <a:pt x="33" y="7"/>
                  </a:cubicBezTo>
                  <a:cubicBezTo>
                    <a:pt x="33" y="7"/>
                    <a:pt x="32" y="6"/>
                    <a:pt x="31" y="5"/>
                  </a:cubicBezTo>
                  <a:cubicBezTo>
                    <a:pt x="29" y="4"/>
                    <a:pt x="29" y="4"/>
                    <a:pt x="28" y="2"/>
                  </a:cubicBezTo>
                  <a:cubicBezTo>
                    <a:pt x="27" y="1"/>
                    <a:pt x="24" y="0"/>
                    <a:pt x="23" y="1"/>
                  </a:cubicBezTo>
                  <a:cubicBezTo>
                    <a:pt x="22" y="1"/>
                    <a:pt x="21" y="1"/>
                    <a:pt x="20" y="1"/>
                  </a:cubicBezTo>
                  <a:cubicBezTo>
                    <a:pt x="19" y="0"/>
                    <a:pt x="18" y="0"/>
                    <a:pt x="18" y="1"/>
                  </a:cubicBezTo>
                  <a:cubicBezTo>
                    <a:pt x="19" y="1"/>
                    <a:pt x="17" y="2"/>
                    <a:pt x="16" y="2"/>
                  </a:cubicBezTo>
                  <a:cubicBezTo>
                    <a:pt x="14" y="2"/>
                    <a:pt x="12" y="1"/>
                    <a:pt x="11" y="2"/>
                  </a:cubicBezTo>
                  <a:cubicBezTo>
                    <a:pt x="10" y="2"/>
                    <a:pt x="10" y="1"/>
                    <a:pt x="9" y="1"/>
                  </a:cubicBezTo>
                  <a:cubicBezTo>
                    <a:pt x="8" y="1"/>
                    <a:pt x="8" y="3"/>
                    <a:pt x="6" y="2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29" name="Freeform 20131">
              <a:extLst>
                <a:ext uri="{FF2B5EF4-FFF2-40B4-BE49-F238E27FC236}">
                  <a16:creationId xmlns:a16="http://schemas.microsoft.com/office/drawing/2014/main" id="{86BBA2EF-33C2-4B19-AAF2-A8A2C71E61AA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0717" y="4060025"/>
              <a:ext cx="57247" cy="36257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9" y="3"/>
                </a:cxn>
                <a:cxn ang="0">
                  <a:pos x="12" y="4"/>
                </a:cxn>
                <a:cxn ang="0">
                  <a:pos x="12" y="6"/>
                </a:cxn>
                <a:cxn ang="0">
                  <a:pos x="12" y="7"/>
                </a:cxn>
                <a:cxn ang="0">
                  <a:pos x="9" y="8"/>
                </a:cxn>
                <a:cxn ang="0">
                  <a:pos x="8" y="8"/>
                </a:cxn>
                <a:cxn ang="0">
                  <a:pos x="2" y="6"/>
                </a:cxn>
                <a:cxn ang="0">
                  <a:pos x="0" y="4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13" h="8">
                  <a:moveTo>
                    <a:pt x="3" y="0"/>
                  </a:moveTo>
                  <a:cubicBezTo>
                    <a:pt x="7" y="1"/>
                    <a:pt x="8" y="4"/>
                    <a:pt x="9" y="3"/>
                  </a:cubicBezTo>
                  <a:cubicBezTo>
                    <a:pt x="9" y="3"/>
                    <a:pt x="12" y="2"/>
                    <a:pt x="12" y="4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1" y="6"/>
                    <a:pt x="11" y="7"/>
                    <a:pt x="12" y="7"/>
                  </a:cubicBezTo>
                  <a:cubicBezTo>
                    <a:pt x="13" y="7"/>
                    <a:pt x="10" y="8"/>
                    <a:pt x="9" y="8"/>
                  </a:cubicBezTo>
                  <a:cubicBezTo>
                    <a:pt x="7" y="6"/>
                    <a:pt x="9" y="8"/>
                    <a:pt x="8" y="8"/>
                  </a:cubicBezTo>
                  <a:cubicBezTo>
                    <a:pt x="7" y="8"/>
                    <a:pt x="4" y="6"/>
                    <a:pt x="2" y="6"/>
                  </a:cubicBezTo>
                  <a:cubicBezTo>
                    <a:pt x="0" y="6"/>
                    <a:pt x="1" y="5"/>
                    <a:pt x="0" y="4"/>
                  </a:cubicBezTo>
                  <a:cubicBezTo>
                    <a:pt x="0" y="2"/>
                    <a:pt x="3" y="2"/>
                    <a:pt x="3" y="0"/>
                  </a:cubicBezTo>
                  <a:cubicBezTo>
                    <a:pt x="2" y="0"/>
                    <a:pt x="3" y="0"/>
                    <a:pt x="3" y="0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30" name="Freeform 20132">
              <a:extLst>
                <a:ext uri="{FF2B5EF4-FFF2-40B4-BE49-F238E27FC236}">
                  <a16:creationId xmlns:a16="http://schemas.microsoft.com/office/drawing/2014/main" id="{ADFF693F-A6D0-49D5-949C-2786884C25B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1101" y="3960796"/>
              <a:ext cx="89686" cy="118310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6" y="12"/>
                </a:cxn>
                <a:cxn ang="0">
                  <a:pos x="17" y="12"/>
                </a:cxn>
                <a:cxn ang="0">
                  <a:pos x="19" y="13"/>
                </a:cxn>
                <a:cxn ang="0">
                  <a:pos x="19" y="12"/>
                </a:cxn>
                <a:cxn ang="0">
                  <a:pos x="20" y="13"/>
                </a:cxn>
                <a:cxn ang="0">
                  <a:pos x="16" y="17"/>
                </a:cxn>
                <a:cxn ang="0">
                  <a:pos x="14" y="22"/>
                </a:cxn>
                <a:cxn ang="0">
                  <a:pos x="14" y="22"/>
                </a:cxn>
                <a:cxn ang="0">
                  <a:pos x="11" y="26"/>
                </a:cxn>
                <a:cxn ang="0">
                  <a:pos x="6" y="25"/>
                </a:cxn>
                <a:cxn ang="0">
                  <a:pos x="0" y="21"/>
                </a:cxn>
                <a:cxn ang="0">
                  <a:pos x="0" y="19"/>
                </a:cxn>
                <a:cxn ang="0">
                  <a:pos x="1" y="17"/>
                </a:cxn>
                <a:cxn ang="0">
                  <a:pos x="0" y="16"/>
                </a:cxn>
                <a:cxn ang="0">
                  <a:pos x="2" y="11"/>
                </a:cxn>
                <a:cxn ang="0">
                  <a:pos x="9" y="11"/>
                </a:cxn>
                <a:cxn ang="0">
                  <a:pos x="8" y="8"/>
                </a:cxn>
                <a:cxn ang="0">
                  <a:pos x="5" y="5"/>
                </a:cxn>
                <a:cxn ang="0">
                  <a:pos x="4" y="4"/>
                </a:cxn>
                <a:cxn ang="0">
                  <a:pos x="6" y="4"/>
                </a:cxn>
                <a:cxn ang="0">
                  <a:pos x="6" y="0"/>
                </a:cxn>
                <a:cxn ang="0">
                  <a:pos x="16" y="0"/>
                </a:cxn>
              </a:cxnLst>
              <a:rect l="0" t="0" r="r" b="b"/>
              <a:pathLst>
                <a:path w="20" h="26">
                  <a:moveTo>
                    <a:pt x="16" y="0"/>
                  </a:moveTo>
                  <a:cubicBezTo>
                    <a:pt x="16" y="12"/>
                    <a:pt x="16" y="12"/>
                    <a:pt x="16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8" y="13"/>
                    <a:pt x="18" y="14"/>
                    <a:pt x="19" y="13"/>
                  </a:cubicBezTo>
                  <a:cubicBezTo>
                    <a:pt x="19" y="13"/>
                    <a:pt x="19" y="13"/>
                    <a:pt x="19" y="12"/>
                  </a:cubicBezTo>
                  <a:cubicBezTo>
                    <a:pt x="18" y="12"/>
                    <a:pt x="19" y="11"/>
                    <a:pt x="20" y="13"/>
                  </a:cubicBezTo>
                  <a:cubicBezTo>
                    <a:pt x="19" y="14"/>
                    <a:pt x="17" y="17"/>
                    <a:pt x="16" y="17"/>
                  </a:cubicBezTo>
                  <a:cubicBezTo>
                    <a:pt x="15" y="18"/>
                    <a:pt x="17" y="21"/>
                    <a:pt x="14" y="22"/>
                  </a:cubicBezTo>
                  <a:cubicBezTo>
                    <a:pt x="14" y="22"/>
                    <a:pt x="13" y="22"/>
                    <a:pt x="14" y="22"/>
                  </a:cubicBezTo>
                  <a:cubicBezTo>
                    <a:pt x="14" y="24"/>
                    <a:pt x="11" y="24"/>
                    <a:pt x="11" y="26"/>
                  </a:cubicBezTo>
                  <a:cubicBezTo>
                    <a:pt x="9" y="25"/>
                    <a:pt x="8" y="24"/>
                    <a:pt x="6" y="25"/>
                  </a:cubicBezTo>
                  <a:cubicBezTo>
                    <a:pt x="4" y="25"/>
                    <a:pt x="4" y="25"/>
                    <a:pt x="0" y="21"/>
                  </a:cubicBezTo>
                  <a:cubicBezTo>
                    <a:pt x="0" y="21"/>
                    <a:pt x="0" y="20"/>
                    <a:pt x="0" y="19"/>
                  </a:cubicBezTo>
                  <a:cubicBezTo>
                    <a:pt x="0" y="18"/>
                    <a:pt x="1" y="17"/>
                    <a:pt x="1" y="1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0" y="7"/>
                    <a:pt x="8" y="10"/>
                    <a:pt x="8" y="8"/>
                  </a:cubicBezTo>
                  <a:cubicBezTo>
                    <a:pt x="7" y="6"/>
                    <a:pt x="6" y="6"/>
                    <a:pt x="5" y="5"/>
                  </a:cubicBezTo>
                  <a:cubicBezTo>
                    <a:pt x="5" y="4"/>
                    <a:pt x="4" y="4"/>
                    <a:pt x="4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0"/>
                    <a:pt x="6" y="0"/>
                    <a:pt x="6" y="0"/>
                  </a:cubicBezTo>
                  <a:lnTo>
                    <a:pt x="16" y="0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31" name="Freeform 20133">
              <a:extLst>
                <a:ext uri="{FF2B5EF4-FFF2-40B4-BE49-F238E27FC236}">
                  <a16:creationId xmlns:a16="http://schemas.microsoft.com/office/drawing/2014/main" id="{8DD70B88-2497-468B-AB52-2AB0DD31CF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8737" y="4430220"/>
              <a:ext cx="389279" cy="187006"/>
            </a:xfrm>
            <a:custGeom>
              <a:avLst/>
              <a:gdLst/>
              <a:ahLst/>
              <a:cxnLst>
                <a:cxn ang="0">
                  <a:pos x="67" y="0"/>
                </a:cxn>
                <a:cxn ang="0">
                  <a:pos x="73" y="4"/>
                </a:cxn>
                <a:cxn ang="0">
                  <a:pos x="75" y="6"/>
                </a:cxn>
                <a:cxn ang="0">
                  <a:pos x="80" y="7"/>
                </a:cxn>
                <a:cxn ang="0">
                  <a:pos x="82" y="7"/>
                </a:cxn>
                <a:cxn ang="0">
                  <a:pos x="86" y="9"/>
                </a:cxn>
                <a:cxn ang="0">
                  <a:pos x="84" y="20"/>
                </a:cxn>
                <a:cxn ang="0">
                  <a:pos x="70" y="31"/>
                </a:cxn>
                <a:cxn ang="0">
                  <a:pos x="67" y="39"/>
                </a:cxn>
                <a:cxn ang="0">
                  <a:pos x="63" y="37"/>
                </a:cxn>
                <a:cxn ang="0">
                  <a:pos x="59" y="36"/>
                </a:cxn>
                <a:cxn ang="0">
                  <a:pos x="60" y="30"/>
                </a:cxn>
                <a:cxn ang="0">
                  <a:pos x="62" y="25"/>
                </a:cxn>
                <a:cxn ang="0">
                  <a:pos x="58" y="25"/>
                </a:cxn>
                <a:cxn ang="0">
                  <a:pos x="57" y="17"/>
                </a:cxn>
                <a:cxn ang="0">
                  <a:pos x="59" y="12"/>
                </a:cxn>
                <a:cxn ang="0">
                  <a:pos x="61" y="5"/>
                </a:cxn>
                <a:cxn ang="0">
                  <a:pos x="67" y="0"/>
                </a:cxn>
                <a:cxn ang="0">
                  <a:pos x="4" y="15"/>
                </a:cxn>
                <a:cxn ang="0">
                  <a:pos x="5" y="13"/>
                </a:cxn>
                <a:cxn ang="0">
                  <a:pos x="4" y="11"/>
                </a:cxn>
                <a:cxn ang="0">
                  <a:pos x="3" y="9"/>
                </a:cxn>
                <a:cxn ang="0">
                  <a:pos x="2" y="8"/>
                </a:cxn>
                <a:cxn ang="0">
                  <a:pos x="1" y="9"/>
                </a:cxn>
                <a:cxn ang="0">
                  <a:pos x="2" y="11"/>
                </a:cxn>
                <a:cxn ang="0">
                  <a:pos x="3" y="13"/>
                </a:cxn>
                <a:cxn ang="0">
                  <a:pos x="2" y="15"/>
                </a:cxn>
                <a:cxn ang="0">
                  <a:pos x="4" y="15"/>
                </a:cxn>
                <a:cxn ang="0">
                  <a:pos x="8" y="12"/>
                </a:cxn>
                <a:cxn ang="0">
                  <a:pos x="7" y="14"/>
                </a:cxn>
                <a:cxn ang="0">
                  <a:pos x="8" y="12"/>
                </a:cxn>
                <a:cxn ang="0">
                  <a:pos x="13" y="13"/>
                </a:cxn>
                <a:cxn ang="0">
                  <a:pos x="11" y="15"/>
                </a:cxn>
                <a:cxn ang="0">
                  <a:pos x="13" y="13"/>
                </a:cxn>
                <a:cxn ang="0">
                  <a:pos x="6" y="11"/>
                </a:cxn>
                <a:cxn ang="0">
                  <a:pos x="5" y="10"/>
                </a:cxn>
                <a:cxn ang="0">
                  <a:pos x="6" y="11"/>
                </a:cxn>
                <a:cxn ang="0">
                  <a:pos x="1" y="12"/>
                </a:cxn>
                <a:cxn ang="0">
                  <a:pos x="1" y="11"/>
                </a:cxn>
                <a:cxn ang="0">
                  <a:pos x="1" y="12"/>
                </a:cxn>
                <a:cxn ang="0">
                  <a:pos x="7" y="17"/>
                </a:cxn>
                <a:cxn ang="0">
                  <a:pos x="7" y="17"/>
                </a:cxn>
                <a:cxn ang="0">
                  <a:pos x="7" y="17"/>
                </a:cxn>
                <a:cxn ang="0">
                  <a:pos x="7" y="7"/>
                </a:cxn>
                <a:cxn ang="0">
                  <a:pos x="6" y="7"/>
                </a:cxn>
                <a:cxn ang="0">
                  <a:pos x="7" y="7"/>
                </a:cxn>
              </a:cxnLst>
              <a:rect l="0" t="0" r="r" b="b"/>
              <a:pathLst>
                <a:path w="86" h="41">
                  <a:moveTo>
                    <a:pt x="67" y="0"/>
                  </a:moveTo>
                  <a:cubicBezTo>
                    <a:pt x="71" y="3"/>
                    <a:pt x="72" y="4"/>
                    <a:pt x="73" y="4"/>
                  </a:cubicBezTo>
                  <a:cubicBezTo>
                    <a:pt x="73" y="4"/>
                    <a:pt x="75" y="5"/>
                    <a:pt x="75" y="6"/>
                  </a:cubicBezTo>
                  <a:cubicBezTo>
                    <a:pt x="75" y="7"/>
                    <a:pt x="80" y="8"/>
                    <a:pt x="80" y="7"/>
                  </a:cubicBezTo>
                  <a:cubicBezTo>
                    <a:pt x="80" y="6"/>
                    <a:pt x="81" y="5"/>
                    <a:pt x="82" y="7"/>
                  </a:cubicBezTo>
                  <a:cubicBezTo>
                    <a:pt x="83" y="9"/>
                    <a:pt x="84" y="9"/>
                    <a:pt x="86" y="9"/>
                  </a:cubicBezTo>
                  <a:cubicBezTo>
                    <a:pt x="86" y="14"/>
                    <a:pt x="86" y="15"/>
                    <a:pt x="84" y="20"/>
                  </a:cubicBezTo>
                  <a:cubicBezTo>
                    <a:pt x="81" y="24"/>
                    <a:pt x="73" y="26"/>
                    <a:pt x="70" y="31"/>
                  </a:cubicBezTo>
                  <a:cubicBezTo>
                    <a:pt x="67" y="37"/>
                    <a:pt x="69" y="37"/>
                    <a:pt x="67" y="39"/>
                  </a:cubicBezTo>
                  <a:cubicBezTo>
                    <a:pt x="65" y="41"/>
                    <a:pt x="65" y="37"/>
                    <a:pt x="63" y="37"/>
                  </a:cubicBezTo>
                  <a:cubicBezTo>
                    <a:pt x="60" y="36"/>
                    <a:pt x="59" y="38"/>
                    <a:pt x="59" y="36"/>
                  </a:cubicBezTo>
                  <a:cubicBezTo>
                    <a:pt x="58" y="34"/>
                    <a:pt x="62" y="34"/>
                    <a:pt x="60" y="30"/>
                  </a:cubicBezTo>
                  <a:cubicBezTo>
                    <a:pt x="62" y="30"/>
                    <a:pt x="62" y="27"/>
                    <a:pt x="62" y="25"/>
                  </a:cubicBezTo>
                  <a:cubicBezTo>
                    <a:pt x="62" y="23"/>
                    <a:pt x="61" y="28"/>
                    <a:pt x="58" y="25"/>
                  </a:cubicBezTo>
                  <a:cubicBezTo>
                    <a:pt x="55" y="22"/>
                    <a:pt x="58" y="24"/>
                    <a:pt x="57" y="17"/>
                  </a:cubicBezTo>
                  <a:cubicBezTo>
                    <a:pt x="56" y="13"/>
                    <a:pt x="59" y="16"/>
                    <a:pt x="59" y="12"/>
                  </a:cubicBezTo>
                  <a:cubicBezTo>
                    <a:pt x="59" y="9"/>
                    <a:pt x="62" y="10"/>
                    <a:pt x="61" y="5"/>
                  </a:cubicBezTo>
                  <a:cubicBezTo>
                    <a:pt x="61" y="1"/>
                    <a:pt x="68" y="3"/>
                    <a:pt x="67" y="0"/>
                  </a:cubicBezTo>
                  <a:close/>
                  <a:moveTo>
                    <a:pt x="4" y="15"/>
                  </a:moveTo>
                  <a:cubicBezTo>
                    <a:pt x="5" y="15"/>
                    <a:pt x="5" y="14"/>
                    <a:pt x="5" y="13"/>
                  </a:cubicBezTo>
                  <a:cubicBezTo>
                    <a:pt x="4" y="12"/>
                    <a:pt x="5" y="12"/>
                    <a:pt x="4" y="11"/>
                  </a:cubicBezTo>
                  <a:cubicBezTo>
                    <a:pt x="3" y="11"/>
                    <a:pt x="3" y="10"/>
                    <a:pt x="3" y="9"/>
                  </a:cubicBezTo>
                  <a:cubicBezTo>
                    <a:pt x="2" y="8"/>
                    <a:pt x="2" y="7"/>
                    <a:pt x="2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" y="9"/>
                    <a:pt x="2" y="10"/>
                    <a:pt x="2" y="11"/>
                  </a:cubicBezTo>
                  <a:cubicBezTo>
                    <a:pt x="3" y="12"/>
                    <a:pt x="4" y="12"/>
                    <a:pt x="3" y="13"/>
                  </a:cubicBezTo>
                  <a:cubicBezTo>
                    <a:pt x="3" y="13"/>
                    <a:pt x="1" y="14"/>
                    <a:pt x="2" y="15"/>
                  </a:cubicBezTo>
                  <a:cubicBezTo>
                    <a:pt x="2" y="15"/>
                    <a:pt x="2" y="16"/>
                    <a:pt x="4" y="15"/>
                  </a:cubicBezTo>
                  <a:close/>
                  <a:moveTo>
                    <a:pt x="8" y="12"/>
                  </a:moveTo>
                  <a:cubicBezTo>
                    <a:pt x="7" y="11"/>
                    <a:pt x="6" y="13"/>
                    <a:pt x="7" y="14"/>
                  </a:cubicBezTo>
                  <a:cubicBezTo>
                    <a:pt x="8" y="14"/>
                    <a:pt x="9" y="12"/>
                    <a:pt x="8" y="12"/>
                  </a:cubicBezTo>
                  <a:close/>
                  <a:moveTo>
                    <a:pt x="13" y="13"/>
                  </a:moveTo>
                  <a:cubicBezTo>
                    <a:pt x="13" y="13"/>
                    <a:pt x="11" y="15"/>
                    <a:pt x="11" y="15"/>
                  </a:cubicBezTo>
                  <a:cubicBezTo>
                    <a:pt x="13" y="15"/>
                    <a:pt x="13" y="14"/>
                    <a:pt x="13" y="13"/>
                  </a:cubicBezTo>
                  <a:close/>
                  <a:moveTo>
                    <a:pt x="6" y="11"/>
                  </a:moveTo>
                  <a:cubicBezTo>
                    <a:pt x="7" y="10"/>
                    <a:pt x="5" y="9"/>
                    <a:pt x="5" y="10"/>
                  </a:cubicBezTo>
                  <a:cubicBezTo>
                    <a:pt x="5" y="11"/>
                    <a:pt x="6" y="12"/>
                    <a:pt x="6" y="11"/>
                  </a:cubicBezTo>
                  <a:close/>
                  <a:moveTo>
                    <a:pt x="1" y="12"/>
                  </a:moveTo>
                  <a:cubicBezTo>
                    <a:pt x="3" y="12"/>
                    <a:pt x="2" y="10"/>
                    <a:pt x="1" y="11"/>
                  </a:cubicBezTo>
                  <a:cubicBezTo>
                    <a:pt x="0" y="11"/>
                    <a:pt x="0" y="12"/>
                    <a:pt x="1" y="12"/>
                  </a:cubicBezTo>
                  <a:close/>
                  <a:moveTo>
                    <a:pt x="7" y="17"/>
                  </a:moveTo>
                  <a:cubicBezTo>
                    <a:pt x="8" y="17"/>
                    <a:pt x="6" y="16"/>
                    <a:pt x="7" y="17"/>
                  </a:cubicBezTo>
                  <a:cubicBezTo>
                    <a:pt x="7" y="18"/>
                    <a:pt x="7" y="18"/>
                    <a:pt x="7" y="17"/>
                  </a:cubicBezTo>
                  <a:close/>
                  <a:moveTo>
                    <a:pt x="7" y="7"/>
                  </a:moveTo>
                  <a:cubicBezTo>
                    <a:pt x="7" y="6"/>
                    <a:pt x="6" y="7"/>
                    <a:pt x="6" y="7"/>
                  </a:cubicBezTo>
                  <a:cubicBezTo>
                    <a:pt x="7" y="7"/>
                    <a:pt x="7" y="7"/>
                    <a:pt x="7" y="7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32" name="Freeform 20134">
              <a:extLst>
                <a:ext uri="{FF2B5EF4-FFF2-40B4-BE49-F238E27FC236}">
                  <a16:creationId xmlns:a16="http://schemas.microsoft.com/office/drawing/2014/main" id="{9665ACFD-9800-4C84-A3E9-218A1611141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5502" y="3937899"/>
              <a:ext cx="53429" cy="26714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6" y="1"/>
                </a:cxn>
                <a:cxn ang="0">
                  <a:pos x="11" y="4"/>
                </a:cxn>
                <a:cxn ang="0">
                  <a:pos x="8" y="4"/>
                </a:cxn>
                <a:cxn ang="0">
                  <a:pos x="5" y="5"/>
                </a:cxn>
                <a:cxn ang="0">
                  <a:pos x="1" y="3"/>
                </a:cxn>
                <a:cxn ang="0">
                  <a:pos x="0" y="1"/>
                </a:cxn>
              </a:cxnLst>
              <a:rect l="0" t="0" r="r" b="b"/>
              <a:pathLst>
                <a:path w="12" h="6">
                  <a:moveTo>
                    <a:pt x="0" y="1"/>
                  </a:moveTo>
                  <a:cubicBezTo>
                    <a:pt x="1" y="0"/>
                    <a:pt x="3" y="0"/>
                    <a:pt x="6" y="1"/>
                  </a:cubicBezTo>
                  <a:cubicBezTo>
                    <a:pt x="10" y="2"/>
                    <a:pt x="11" y="2"/>
                    <a:pt x="11" y="4"/>
                  </a:cubicBezTo>
                  <a:cubicBezTo>
                    <a:pt x="12" y="5"/>
                    <a:pt x="10" y="4"/>
                    <a:pt x="8" y="4"/>
                  </a:cubicBezTo>
                  <a:cubicBezTo>
                    <a:pt x="6" y="4"/>
                    <a:pt x="8" y="6"/>
                    <a:pt x="5" y="5"/>
                  </a:cubicBezTo>
                  <a:cubicBezTo>
                    <a:pt x="1" y="4"/>
                    <a:pt x="3" y="3"/>
                    <a:pt x="1" y="3"/>
                  </a:cubicBezTo>
                  <a:cubicBezTo>
                    <a:pt x="0" y="2"/>
                    <a:pt x="0" y="2"/>
                    <a:pt x="0" y="1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33" name="Freeform 20135">
              <a:extLst>
                <a:ext uri="{FF2B5EF4-FFF2-40B4-BE49-F238E27FC236}">
                  <a16:creationId xmlns:a16="http://schemas.microsoft.com/office/drawing/2014/main" id="{52999C2B-851C-41EC-8C2E-6E5712607E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4344" y="3894010"/>
              <a:ext cx="89686" cy="76329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1" y="9"/>
                </a:cxn>
                <a:cxn ang="0">
                  <a:pos x="2" y="13"/>
                </a:cxn>
                <a:cxn ang="0">
                  <a:pos x="5" y="13"/>
                </a:cxn>
                <a:cxn ang="0">
                  <a:pos x="8" y="11"/>
                </a:cxn>
                <a:cxn ang="0">
                  <a:pos x="10" y="11"/>
                </a:cxn>
                <a:cxn ang="0">
                  <a:pos x="17" y="12"/>
                </a:cxn>
                <a:cxn ang="0">
                  <a:pos x="19" y="9"/>
                </a:cxn>
                <a:cxn ang="0">
                  <a:pos x="16" y="7"/>
                </a:cxn>
                <a:cxn ang="0">
                  <a:pos x="14" y="6"/>
                </a:cxn>
                <a:cxn ang="0">
                  <a:pos x="13" y="5"/>
                </a:cxn>
                <a:cxn ang="0">
                  <a:pos x="10" y="3"/>
                </a:cxn>
                <a:cxn ang="0">
                  <a:pos x="5" y="1"/>
                </a:cxn>
                <a:cxn ang="0">
                  <a:pos x="2" y="2"/>
                </a:cxn>
              </a:cxnLst>
              <a:rect l="0" t="0" r="r" b="b"/>
              <a:pathLst>
                <a:path w="20" h="17">
                  <a:moveTo>
                    <a:pt x="2" y="2"/>
                  </a:moveTo>
                  <a:cubicBezTo>
                    <a:pt x="1" y="5"/>
                    <a:pt x="3" y="7"/>
                    <a:pt x="1" y="9"/>
                  </a:cubicBezTo>
                  <a:cubicBezTo>
                    <a:pt x="0" y="11"/>
                    <a:pt x="2" y="10"/>
                    <a:pt x="2" y="13"/>
                  </a:cubicBezTo>
                  <a:cubicBezTo>
                    <a:pt x="3" y="17"/>
                    <a:pt x="4" y="15"/>
                    <a:pt x="5" y="13"/>
                  </a:cubicBezTo>
                  <a:cubicBezTo>
                    <a:pt x="6" y="11"/>
                    <a:pt x="7" y="10"/>
                    <a:pt x="8" y="11"/>
                  </a:cubicBezTo>
                  <a:cubicBezTo>
                    <a:pt x="8" y="13"/>
                    <a:pt x="9" y="13"/>
                    <a:pt x="10" y="11"/>
                  </a:cubicBezTo>
                  <a:cubicBezTo>
                    <a:pt x="12" y="10"/>
                    <a:pt x="16" y="11"/>
                    <a:pt x="17" y="12"/>
                  </a:cubicBezTo>
                  <a:cubicBezTo>
                    <a:pt x="18" y="13"/>
                    <a:pt x="20" y="10"/>
                    <a:pt x="19" y="9"/>
                  </a:cubicBezTo>
                  <a:cubicBezTo>
                    <a:pt x="17" y="8"/>
                    <a:pt x="17" y="7"/>
                    <a:pt x="16" y="7"/>
                  </a:cubicBezTo>
                  <a:cubicBezTo>
                    <a:pt x="14" y="7"/>
                    <a:pt x="13" y="6"/>
                    <a:pt x="14" y="6"/>
                  </a:cubicBezTo>
                  <a:cubicBezTo>
                    <a:pt x="16" y="6"/>
                    <a:pt x="15" y="4"/>
                    <a:pt x="13" y="5"/>
                  </a:cubicBezTo>
                  <a:cubicBezTo>
                    <a:pt x="10" y="6"/>
                    <a:pt x="12" y="2"/>
                    <a:pt x="10" y="3"/>
                  </a:cubicBezTo>
                  <a:cubicBezTo>
                    <a:pt x="9" y="4"/>
                    <a:pt x="6" y="0"/>
                    <a:pt x="5" y="1"/>
                  </a:cubicBezTo>
                  <a:cubicBezTo>
                    <a:pt x="4" y="2"/>
                    <a:pt x="3" y="0"/>
                    <a:pt x="2" y="2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34" name="Freeform 20136">
              <a:extLst>
                <a:ext uri="{FF2B5EF4-FFF2-40B4-BE49-F238E27FC236}">
                  <a16:creationId xmlns:a16="http://schemas.microsoft.com/office/drawing/2014/main" id="{E06DCCE8-4E5D-4CC8-93A0-4594077CC5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4640" y="3581058"/>
              <a:ext cx="198455" cy="131668"/>
            </a:xfrm>
            <a:custGeom>
              <a:avLst/>
              <a:gdLst/>
              <a:ahLst/>
              <a:cxnLst>
                <a:cxn ang="0">
                  <a:pos x="6" y="2"/>
                </a:cxn>
                <a:cxn ang="0">
                  <a:pos x="2" y="7"/>
                </a:cxn>
                <a:cxn ang="0">
                  <a:pos x="2" y="10"/>
                </a:cxn>
                <a:cxn ang="0">
                  <a:pos x="4" y="13"/>
                </a:cxn>
                <a:cxn ang="0">
                  <a:pos x="9" y="17"/>
                </a:cxn>
                <a:cxn ang="0">
                  <a:pos x="13" y="19"/>
                </a:cxn>
                <a:cxn ang="0">
                  <a:pos x="15" y="20"/>
                </a:cxn>
                <a:cxn ang="0">
                  <a:pos x="21" y="21"/>
                </a:cxn>
                <a:cxn ang="0">
                  <a:pos x="24" y="21"/>
                </a:cxn>
                <a:cxn ang="0">
                  <a:pos x="26" y="24"/>
                </a:cxn>
                <a:cxn ang="0">
                  <a:pos x="29" y="25"/>
                </a:cxn>
                <a:cxn ang="0">
                  <a:pos x="32" y="26"/>
                </a:cxn>
                <a:cxn ang="0">
                  <a:pos x="37" y="27"/>
                </a:cxn>
                <a:cxn ang="0">
                  <a:pos x="40" y="28"/>
                </a:cxn>
                <a:cxn ang="0">
                  <a:pos x="43" y="27"/>
                </a:cxn>
                <a:cxn ang="0">
                  <a:pos x="43" y="21"/>
                </a:cxn>
                <a:cxn ang="0">
                  <a:pos x="43" y="18"/>
                </a:cxn>
                <a:cxn ang="0">
                  <a:pos x="41" y="18"/>
                </a:cxn>
                <a:cxn ang="0">
                  <a:pos x="39" y="18"/>
                </a:cxn>
                <a:cxn ang="0">
                  <a:pos x="35" y="17"/>
                </a:cxn>
                <a:cxn ang="0">
                  <a:pos x="33" y="17"/>
                </a:cxn>
                <a:cxn ang="0">
                  <a:pos x="32" y="18"/>
                </a:cxn>
                <a:cxn ang="0">
                  <a:pos x="30" y="15"/>
                </a:cxn>
                <a:cxn ang="0">
                  <a:pos x="28" y="14"/>
                </a:cxn>
                <a:cxn ang="0">
                  <a:pos x="27" y="13"/>
                </a:cxn>
                <a:cxn ang="0">
                  <a:pos x="23" y="10"/>
                </a:cxn>
                <a:cxn ang="0">
                  <a:pos x="20" y="9"/>
                </a:cxn>
                <a:cxn ang="0">
                  <a:pos x="17" y="6"/>
                </a:cxn>
                <a:cxn ang="0">
                  <a:pos x="13" y="4"/>
                </a:cxn>
                <a:cxn ang="0">
                  <a:pos x="10" y="1"/>
                </a:cxn>
                <a:cxn ang="0">
                  <a:pos x="6" y="2"/>
                </a:cxn>
              </a:cxnLst>
              <a:rect l="0" t="0" r="r" b="b"/>
              <a:pathLst>
                <a:path w="44" h="29">
                  <a:moveTo>
                    <a:pt x="6" y="2"/>
                  </a:moveTo>
                  <a:cubicBezTo>
                    <a:pt x="1" y="5"/>
                    <a:pt x="4" y="6"/>
                    <a:pt x="2" y="7"/>
                  </a:cubicBezTo>
                  <a:cubicBezTo>
                    <a:pt x="1" y="9"/>
                    <a:pt x="3" y="9"/>
                    <a:pt x="2" y="10"/>
                  </a:cubicBezTo>
                  <a:cubicBezTo>
                    <a:pt x="0" y="11"/>
                    <a:pt x="3" y="14"/>
                    <a:pt x="4" y="13"/>
                  </a:cubicBezTo>
                  <a:cubicBezTo>
                    <a:pt x="4" y="11"/>
                    <a:pt x="7" y="15"/>
                    <a:pt x="9" y="17"/>
                  </a:cubicBezTo>
                  <a:cubicBezTo>
                    <a:pt x="12" y="19"/>
                    <a:pt x="10" y="16"/>
                    <a:pt x="13" y="19"/>
                  </a:cubicBezTo>
                  <a:cubicBezTo>
                    <a:pt x="15" y="21"/>
                    <a:pt x="14" y="18"/>
                    <a:pt x="15" y="20"/>
                  </a:cubicBezTo>
                  <a:cubicBezTo>
                    <a:pt x="16" y="22"/>
                    <a:pt x="19" y="20"/>
                    <a:pt x="21" y="21"/>
                  </a:cubicBezTo>
                  <a:cubicBezTo>
                    <a:pt x="22" y="22"/>
                    <a:pt x="21" y="20"/>
                    <a:pt x="24" y="21"/>
                  </a:cubicBezTo>
                  <a:cubicBezTo>
                    <a:pt x="27" y="23"/>
                    <a:pt x="24" y="24"/>
                    <a:pt x="26" y="24"/>
                  </a:cubicBezTo>
                  <a:cubicBezTo>
                    <a:pt x="29" y="25"/>
                    <a:pt x="27" y="26"/>
                    <a:pt x="29" y="25"/>
                  </a:cubicBezTo>
                  <a:cubicBezTo>
                    <a:pt x="31" y="24"/>
                    <a:pt x="30" y="27"/>
                    <a:pt x="32" y="26"/>
                  </a:cubicBezTo>
                  <a:cubicBezTo>
                    <a:pt x="34" y="25"/>
                    <a:pt x="35" y="29"/>
                    <a:pt x="37" y="27"/>
                  </a:cubicBezTo>
                  <a:cubicBezTo>
                    <a:pt x="39" y="26"/>
                    <a:pt x="37" y="29"/>
                    <a:pt x="40" y="28"/>
                  </a:cubicBezTo>
                  <a:cubicBezTo>
                    <a:pt x="43" y="27"/>
                    <a:pt x="42" y="29"/>
                    <a:pt x="43" y="27"/>
                  </a:cubicBezTo>
                  <a:cubicBezTo>
                    <a:pt x="44" y="24"/>
                    <a:pt x="42" y="24"/>
                    <a:pt x="43" y="21"/>
                  </a:cubicBezTo>
                  <a:cubicBezTo>
                    <a:pt x="44" y="18"/>
                    <a:pt x="44" y="19"/>
                    <a:pt x="43" y="18"/>
                  </a:cubicBezTo>
                  <a:cubicBezTo>
                    <a:pt x="43" y="18"/>
                    <a:pt x="42" y="18"/>
                    <a:pt x="41" y="18"/>
                  </a:cubicBezTo>
                  <a:cubicBezTo>
                    <a:pt x="41" y="19"/>
                    <a:pt x="41" y="18"/>
                    <a:pt x="39" y="18"/>
                  </a:cubicBezTo>
                  <a:cubicBezTo>
                    <a:pt x="38" y="19"/>
                    <a:pt x="36" y="15"/>
                    <a:pt x="35" y="17"/>
                  </a:cubicBezTo>
                  <a:cubicBezTo>
                    <a:pt x="35" y="18"/>
                    <a:pt x="34" y="18"/>
                    <a:pt x="33" y="17"/>
                  </a:cubicBezTo>
                  <a:cubicBezTo>
                    <a:pt x="32" y="15"/>
                    <a:pt x="33" y="18"/>
                    <a:pt x="32" y="18"/>
                  </a:cubicBezTo>
                  <a:cubicBezTo>
                    <a:pt x="31" y="18"/>
                    <a:pt x="31" y="15"/>
                    <a:pt x="30" y="15"/>
                  </a:cubicBezTo>
                  <a:cubicBezTo>
                    <a:pt x="28" y="15"/>
                    <a:pt x="27" y="16"/>
                    <a:pt x="28" y="14"/>
                  </a:cubicBezTo>
                  <a:cubicBezTo>
                    <a:pt x="28" y="13"/>
                    <a:pt x="28" y="13"/>
                    <a:pt x="27" y="13"/>
                  </a:cubicBezTo>
                  <a:cubicBezTo>
                    <a:pt x="26" y="14"/>
                    <a:pt x="23" y="12"/>
                    <a:pt x="23" y="10"/>
                  </a:cubicBezTo>
                  <a:cubicBezTo>
                    <a:pt x="23" y="8"/>
                    <a:pt x="22" y="9"/>
                    <a:pt x="20" y="9"/>
                  </a:cubicBezTo>
                  <a:cubicBezTo>
                    <a:pt x="19" y="10"/>
                    <a:pt x="18" y="6"/>
                    <a:pt x="17" y="6"/>
                  </a:cubicBezTo>
                  <a:cubicBezTo>
                    <a:pt x="15" y="6"/>
                    <a:pt x="15" y="4"/>
                    <a:pt x="13" y="4"/>
                  </a:cubicBezTo>
                  <a:cubicBezTo>
                    <a:pt x="11" y="3"/>
                    <a:pt x="14" y="2"/>
                    <a:pt x="10" y="1"/>
                  </a:cubicBezTo>
                  <a:cubicBezTo>
                    <a:pt x="7" y="0"/>
                    <a:pt x="8" y="6"/>
                    <a:pt x="6" y="2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35" name="Freeform 20137">
              <a:extLst>
                <a:ext uri="{FF2B5EF4-FFF2-40B4-BE49-F238E27FC236}">
                  <a16:creationId xmlns:a16="http://schemas.microsoft.com/office/drawing/2014/main" id="{E698717B-CE83-4028-94F5-6FEFE7A6E52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8820" y="3644030"/>
              <a:ext cx="89686" cy="59156"/>
            </a:xfrm>
            <a:custGeom>
              <a:avLst/>
              <a:gdLst/>
              <a:ahLst/>
              <a:cxnLst>
                <a:cxn ang="0">
                  <a:pos x="2" y="8"/>
                </a:cxn>
                <a:cxn ang="0">
                  <a:pos x="4" y="11"/>
                </a:cxn>
                <a:cxn ang="0">
                  <a:pos x="9" y="11"/>
                </a:cxn>
                <a:cxn ang="0">
                  <a:pos x="14" y="11"/>
                </a:cxn>
                <a:cxn ang="0">
                  <a:pos x="17" y="11"/>
                </a:cxn>
                <a:cxn ang="0">
                  <a:pos x="19" y="10"/>
                </a:cxn>
                <a:cxn ang="0">
                  <a:pos x="18" y="7"/>
                </a:cxn>
                <a:cxn ang="0">
                  <a:pos x="16" y="5"/>
                </a:cxn>
                <a:cxn ang="0">
                  <a:pos x="15" y="3"/>
                </a:cxn>
                <a:cxn ang="0">
                  <a:pos x="13" y="3"/>
                </a:cxn>
                <a:cxn ang="0">
                  <a:pos x="10" y="2"/>
                </a:cxn>
                <a:cxn ang="0">
                  <a:pos x="6" y="3"/>
                </a:cxn>
                <a:cxn ang="0">
                  <a:pos x="4" y="5"/>
                </a:cxn>
                <a:cxn ang="0">
                  <a:pos x="2" y="8"/>
                </a:cxn>
              </a:cxnLst>
              <a:rect l="0" t="0" r="r" b="b"/>
              <a:pathLst>
                <a:path w="20" h="13">
                  <a:moveTo>
                    <a:pt x="2" y="8"/>
                  </a:moveTo>
                  <a:cubicBezTo>
                    <a:pt x="0" y="9"/>
                    <a:pt x="3" y="11"/>
                    <a:pt x="4" y="11"/>
                  </a:cubicBezTo>
                  <a:cubicBezTo>
                    <a:pt x="6" y="10"/>
                    <a:pt x="6" y="13"/>
                    <a:pt x="9" y="11"/>
                  </a:cubicBezTo>
                  <a:cubicBezTo>
                    <a:pt x="12" y="10"/>
                    <a:pt x="11" y="13"/>
                    <a:pt x="14" y="11"/>
                  </a:cubicBezTo>
                  <a:cubicBezTo>
                    <a:pt x="17" y="10"/>
                    <a:pt x="16" y="12"/>
                    <a:pt x="17" y="11"/>
                  </a:cubicBezTo>
                  <a:cubicBezTo>
                    <a:pt x="18" y="10"/>
                    <a:pt x="19" y="12"/>
                    <a:pt x="19" y="10"/>
                  </a:cubicBezTo>
                  <a:cubicBezTo>
                    <a:pt x="18" y="8"/>
                    <a:pt x="20" y="6"/>
                    <a:pt x="18" y="7"/>
                  </a:cubicBezTo>
                  <a:cubicBezTo>
                    <a:pt x="16" y="7"/>
                    <a:pt x="16" y="5"/>
                    <a:pt x="16" y="5"/>
                  </a:cubicBezTo>
                  <a:cubicBezTo>
                    <a:pt x="17" y="3"/>
                    <a:pt x="16" y="3"/>
                    <a:pt x="15" y="3"/>
                  </a:cubicBezTo>
                  <a:cubicBezTo>
                    <a:pt x="14" y="2"/>
                    <a:pt x="14" y="4"/>
                    <a:pt x="13" y="3"/>
                  </a:cubicBezTo>
                  <a:cubicBezTo>
                    <a:pt x="12" y="2"/>
                    <a:pt x="9" y="3"/>
                    <a:pt x="10" y="2"/>
                  </a:cubicBezTo>
                  <a:cubicBezTo>
                    <a:pt x="11" y="1"/>
                    <a:pt x="7" y="0"/>
                    <a:pt x="6" y="3"/>
                  </a:cubicBezTo>
                  <a:cubicBezTo>
                    <a:pt x="5" y="5"/>
                    <a:pt x="4" y="3"/>
                    <a:pt x="4" y="5"/>
                  </a:cubicBezTo>
                  <a:cubicBezTo>
                    <a:pt x="3" y="7"/>
                    <a:pt x="3" y="6"/>
                    <a:pt x="2" y="8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36" name="Freeform 20138">
              <a:extLst>
                <a:ext uri="{FF2B5EF4-FFF2-40B4-BE49-F238E27FC236}">
                  <a16:creationId xmlns:a16="http://schemas.microsoft.com/office/drawing/2014/main" id="{E2EC2960-CD69-409C-9AC9-59038CCEADC7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9737" y="3699369"/>
              <a:ext cx="118310" cy="185098"/>
            </a:xfrm>
            <a:custGeom>
              <a:avLst/>
              <a:gdLst/>
              <a:ahLst/>
              <a:cxnLst>
                <a:cxn ang="0">
                  <a:pos x="7" y="31"/>
                </a:cxn>
                <a:cxn ang="0">
                  <a:pos x="10" y="32"/>
                </a:cxn>
                <a:cxn ang="0">
                  <a:pos x="12" y="32"/>
                </a:cxn>
                <a:cxn ang="0">
                  <a:pos x="15" y="27"/>
                </a:cxn>
                <a:cxn ang="0">
                  <a:pos x="14" y="22"/>
                </a:cxn>
                <a:cxn ang="0">
                  <a:pos x="15" y="21"/>
                </a:cxn>
                <a:cxn ang="0">
                  <a:pos x="16" y="25"/>
                </a:cxn>
                <a:cxn ang="0">
                  <a:pos x="19" y="26"/>
                </a:cxn>
                <a:cxn ang="0">
                  <a:pos x="22" y="31"/>
                </a:cxn>
                <a:cxn ang="0">
                  <a:pos x="22" y="34"/>
                </a:cxn>
                <a:cxn ang="0">
                  <a:pos x="23" y="37"/>
                </a:cxn>
                <a:cxn ang="0">
                  <a:pos x="23" y="37"/>
                </a:cxn>
                <a:cxn ang="0">
                  <a:pos x="25" y="31"/>
                </a:cxn>
                <a:cxn ang="0">
                  <a:pos x="24" y="21"/>
                </a:cxn>
                <a:cxn ang="0">
                  <a:pos x="22" y="21"/>
                </a:cxn>
                <a:cxn ang="0">
                  <a:pos x="18" y="20"/>
                </a:cxn>
                <a:cxn ang="0">
                  <a:pos x="23" y="13"/>
                </a:cxn>
                <a:cxn ang="0">
                  <a:pos x="25" y="11"/>
                </a:cxn>
                <a:cxn ang="0">
                  <a:pos x="11" y="9"/>
                </a:cxn>
                <a:cxn ang="0">
                  <a:pos x="10" y="4"/>
                </a:cxn>
                <a:cxn ang="0">
                  <a:pos x="7" y="2"/>
                </a:cxn>
                <a:cxn ang="0">
                  <a:pos x="4" y="1"/>
                </a:cxn>
                <a:cxn ang="0">
                  <a:pos x="4" y="2"/>
                </a:cxn>
                <a:cxn ang="0">
                  <a:pos x="2" y="6"/>
                </a:cxn>
                <a:cxn ang="0">
                  <a:pos x="5" y="8"/>
                </a:cxn>
                <a:cxn ang="0">
                  <a:pos x="6" y="9"/>
                </a:cxn>
                <a:cxn ang="0">
                  <a:pos x="4" y="10"/>
                </a:cxn>
                <a:cxn ang="0">
                  <a:pos x="2" y="13"/>
                </a:cxn>
                <a:cxn ang="0">
                  <a:pos x="5" y="17"/>
                </a:cxn>
                <a:cxn ang="0">
                  <a:pos x="5" y="20"/>
                </a:cxn>
                <a:cxn ang="0">
                  <a:pos x="6" y="23"/>
                </a:cxn>
                <a:cxn ang="0">
                  <a:pos x="6" y="27"/>
                </a:cxn>
                <a:cxn ang="0">
                  <a:pos x="7" y="31"/>
                </a:cxn>
              </a:cxnLst>
              <a:rect l="0" t="0" r="r" b="b"/>
              <a:pathLst>
                <a:path w="26" h="41">
                  <a:moveTo>
                    <a:pt x="7" y="31"/>
                  </a:moveTo>
                  <a:cubicBezTo>
                    <a:pt x="8" y="34"/>
                    <a:pt x="9" y="31"/>
                    <a:pt x="10" y="32"/>
                  </a:cubicBezTo>
                  <a:cubicBezTo>
                    <a:pt x="10" y="34"/>
                    <a:pt x="11" y="30"/>
                    <a:pt x="12" y="32"/>
                  </a:cubicBezTo>
                  <a:cubicBezTo>
                    <a:pt x="13" y="33"/>
                    <a:pt x="15" y="29"/>
                    <a:pt x="15" y="27"/>
                  </a:cubicBezTo>
                  <a:cubicBezTo>
                    <a:pt x="14" y="25"/>
                    <a:pt x="15" y="24"/>
                    <a:pt x="14" y="22"/>
                  </a:cubicBezTo>
                  <a:cubicBezTo>
                    <a:pt x="14" y="21"/>
                    <a:pt x="14" y="22"/>
                    <a:pt x="15" y="21"/>
                  </a:cubicBezTo>
                  <a:cubicBezTo>
                    <a:pt x="15" y="20"/>
                    <a:pt x="15" y="23"/>
                    <a:pt x="16" y="25"/>
                  </a:cubicBezTo>
                  <a:cubicBezTo>
                    <a:pt x="16" y="27"/>
                    <a:pt x="17" y="28"/>
                    <a:pt x="19" y="26"/>
                  </a:cubicBezTo>
                  <a:cubicBezTo>
                    <a:pt x="20" y="25"/>
                    <a:pt x="21" y="27"/>
                    <a:pt x="22" y="31"/>
                  </a:cubicBezTo>
                  <a:cubicBezTo>
                    <a:pt x="22" y="33"/>
                    <a:pt x="23" y="33"/>
                    <a:pt x="22" y="34"/>
                  </a:cubicBezTo>
                  <a:cubicBezTo>
                    <a:pt x="22" y="35"/>
                    <a:pt x="22" y="36"/>
                    <a:pt x="23" y="37"/>
                  </a:cubicBezTo>
                  <a:cubicBezTo>
                    <a:pt x="23" y="38"/>
                    <a:pt x="24" y="39"/>
                    <a:pt x="23" y="37"/>
                  </a:cubicBezTo>
                  <a:cubicBezTo>
                    <a:pt x="23" y="30"/>
                    <a:pt x="26" y="41"/>
                    <a:pt x="25" y="31"/>
                  </a:cubicBezTo>
                  <a:cubicBezTo>
                    <a:pt x="25" y="25"/>
                    <a:pt x="23" y="25"/>
                    <a:pt x="24" y="21"/>
                  </a:cubicBezTo>
                  <a:cubicBezTo>
                    <a:pt x="24" y="19"/>
                    <a:pt x="22" y="19"/>
                    <a:pt x="22" y="21"/>
                  </a:cubicBezTo>
                  <a:cubicBezTo>
                    <a:pt x="21" y="26"/>
                    <a:pt x="19" y="25"/>
                    <a:pt x="18" y="20"/>
                  </a:cubicBezTo>
                  <a:cubicBezTo>
                    <a:pt x="17" y="16"/>
                    <a:pt x="23" y="17"/>
                    <a:pt x="23" y="13"/>
                  </a:cubicBezTo>
                  <a:cubicBezTo>
                    <a:pt x="23" y="10"/>
                    <a:pt x="26" y="13"/>
                    <a:pt x="25" y="11"/>
                  </a:cubicBezTo>
                  <a:cubicBezTo>
                    <a:pt x="23" y="9"/>
                    <a:pt x="11" y="11"/>
                    <a:pt x="11" y="9"/>
                  </a:cubicBezTo>
                  <a:cubicBezTo>
                    <a:pt x="11" y="6"/>
                    <a:pt x="11" y="2"/>
                    <a:pt x="10" y="4"/>
                  </a:cubicBezTo>
                  <a:cubicBezTo>
                    <a:pt x="9" y="7"/>
                    <a:pt x="8" y="2"/>
                    <a:pt x="7" y="2"/>
                  </a:cubicBezTo>
                  <a:cubicBezTo>
                    <a:pt x="4" y="4"/>
                    <a:pt x="5" y="1"/>
                    <a:pt x="4" y="1"/>
                  </a:cubicBezTo>
                  <a:cubicBezTo>
                    <a:pt x="3" y="0"/>
                    <a:pt x="3" y="1"/>
                    <a:pt x="4" y="2"/>
                  </a:cubicBezTo>
                  <a:cubicBezTo>
                    <a:pt x="5" y="2"/>
                    <a:pt x="0" y="5"/>
                    <a:pt x="2" y="6"/>
                  </a:cubicBezTo>
                  <a:cubicBezTo>
                    <a:pt x="4" y="6"/>
                    <a:pt x="4" y="8"/>
                    <a:pt x="5" y="8"/>
                  </a:cubicBezTo>
                  <a:cubicBezTo>
                    <a:pt x="6" y="8"/>
                    <a:pt x="6" y="8"/>
                    <a:pt x="6" y="9"/>
                  </a:cubicBezTo>
                  <a:cubicBezTo>
                    <a:pt x="8" y="11"/>
                    <a:pt x="3" y="8"/>
                    <a:pt x="4" y="10"/>
                  </a:cubicBezTo>
                  <a:cubicBezTo>
                    <a:pt x="4" y="13"/>
                    <a:pt x="2" y="10"/>
                    <a:pt x="2" y="13"/>
                  </a:cubicBezTo>
                  <a:cubicBezTo>
                    <a:pt x="1" y="16"/>
                    <a:pt x="5" y="14"/>
                    <a:pt x="5" y="17"/>
                  </a:cubicBezTo>
                  <a:cubicBezTo>
                    <a:pt x="6" y="20"/>
                    <a:pt x="3" y="19"/>
                    <a:pt x="5" y="20"/>
                  </a:cubicBezTo>
                  <a:cubicBezTo>
                    <a:pt x="6" y="22"/>
                    <a:pt x="4" y="23"/>
                    <a:pt x="6" y="23"/>
                  </a:cubicBezTo>
                  <a:cubicBezTo>
                    <a:pt x="7" y="23"/>
                    <a:pt x="6" y="23"/>
                    <a:pt x="6" y="27"/>
                  </a:cubicBezTo>
                  <a:cubicBezTo>
                    <a:pt x="7" y="29"/>
                    <a:pt x="7" y="30"/>
                    <a:pt x="7" y="31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37" name="Freeform 20139">
              <a:extLst>
                <a:ext uri="{FF2B5EF4-FFF2-40B4-BE49-F238E27FC236}">
                  <a16:creationId xmlns:a16="http://schemas.microsoft.com/office/drawing/2014/main" id="{3026E21F-8D48-4DEB-A687-7D3EEEDD0C5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8573" y="3332991"/>
              <a:ext cx="339664" cy="293866"/>
            </a:xfrm>
            <a:custGeom>
              <a:avLst/>
              <a:gdLst/>
              <a:ahLst/>
              <a:cxnLst>
                <a:cxn ang="0">
                  <a:pos x="4" y="21"/>
                </a:cxn>
                <a:cxn ang="0">
                  <a:pos x="0" y="32"/>
                </a:cxn>
                <a:cxn ang="0">
                  <a:pos x="2" y="47"/>
                </a:cxn>
                <a:cxn ang="0">
                  <a:pos x="7" y="51"/>
                </a:cxn>
                <a:cxn ang="0">
                  <a:pos x="2" y="60"/>
                </a:cxn>
                <a:cxn ang="0">
                  <a:pos x="19" y="62"/>
                </a:cxn>
                <a:cxn ang="0">
                  <a:pos x="31" y="56"/>
                </a:cxn>
                <a:cxn ang="0">
                  <a:pos x="39" y="48"/>
                </a:cxn>
                <a:cxn ang="0">
                  <a:pos x="45" y="47"/>
                </a:cxn>
                <a:cxn ang="0">
                  <a:pos x="46" y="41"/>
                </a:cxn>
                <a:cxn ang="0">
                  <a:pos x="50" y="34"/>
                </a:cxn>
                <a:cxn ang="0">
                  <a:pos x="56" y="29"/>
                </a:cxn>
                <a:cxn ang="0">
                  <a:pos x="57" y="21"/>
                </a:cxn>
                <a:cxn ang="0">
                  <a:pos x="63" y="13"/>
                </a:cxn>
                <a:cxn ang="0">
                  <a:pos x="73" y="10"/>
                </a:cxn>
                <a:cxn ang="0">
                  <a:pos x="74" y="9"/>
                </a:cxn>
                <a:cxn ang="0">
                  <a:pos x="71" y="8"/>
                </a:cxn>
                <a:cxn ang="0">
                  <a:pos x="69" y="8"/>
                </a:cxn>
                <a:cxn ang="0">
                  <a:pos x="66" y="8"/>
                </a:cxn>
                <a:cxn ang="0">
                  <a:pos x="64" y="10"/>
                </a:cxn>
                <a:cxn ang="0">
                  <a:pos x="60" y="12"/>
                </a:cxn>
                <a:cxn ang="0">
                  <a:pos x="58" y="6"/>
                </a:cxn>
                <a:cxn ang="0">
                  <a:pos x="56" y="4"/>
                </a:cxn>
                <a:cxn ang="0">
                  <a:pos x="55" y="1"/>
                </a:cxn>
                <a:cxn ang="0">
                  <a:pos x="51" y="4"/>
                </a:cxn>
                <a:cxn ang="0">
                  <a:pos x="51" y="7"/>
                </a:cxn>
                <a:cxn ang="0">
                  <a:pos x="47" y="7"/>
                </a:cxn>
                <a:cxn ang="0">
                  <a:pos x="46" y="10"/>
                </a:cxn>
                <a:cxn ang="0">
                  <a:pos x="44" y="9"/>
                </a:cxn>
                <a:cxn ang="0">
                  <a:pos x="40" y="10"/>
                </a:cxn>
                <a:cxn ang="0">
                  <a:pos x="38" y="10"/>
                </a:cxn>
                <a:cxn ang="0">
                  <a:pos x="36" y="9"/>
                </a:cxn>
                <a:cxn ang="0">
                  <a:pos x="32" y="8"/>
                </a:cxn>
                <a:cxn ang="0">
                  <a:pos x="27" y="8"/>
                </a:cxn>
                <a:cxn ang="0">
                  <a:pos x="22" y="13"/>
                </a:cxn>
                <a:cxn ang="0">
                  <a:pos x="16" y="18"/>
                </a:cxn>
                <a:cxn ang="0">
                  <a:pos x="11" y="23"/>
                </a:cxn>
                <a:cxn ang="0">
                  <a:pos x="7" y="22"/>
                </a:cxn>
                <a:cxn ang="0">
                  <a:pos x="4" y="21"/>
                </a:cxn>
              </a:cxnLst>
              <a:rect l="0" t="0" r="r" b="b"/>
              <a:pathLst>
                <a:path w="75" h="65">
                  <a:moveTo>
                    <a:pt x="4" y="21"/>
                  </a:moveTo>
                  <a:cubicBezTo>
                    <a:pt x="3" y="30"/>
                    <a:pt x="0" y="27"/>
                    <a:pt x="0" y="32"/>
                  </a:cubicBezTo>
                  <a:cubicBezTo>
                    <a:pt x="1" y="37"/>
                    <a:pt x="2" y="42"/>
                    <a:pt x="2" y="47"/>
                  </a:cubicBezTo>
                  <a:cubicBezTo>
                    <a:pt x="1" y="52"/>
                    <a:pt x="7" y="47"/>
                    <a:pt x="7" y="51"/>
                  </a:cubicBezTo>
                  <a:cubicBezTo>
                    <a:pt x="8" y="55"/>
                    <a:pt x="2" y="57"/>
                    <a:pt x="2" y="60"/>
                  </a:cubicBezTo>
                  <a:cubicBezTo>
                    <a:pt x="5" y="59"/>
                    <a:pt x="9" y="65"/>
                    <a:pt x="19" y="62"/>
                  </a:cubicBezTo>
                  <a:cubicBezTo>
                    <a:pt x="30" y="60"/>
                    <a:pt x="31" y="60"/>
                    <a:pt x="31" y="56"/>
                  </a:cubicBezTo>
                  <a:cubicBezTo>
                    <a:pt x="30" y="51"/>
                    <a:pt x="36" y="50"/>
                    <a:pt x="39" y="48"/>
                  </a:cubicBezTo>
                  <a:cubicBezTo>
                    <a:pt x="42" y="45"/>
                    <a:pt x="44" y="49"/>
                    <a:pt x="45" y="47"/>
                  </a:cubicBezTo>
                  <a:cubicBezTo>
                    <a:pt x="46" y="46"/>
                    <a:pt x="45" y="45"/>
                    <a:pt x="46" y="41"/>
                  </a:cubicBezTo>
                  <a:cubicBezTo>
                    <a:pt x="48" y="36"/>
                    <a:pt x="53" y="39"/>
                    <a:pt x="50" y="34"/>
                  </a:cubicBezTo>
                  <a:cubicBezTo>
                    <a:pt x="46" y="28"/>
                    <a:pt x="56" y="35"/>
                    <a:pt x="56" y="29"/>
                  </a:cubicBezTo>
                  <a:cubicBezTo>
                    <a:pt x="56" y="26"/>
                    <a:pt x="59" y="25"/>
                    <a:pt x="57" y="21"/>
                  </a:cubicBezTo>
                  <a:cubicBezTo>
                    <a:pt x="55" y="17"/>
                    <a:pt x="56" y="15"/>
                    <a:pt x="63" y="13"/>
                  </a:cubicBezTo>
                  <a:cubicBezTo>
                    <a:pt x="69" y="10"/>
                    <a:pt x="71" y="14"/>
                    <a:pt x="73" y="10"/>
                  </a:cubicBezTo>
                  <a:cubicBezTo>
                    <a:pt x="72" y="10"/>
                    <a:pt x="72" y="9"/>
                    <a:pt x="74" y="9"/>
                  </a:cubicBezTo>
                  <a:cubicBezTo>
                    <a:pt x="75" y="8"/>
                    <a:pt x="73" y="7"/>
                    <a:pt x="71" y="8"/>
                  </a:cubicBezTo>
                  <a:cubicBezTo>
                    <a:pt x="69" y="10"/>
                    <a:pt x="68" y="10"/>
                    <a:pt x="69" y="8"/>
                  </a:cubicBezTo>
                  <a:cubicBezTo>
                    <a:pt x="70" y="7"/>
                    <a:pt x="67" y="7"/>
                    <a:pt x="66" y="8"/>
                  </a:cubicBezTo>
                  <a:cubicBezTo>
                    <a:pt x="65" y="9"/>
                    <a:pt x="64" y="9"/>
                    <a:pt x="64" y="10"/>
                  </a:cubicBezTo>
                  <a:cubicBezTo>
                    <a:pt x="64" y="11"/>
                    <a:pt x="62" y="11"/>
                    <a:pt x="60" y="12"/>
                  </a:cubicBezTo>
                  <a:cubicBezTo>
                    <a:pt x="58" y="14"/>
                    <a:pt x="57" y="12"/>
                    <a:pt x="58" y="6"/>
                  </a:cubicBezTo>
                  <a:cubicBezTo>
                    <a:pt x="58" y="2"/>
                    <a:pt x="57" y="5"/>
                    <a:pt x="56" y="4"/>
                  </a:cubicBezTo>
                  <a:cubicBezTo>
                    <a:pt x="56" y="3"/>
                    <a:pt x="58" y="2"/>
                    <a:pt x="55" y="1"/>
                  </a:cubicBezTo>
                  <a:cubicBezTo>
                    <a:pt x="52" y="0"/>
                    <a:pt x="53" y="3"/>
                    <a:pt x="51" y="4"/>
                  </a:cubicBezTo>
                  <a:cubicBezTo>
                    <a:pt x="50" y="5"/>
                    <a:pt x="52" y="6"/>
                    <a:pt x="51" y="7"/>
                  </a:cubicBezTo>
                  <a:cubicBezTo>
                    <a:pt x="50" y="8"/>
                    <a:pt x="49" y="6"/>
                    <a:pt x="47" y="7"/>
                  </a:cubicBezTo>
                  <a:cubicBezTo>
                    <a:pt x="46" y="8"/>
                    <a:pt x="47" y="10"/>
                    <a:pt x="46" y="10"/>
                  </a:cubicBezTo>
                  <a:cubicBezTo>
                    <a:pt x="46" y="10"/>
                    <a:pt x="45" y="8"/>
                    <a:pt x="44" y="9"/>
                  </a:cubicBezTo>
                  <a:cubicBezTo>
                    <a:pt x="42" y="9"/>
                    <a:pt x="41" y="9"/>
                    <a:pt x="40" y="10"/>
                  </a:cubicBezTo>
                  <a:cubicBezTo>
                    <a:pt x="40" y="12"/>
                    <a:pt x="39" y="12"/>
                    <a:pt x="38" y="10"/>
                  </a:cubicBezTo>
                  <a:cubicBezTo>
                    <a:pt x="37" y="9"/>
                    <a:pt x="37" y="9"/>
                    <a:pt x="36" y="9"/>
                  </a:cubicBezTo>
                  <a:cubicBezTo>
                    <a:pt x="35" y="10"/>
                    <a:pt x="35" y="7"/>
                    <a:pt x="32" y="8"/>
                  </a:cubicBezTo>
                  <a:cubicBezTo>
                    <a:pt x="29" y="9"/>
                    <a:pt x="28" y="6"/>
                    <a:pt x="27" y="8"/>
                  </a:cubicBezTo>
                  <a:cubicBezTo>
                    <a:pt x="25" y="10"/>
                    <a:pt x="23" y="8"/>
                    <a:pt x="22" y="13"/>
                  </a:cubicBezTo>
                  <a:cubicBezTo>
                    <a:pt x="21" y="18"/>
                    <a:pt x="18" y="17"/>
                    <a:pt x="16" y="18"/>
                  </a:cubicBezTo>
                  <a:cubicBezTo>
                    <a:pt x="14" y="19"/>
                    <a:pt x="14" y="22"/>
                    <a:pt x="11" y="23"/>
                  </a:cubicBezTo>
                  <a:cubicBezTo>
                    <a:pt x="8" y="24"/>
                    <a:pt x="10" y="21"/>
                    <a:pt x="7" y="22"/>
                  </a:cubicBezTo>
                  <a:cubicBezTo>
                    <a:pt x="5" y="22"/>
                    <a:pt x="6" y="21"/>
                    <a:pt x="4" y="21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38" name="Freeform 20140">
              <a:extLst>
                <a:ext uri="{FF2B5EF4-FFF2-40B4-BE49-F238E27FC236}">
                  <a16:creationId xmlns:a16="http://schemas.microsoft.com/office/drawing/2014/main" id="{A15CA0F3-72C0-46CB-9034-2B38D34D0B05}"/>
                </a:ext>
              </a:extLst>
            </p:cNvPr>
            <p:cNvSpPr>
              <a:spLocks/>
            </p:cNvSpPr>
            <p:nvPr/>
          </p:nvSpPr>
          <p:spPr bwMode="auto">
            <a:xfrm>
              <a:off x="7009657" y="3191782"/>
              <a:ext cx="337756" cy="249979"/>
            </a:xfrm>
            <a:custGeom>
              <a:avLst/>
              <a:gdLst/>
              <a:ahLst/>
              <a:cxnLst>
                <a:cxn ang="0">
                  <a:pos x="1" y="10"/>
                </a:cxn>
                <a:cxn ang="0">
                  <a:pos x="3" y="9"/>
                </a:cxn>
                <a:cxn ang="0">
                  <a:pos x="8" y="7"/>
                </a:cxn>
                <a:cxn ang="0">
                  <a:pos x="11" y="15"/>
                </a:cxn>
                <a:cxn ang="0">
                  <a:pos x="7" y="15"/>
                </a:cxn>
                <a:cxn ang="0">
                  <a:pos x="4" y="15"/>
                </a:cxn>
                <a:cxn ang="0">
                  <a:pos x="2" y="19"/>
                </a:cxn>
                <a:cxn ang="0">
                  <a:pos x="4" y="21"/>
                </a:cxn>
                <a:cxn ang="0">
                  <a:pos x="6" y="23"/>
                </a:cxn>
                <a:cxn ang="0">
                  <a:pos x="5" y="23"/>
                </a:cxn>
                <a:cxn ang="0">
                  <a:pos x="5" y="25"/>
                </a:cxn>
                <a:cxn ang="0">
                  <a:pos x="8" y="29"/>
                </a:cxn>
                <a:cxn ang="0">
                  <a:pos x="8" y="39"/>
                </a:cxn>
                <a:cxn ang="0">
                  <a:pos x="21" y="34"/>
                </a:cxn>
                <a:cxn ang="0">
                  <a:pos x="26" y="34"/>
                </a:cxn>
                <a:cxn ang="0">
                  <a:pos x="34" y="37"/>
                </a:cxn>
                <a:cxn ang="0">
                  <a:pos x="42" y="44"/>
                </a:cxn>
                <a:cxn ang="0">
                  <a:pos x="46" y="47"/>
                </a:cxn>
                <a:cxn ang="0">
                  <a:pos x="46" y="52"/>
                </a:cxn>
                <a:cxn ang="0">
                  <a:pos x="53" y="54"/>
                </a:cxn>
                <a:cxn ang="0">
                  <a:pos x="64" y="44"/>
                </a:cxn>
                <a:cxn ang="0">
                  <a:pos x="74" y="39"/>
                </a:cxn>
                <a:cxn ang="0">
                  <a:pos x="70" y="33"/>
                </a:cxn>
                <a:cxn ang="0">
                  <a:pos x="55" y="22"/>
                </a:cxn>
                <a:cxn ang="0">
                  <a:pos x="49" y="12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35" y="3"/>
                </a:cxn>
                <a:cxn ang="0">
                  <a:pos x="30" y="2"/>
                </a:cxn>
                <a:cxn ang="0">
                  <a:pos x="24" y="7"/>
                </a:cxn>
                <a:cxn ang="0">
                  <a:pos x="19" y="11"/>
                </a:cxn>
                <a:cxn ang="0">
                  <a:pos x="12" y="6"/>
                </a:cxn>
                <a:cxn ang="0">
                  <a:pos x="3" y="6"/>
                </a:cxn>
              </a:cxnLst>
              <a:rect l="0" t="0" r="r" b="b"/>
              <a:pathLst>
                <a:path w="75" h="55">
                  <a:moveTo>
                    <a:pt x="0" y="8"/>
                  </a:moveTo>
                  <a:cubicBezTo>
                    <a:pt x="2" y="9"/>
                    <a:pt x="1" y="9"/>
                    <a:pt x="1" y="10"/>
                  </a:cubicBezTo>
                  <a:cubicBezTo>
                    <a:pt x="2" y="11"/>
                    <a:pt x="2" y="13"/>
                    <a:pt x="2" y="11"/>
                  </a:cubicBezTo>
                  <a:cubicBezTo>
                    <a:pt x="2" y="10"/>
                    <a:pt x="3" y="9"/>
                    <a:pt x="3" y="9"/>
                  </a:cubicBezTo>
                  <a:cubicBezTo>
                    <a:pt x="2" y="9"/>
                    <a:pt x="2" y="6"/>
                    <a:pt x="5" y="6"/>
                  </a:cubicBezTo>
                  <a:cubicBezTo>
                    <a:pt x="7" y="5"/>
                    <a:pt x="8" y="5"/>
                    <a:pt x="8" y="7"/>
                  </a:cubicBezTo>
                  <a:cubicBezTo>
                    <a:pt x="8" y="8"/>
                    <a:pt x="8" y="10"/>
                    <a:pt x="11" y="12"/>
                  </a:cubicBezTo>
                  <a:cubicBezTo>
                    <a:pt x="14" y="13"/>
                    <a:pt x="11" y="16"/>
                    <a:pt x="11" y="15"/>
                  </a:cubicBezTo>
                  <a:cubicBezTo>
                    <a:pt x="10" y="14"/>
                    <a:pt x="9" y="14"/>
                    <a:pt x="10" y="15"/>
                  </a:cubicBezTo>
                  <a:cubicBezTo>
                    <a:pt x="10" y="16"/>
                    <a:pt x="7" y="17"/>
                    <a:pt x="7" y="15"/>
                  </a:cubicBezTo>
                  <a:cubicBezTo>
                    <a:pt x="7" y="13"/>
                    <a:pt x="6" y="16"/>
                    <a:pt x="5" y="15"/>
                  </a:cubicBezTo>
                  <a:cubicBezTo>
                    <a:pt x="5" y="14"/>
                    <a:pt x="4" y="16"/>
                    <a:pt x="4" y="15"/>
                  </a:cubicBezTo>
                  <a:cubicBezTo>
                    <a:pt x="4" y="14"/>
                    <a:pt x="2" y="12"/>
                    <a:pt x="3" y="14"/>
                  </a:cubicBezTo>
                  <a:cubicBezTo>
                    <a:pt x="3" y="16"/>
                    <a:pt x="1" y="18"/>
                    <a:pt x="2" y="19"/>
                  </a:cubicBezTo>
                  <a:cubicBezTo>
                    <a:pt x="2" y="20"/>
                    <a:pt x="3" y="23"/>
                    <a:pt x="3" y="22"/>
                  </a:cubicBezTo>
                  <a:cubicBezTo>
                    <a:pt x="4" y="22"/>
                    <a:pt x="3" y="21"/>
                    <a:pt x="4" y="21"/>
                  </a:cubicBezTo>
                  <a:cubicBezTo>
                    <a:pt x="5" y="21"/>
                    <a:pt x="6" y="20"/>
                    <a:pt x="6" y="21"/>
                  </a:cubicBezTo>
                  <a:cubicBezTo>
                    <a:pt x="5" y="23"/>
                    <a:pt x="5" y="23"/>
                    <a:pt x="6" y="23"/>
                  </a:cubicBezTo>
                  <a:cubicBezTo>
                    <a:pt x="7" y="23"/>
                    <a:pt x="7" y="24"/>
                    <a:pt x="6" y="24"/>
                  </a:cubicBezTo>
                  <a:cubicBezTo>
                    <a:pt x="4" y="24"/>
                    <a:pt x="5" y="23"/>
                    <a:pt x="5" y="23"/>
                  </a:cubicBezTo>
                  <a:cubicBezTo>
                    <a:pt x="4" y="23"/>
                    <a:pt x="3" y="26"/>
                    <a:pt x="4" y="26"/>
                  </a:cubicBezTo>
                  <a:cubicBezTo>
                    <a:pt x="5" y="27"/>
                    <a:pt x="4" y="25"/>
                    <a:pt x="5" y="25"/>
                  </a:cubicBezTo>
                  <a:cubicBezTo>
                    <a:pt x="6" y="26"/>
                    <a:pt x="6" y="26"/>
                    <a:pt x="7" y="27"/>
                  </a:cubicBezTo>
                  <a:cubicBezTo>
                    <a:pt x="7" y="28"/>
                    <a:pt x="9" y="28"/>
                    <a:pt x="8" y="29"/>
                  </a:cubicBezTo>
                  <a:cubicBezTo>
                    <a:pt x="7" y="30"/>
                    <a:pt x="7" y="33"/>
                    <a:pt x="8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15" y="39"/>
                    <a:pt x="10" y="37"/>
                    <a:pt x="15" y="35"/>
                  </a:cubicBezTo>
                  <a:cubicBezTo>
                    <a:pt x="18" y="33"/>
                    <a:pt x="20" y="36"/>
                    <a:pt x="21" y="34"/>
                  </a:cubicBezTo>
                  <a:cubicBezTo>
                    <a:pt x="21" y="33"/>
                    <a:pt x="23" y="32"/>
                    <a:pt x="24" y="33"/>
                  </a:cubicBezTo>
                  <a:cubicBezTo>
                    <a:pt x="24" y="34"/>
                    <a:pt x="25" y="32"/>
                    <a:pt x="26" y="34"/>
                  </a:cubicBezTo>
                  <a:cubicBezTo>
                    <a:pt x="26" y="36"/>
                    <a:pt x="30" y="35"/>
                    <a:pt x="30" y="37"/>
                  </a:cubicBezTo>
                  <a:cubicBezTo>
                    <a:pt x="31" y="38"/>
                    <a:pt x="31" y="36"/>
                    <a:pt x="34" y="37"/>
                  </a:cubicBezTo>
                  <a:cubicBezTo>
                    <a:pt x="38" y="38"/>
                    <a:pt x="35" y="40"/>
                    <a:pt x="38" y="41"/>
                  </a:cubicBezTo>
                  <a:cubicBezTo>
                    <a:pt x="41" y="42"/>
                    <a:pt x="40" y="44"/>
                    <a:pt x="42" y="44"/>
                  </a:cubicBezTo>
                  <a:cubicBezTo>
                    <a:pt x="44" y="44"/>
                    <a:pt x="45" y="44"/>
                    <a:pt x="46" y="45"/>
                  </a:cubicBezTo>
                  <a:cubicBezTo>
                    <a:pt x="46" y="46"/>
                    <a:pt x="45" y="45"/>
                    <a:pt x="46" y="47"/>
                  </a:cubicBezTo>
                  <a:cubicBezTo>
                    <a:pt x="46" y="48"/>
                    <a:pt x="45" y="49"/>
                    <a:pt x="46" y="49"/>
                  </a:cubicBezTo>
                  <a:cubicBezTo>
                    <a:pt x="47" y="50"/>
                    <a:pt x="46" y="51"/>
                    <a:pt x="46" y="52"/>
                  </a:cubicBezTo>
                  <a:cubicBezTo>
                    <a:pt x="48" y="52"/>
                    <a:pt x="47" y="53"/>
                    <a:pt x="49" y="53"/>
                  </a:cubicBezTo>
                  <a:cubicBezTo>
                    <a:pt x="52" y="52"/>
                    <a:pt x="50" y="55"/>
                    <a:pt x="53" y="54"/>
                  </a:cubicBezTo>
                  <a:cubicBezTo>
                    <a:pt x="56" y="53"/>
                    <a:pt x="56" y="50"/>
                    <a:pt x="58" y="49"/>
                  </a:cubicBezTo>
                  <a:cubicBezTo>
                    <a:pt x="60" y="48"/>
                    <a:pt x="63" y="49"/>
                    <a:pt x="64" y="44"/>
                  </a:cubicBezTo>
                  <a:cubicBezTo>
                    <a:pt x="65" y="39"/>
                    <a:pt x="67" y="41"/>
                    <a:pt x="69" y="39"/>
                  </a:cubicBezTo>
                  <a:cubicBezTo>
                    <a:pt x="70" y="37"/>
                    <a:pt x="71" y="40"/>
                    <a:pt x="74" y="39"/>
                  </a:cubicBezTo>
                  <a:cubicBezTo>
                    <a:pt x="73" y="35"/>
                    <a:pt x="75" y="35"/>
                    <a:pt x="74" y="35"/>
                  </a:cubicBezTo>
                  <a:cubicBezTo>
                    <a:pt x="72" y="34"/>
                    <a:pt x="71" y="32"/>
                    <a:pt x="70" y="33"/>
                  </a:cubicBezTo>
                  <a:cubicBezTo>
                    <a:pt x="68" y="34"/>
                    <a:pt x="63" y="28"/>
                    <a:pt x="62" y="28"/>
                  </a:cubicBezTo>
                  <a:cubicBezTo>
                    <a:pt x="60" y="28"/>
                    <a:pt x="58" y="25"/>
                    <a:pt x="55" y="22"/>
                  </a:cubicBezTo>
                  <a:cubicBezTo>
                    <a:pt x="52" y="20"/>
                    <a:pt x="53" y="18"/>
                    <a:pt x="51" y="17"/>
                  </a:cubicBezTo>
                  <a:cubicBezTo>
                    <a:pt x="50" y="16"/>
                    <a:pt x="51" y="13"/>
                    <a:pt x="49" y="12"/>
                  </a:cubicBezTo>
                  <a:cubicBezTo>
                    <a:pt x="46" y="11"/>
                    <a:pt x="47" y="13"/>
                    <a:pt x="46" y="12"/>
                  </a:cubicBezTo>
                  <a:cubicBezTo>
                    <a:pt x="44" y="11"/>
                    <a:pt x="43" y="13"/>
                    <a:pt x="41" y="11"/>
                  </a:cubicBezTo>
                  <a:cubicBezTo>
                    <a:pt x="39" y="9"/>
                    <a:pt x="41" y="10"/>
                    <a:pt x="40" y="9"/>
                  </a:cubicBezTo>
                  <a:cubicBezTo>
                    <a:pt x="39" y="8"/>
                    <a:pt x="42" y="8"/>
                    <a:pt x="41" y="7"/>
                  </a:cubicBezTo>
                  <a:cubicBezTo>
                    <a:pt x="38" y="5"/>
                    <a:pt x="42" y="4"/>
                    <a:pt x="39" y="4"/>
                  </a:cubicBezTo>
                  <a:cubicBezTo>
                    <a:pt x="34" y="4"/>
                    <a:pt x="37" y="3"/>
                    <a:pt x="35" y="3"/>
                  </a:cubicBezTo>
                  <a:cubicBezTo>
                    <a:pt x="33" y="2"/>
                    <a:pt x="33" y="0"/>
                    <a:pt x="32" y="1"/>
                  </a:cubicBezTo>
                  <a:cubicBezTo>
                    <a:pt x="31" y="2"/>
                    <a:pt x="29" y="1"/>
                    <a:pt x="30" y="2"/>
                  </a:cubicBezTo>
                  <a:cubicBezTo>
                    <a:pt x="33" y="4"/>
                    <a:pt x="29" y="2"/>
                    <a:pt x="29" y="4"/>
                  </a:cubicBezTo>
                  <a:cubicBezTo>
                    <a:pt x="29" y="6"/>
                    <a:pt x="25" y="4"/>
                    <a:pt x="24" y="7"/>
                  </a:cubicBezTo>
                  <a:cubicBezTo>
                    <a:pt x="23" y="10"/>
                    <a:pt x="25" y="10"/>
                    <a:pt x="25" y="11"/>
                  </a:cubicBezTo>
                  <a:cubicBezTo>
                    <a:pt x="24" y="12"/>
                    <a:pt x="21" y="11"/>
                    <a:pt x="19" y="11"/>
                  </a:cubicBezTo>
                  <a:cubicBezTo>
                    <a:pt x="17" y="11"/>
                    <a:pt x="16" y="12"/>
                    <a:pt x="16" y="11"/>
                  </a:cubicBezTo>
                  <a:cubicBezTo>
                    <a:pt x="13" y="7"/>
                    <a:pt x="14" y="7"/>
                    <a:pt x="12" y="6"/>
                  </a:cubicBezTo>
                  <a:cubicBezTo>
                    <a:pt x="11" y="5"/>
                    <a:pt x="10" y="3"/>
                    <a:pt x="8" y="4"/>
                  </a:cubicBezTo>
                  <a:cubicBezTo>
                    <a:pt x="6" y="4"/>
                    <a:pt x="4" y="5"/>
                    <a:pt x="3" y="6"/>
                  </a:cubicBezTo>
                  <a:cubicBezTo>
                    <a:pt x="1" y="7"/>
                    <a:pt x="0" y="8"/>
                    <a:pt x="0" y="8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39" name="Freeform 20141">
              <a:extLst>
                <a:ext uri="{FF2B5EF4-FFF2-40B4-BE49-F238E27FC236}">
                  <a16:creationId xmlns:a16="http://schemas.microsoft.com/office/drawing/2014/main" id="{18684C64-EC00-44A5-B0E5-2390102376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9805" y="3102094"/>
              <a:ext cx="415993" cy="276694"/>
            </a:xfrm>
            <a:custGeom>
              <a:avLst/>
              <a:gdLst/>
              <a:ahLst/>
              <a:cxnLst>
                <a:cxn ang="0">
                  <a:pos x="27" y="13"/>
                </a:cxn>
                <a:cxn ang="0">
                  <a:pos x="21" y="16"/>
                </a:cxn>
                <a:cxn ang="0">
                  <a:pos x="13" y="14"/>
                </a:cxn>
                <a:cxn ang="0">
                  <a:pos x="14" y="0"/>
                </a:cxn>
                <a:cxn ang="0">
                  <a:pos x="1" y="7"/>
                </a:cxn>
                <a:cxn ang="0">
                  <a:pos x="7" y="31"/>
                </a:cxn>
                <a:cxn ang="0">
                  <a:pos x="11" y="24"/>
                </a:cxn>
                <a:cxn ang="0">
                  <a:pos x="14" y="21"/>
                </a:cxn>
                <a:cxn ang="0">
                  <a:pos x="21" y="24"/>
                </a:cxn>
                <a:cxn ang="0">
                  <a:pos x="22" y="29"/>
                </a:cxn>
                <a:cxn ang="0">
                  <a:pos x="28" y="32"/>
                </a:cxn>
                <a:cxn ang="0">
                  <a:pos x="33" y="37"/>
                </a:cxn>
                <a:cxn ang="0">
                  <a:pos x="44" y="48"/>
                </a:cxn>
                <a:cxn ang="0">
                  <a:pos x="56" y="55"/>
                </a:cxn>
                <a:cxn ang="0">
                  <a:pos x="60" y="60"/>
                </a:cxn>
                <a:cxn ang="0">
                  <a:pos x="63" y="57"/>
                </a:cxn>
                <a:cxn ang="0">
                  <a:pos x="64" y="48"/>
                </a:cxn>
                <a:cxn ang="0">
                  <a:pos x="60" y="46"/>
                </a:cxn>
                <a:cxn ang="0">
                  <a:pos x="67" y="42"/>
                </a:cxn>
                <a:cxn ang="0">
                  <a:pos x="71" y="35"/>
                </a:cxn>
                <a:cxn ang="0">
                  <a:pos x="76" y="33"/>
                </a:cxn>
                <a:cxn ang="0">
                  <a:pos x="77" y="36"/>
                </a:cxn>
                <a:cxn ang="0">
                  <a:pos x="79" y="39"/>
                </a:cxn>
                <a:cxn ang="0">
                  <a:pos x="85" y="38"/>
                </a:cxn>
                <a:cxn ang="0">
                  <a:pos x="86" y="33"/>
                </a:cxn>
                <a:cxn ang="0">
                  <a:pos x="75" y="30"/>
                </a:cxn>
                <a:cxn ang="0">
                  <a:pos x="78" y="25"/>
                </a:cxn>
                <a:cxn ang="0">
                  <a:pos x="76" y="26"/>
                </a:cxn>
                <a:cxn ang="0">
                  <a:pos x="70" y="30"/>
                </a:cxn>
                <a:cxn ang="0">
                  <a:pos x="66" y="35"/>
                </a:cxn>
                <a:cxn ang="0">
                  <a:pos x="63" y="35"/>
                </a:cxn>
                <a:cxn ang="0">
                  <a:pos x="63" y="33"/>
                </a:cxn>
                <a:cxn ang="0">
                  <a:pos x="56" y="30"/>
                </a:cxn>
                <a:cxn ang="0">
                  <a:pos x="53" y="26"/>
                </a:cxn>
                <a:cxn ang="0">
                  <a:pos x="53" y="20"/>
                </a:cxn>
                <a:cxn ang="0">
                  <a:pos x="46" y="14"/>
                </a:cxn>
                <a:cxn ang="0">
                  <a:pos x="30" y="14"/>
                </a:cxn>
                <a:cxn ang="0">
                  <a:pos x="28" y="9"/>
                </a:cxn>
              </a:cxnLst>
              <a:rect l="0" t="0" r="r" b="b"/>
              <a:pathLst>
                <a:path w="92" h="61">
                  <a:moveTo>
                    <a:pt x="28" y="9"/>
                  </a:moveTo>
                  <a:cubicBezTo>
                    <a:pt x="24" y="13"/>
                    <a:pt x="26" y="12"/>
                    <a:pt x="27" y="13"/>
                  </a:cubicBezTo>
                  <a:cubicBezTo>
                    <a:pt x="28" y="14"/>
                    <a:pt x="25" y="15"/>
                    <a:pt x="24" y="15"/>
                  </a:cubicBezTo>
                  <a:cubicBezTo>
                    <a:pt x="22" y="14"/>
                    <a:pt x="23" y="16"/>
                    <a:pt x="21" y="16"/>
                  </a:cubicBezTo>
                  <a:cubicBezTo>
                    <a:pt x="19" y="16"/>
                    <a:pt x="22" y="14"/>
                    <a:pt x="19" y="13"/>
                  </a:cubicBezTo>
                  <a:cubicBezTo>
                    <a:pt x="15" y="13"/>
                    <a:pt x="13" y="16"/>
                    <a:pt x="13" y="14"/>
                  </a:cubicBezTo>
                  <a:cubicBezTo>
                    <a:pt x="13" y="11"/>
                    <a:pt x="12" y="9"/>
                    <a:pt x="13" y="8"/>
                  </a:cubicBezTo>
                  <a:cubicBezTo>
                    <a:pt x="13" y="7"/>
                    <a:pt x="11" y="7"/>
                    <a:pt x="14" y="0"/>
                  </a:cubicBezTo>
                  <a:cubicBezTo>
                    <a:pt x="13" y="0"/>
                    <a:pt x="4" y="3"/>
                    <a:pt x="2" y="4"/>
                  </a:cubicBezTo>
                  <a:cubicBezTo>
                    <a:pt x="0" y="4"/>
                    <a:pt x="1" y="4"/>
                    <a:pt x="1" y="7"/>
                  </a:cubicBezTo>
                  <a:cubicBezTo>
                    <a:pt x="1" y="9"/>
                    <a:pt x="1" y="31"/>
                    <a:pt x="1" y="31"/>
                  </a:cubicBezTo>
                  <a:cubicBezTo>
                    <a:pt x="3" y="31"/>
                    <a:pt x="6" y="32"/>
                    <a:pt x="7" y="31"/>
                  </a:cubicBezTo>
                  <a:cubicBezTo>
                    <a:pt x="7" y="30"/>
                    <a:pt x="5" y="30"/>
                    <a:pt x="6" y="27"/>
                  </a:cubicBezTo>
                  <a:cubicBezTo>
                    <a:pt x="7" y="24"/>
                    <a:pt x="11" y="26"/>
                    <a:pt x="11" y="24"/>
                  </a:cubicBezTo>
                  <a:cubicBezTo>
                    <a:pt x="11" y="22"/>
                    <a:pt x="15" y="24"/>
                    <a:pt x="12" y="22"/>
                  </a:cubicBezTo>
                  <a:cubicBezTo>
                    <a:pt x="11" y="21"/>
                    <a:pt x="13" y="22"/>
                    <a:pt x="14" y="21"/>
                  </a:cubicBezTo>
                  <a:cubicBezTo>
                    <a:pt x="15" y="20"/>
                    <a:pt x="15" y="22"/>
                    <a:pt x="17" y="23"/>
                  </a:cubicBezTo>
                  <a:cubicBezTo>
                    <a:pt x="19" y="23"/>
                    <a:pt x="16" y="24"/>
                    <a:pt x="21" y="24"/>
                  </a:cubicBezTo>
                  <a:cubicBezTo>
                    <a:pt x="24" y="24"/>
                    <a:pt x="20" y="25"/>
                    <a:pt x="23" y="27"/>
                  </a:cubicBezTo>
                  <a:cubicBezTo>
                    <a:pt x="24" y="28"/>
                    <a:pt x="21" y="28"/>
                    <a:pt x="22" y="29"/>
                  </a:cubicBezTo>
                  <a:cubicBezTo>
                    <a:pt x="23" y="30"/>
                    <a:pt x="21" y="29"/>
                    <a:pt x="23" y="31"/>
                  </a:cubicBezTo>
                  <a:cubicBezTo>
                    <a:pt x="25" y="33"/>
                    <a:pt x="26" y="31"/>
                    <a:pt x="28" y="32"/>
                  </a:cubicBezTo>
                  <a:cubicBezTo>
                    <a:pt x="29" y="33"/>
                    <a:pt x="28" y="31"/>
                    <a:pt x="31" y="32"/>
                  </a:cubicBezTo>
                  <a:cubicBezTo>
                    <a:pt x="33" y="33"/>
                    <a:pt x="32" y="36"/>
                    <a:pt x="33" y="37"/>
                  </a:cubicBezTo>
                  <a:cubicBezTo>
                    <a:pt x="35" y="38"/>
                    <a:pt x="34" y="40"/>
                    <a:pt x="37" y="42"/>
                  </a:cubicBezTo>
                  <a:cubicBezTo>
                    <a:pt x="40" y="45"/>
                    <a:pt x="42" y="48"/>
                    <a:pt x="44" y="48"/>
                  </a:cubicBezTo>
                  <a:cubicBezTo>
                    <a:pt x="45" y="48"/>
                    <a:pt x="50" y="54"/>
                    <a:pt x="52" y="53"/>
                  </a:cubicBezTo>
                  <a:cubicBezTo>
                    <a:pt x="53" y="52"/>
                    <a:pt x="54" y="54"/>
                    <a:pt x="56" y="55"/>
                  </a:cubicBezTo>
                  <a:cubicBezTo>
                    <a:pt x="57" y="55"/>
                    <a:pt x="55" y="55"/>
                    <a:pt x="56" y="59"/>
                  </a:cubicBezTo>
                  <a:cubicBezTo>
                    <a:pt x="59" y="58"/>
                    <a:pt x="59" y="61"/>
                    <a:pt x="60" y="60"/>
                  </a:cubicBezTo>
                  <a:cubicBezTo>
                    <a:pt x="61" y="60"/>
                    <a:pt x="61" y="60"/>
                    <a:pt x="62" y="61"/>
                  </a:cubicBezTo>
                  <a:cubicBezTo>
                    <a:pt x="62" y="60"/>
                    <a:pt x="62" y="59"/>
                    <a:pt x="63" y="57"/>
                  </a:cubicBezTo>
                  <a:cubicBezTo>
                    <a:pt x="65" y="54"/>
                    <a:pt x="66" y="54"/>
                    <a:pt x="64" y="52"/>
                  </a:cubicBezTo>
                  <a:cubicBezTo>
                    <a:pt x="63" y="50"/>
                    <a:pt x="65" y="49"/>
                    <a:pt x="64" y="48"/>
                  </a:cubicBezTo>
                  <a:cubicBezTo>
                    <a:pt x="63" y="47"/>
                    <a:pt x="62" y="49"/>
                    <a:pt x="62" y="47"/>
                  </a:cubicBezTo>
                  <a:cubicBezTo>
                    <a:pt x="62" y="46"/>
                    <a:pt x="61" y="46"/>
                    <a:pt x="60" y="46"/>
                  </a:cubicBezTo>
                  <a:cubicBezTo>
                    <a:pt x="59" y="46"/>
                    <a:pt x="61" y="43"/>
                    <a:pt x="63" y="43"/>
                  </a:cubicBezTo>
                  <a:cubicBezTo>
                    <a:pt x="65" y="44"/>
                    <a:pt x="66" y="44"/>
                    <a:pt x="67" y="42"/>
                  </a:cubicBezTo>
                  <a:cubicBezTo>
                    <a:pt x="69" y="39"/>
                    <a:pt x="66" y="39"/>
                    <a:pt x="69" y="39"/>
                  </a:cubicBezTo>
                  <a:cubicBezTo>
                    <a:pt x="71" y="39"/>
                    <a:pt x="69" y="36"/>
                    <a:pt x="71" y="35"/>
                  </a:cubicBezTo>
                  <a:cubicBezTo>
                    <a:pt x="71" y="34"/>
                    <a:pt x="71" y="36"/>
                    <a:pt x="74" y="35"/>
                  </a:cubicBezTo>
                  <a:cubicBezTo>
                    <a:pt x="76" y="34"/>
                    <a:pt x="75" y="33"/>
                    <a:pt x="76" y="33"/>
                  </a:cubicBezTo>
                  <a:cubicBezTo>
                    <a:pt x="77" y="33"/>
                    <a:pt x="77" y="35"/>
                    <a:pt x="77" y="35"/>
                  </a:cubicBezTo>
                  <a:cubicBezTo>
                    <a:pt x="78" y="35"/>
                    <a:pt x="78" y="35"/>
                    <a:pt x="77" y="36"/>
                  </a:cubicBezTo>
                  <a:cubicBezTo>
                    <a:pt x="76" y="37"/>
                    <a:pt x="75" y="38"/>
                    <a:pt x="76" y="38"/>
                  </a:cubicBezTo>
                  <a:cubicBezTo>
                    <a:pt x="77" y="38"/>
                    <a:pt x="76" y="40"/>
                    <a:pt x="79" y="39"/>
                  </a:cubicBezTo>
                  <a:cubicBezTo>
                    <a:pt x="80" y="38"/>
                    <a:pt x="80" y="38"/>
                    <a:pt x="82" y="40"/>
                  </a:cubicBezTo>
                  <a:cubicBezTo>
                    <a:pt x="84" y="41"/>
                    <a:pt x="84" y="37"/>
                    <a:pt x="85" y="38"/>
                  </a:cubicBezTo>
                  <a:cubicBezTo>
                    <a:pt x="87" y="38"/>
                    <a:pt x="87" y="37"/>
                    <a:pt x="89" y="35"/>
                  </a:cubicBezTo>
                  <a:cubicBezTo>
                    <a:pt x="92" y="34"/>
                    <a:pt x="89" y="35"/>
                    <a:pt x="86" y="33"/>
                  </a:cubicBezTo>
                  <a:cubicBezTo>
                    <a:pt x="82" y="31"/>
                    <a:pt x="83" y="28"/>
                    <a:pt x="81" y="31"/>
                  </a:cubicBezTo>
                  <a:cubicBezTo>
                    <a:pt x="80" y="34"/>
                    <a:pt x="77" y="31"/>
                    <a:pt x="75" y="30"/>
                  </a:cubicBezTo>
                  <a:cubicBezTo>
                    <a:pt x="73" y="29"/>
                    <a:pt x="83" y="25"/>
                    <a:pt x="79" y="24"/>
                  </a:cubicBezTo>
                  <a:cubicBezTo>
                    <a:pt x="78" y="25"/>
                    <a:pt x="78" y="25"/>
                    <a:pt x="78" y="25"/>
                  </a:cubicBezTo>
                  <a:cubicBezTo>
                    <a:pt x="77" y="25"/>
                    <a:pt x="78" y="26"/>
                    <a:pt x="77" y="26"/>
                  </a:cubicBezTo>
                  <a:cubicBezTo>
                    <a:pt x="76" y="26"/>
                    <a:pt x="77" y="25"/>
                    <a:pt x="76" y="26"/>
                  </a:cubicBezTo>
                  <a:cubicBezTo>
                    <a:pt x="74" y="27"/>
                    <a:pt x="73" y="28"/>
                    <a:pt x="72" y="29"/>
                  </a:cubicBezTo>
                  <a:cubicBezTo>
                    <a:pt x="71" y="30"/>
                    <a:pt x="71" y="30"/>
                    <a:pt x="70" y="30"/>
                  </a:cubicBezTo>
                  <a:cubicBezTo>
                    <a:pt x="68" y="31"/>
                    <a:pt x="69" y="32"/>
                    <a:pt x="68" y="32"/>
                  </a:cubicBezTo>
                  <a:cubicBezTo>
                    <a:pt x="67" y="33"/>
                    <a:pt x="66" y="34"/>
                    <a:pt x="66" y="35"/>
                  </a:cubicBezTo>
                  <a:cubicBezTo>
                    <a:pt x="67" y="36"/>
                    <a:pt x="66" y="37"/>
                    <a:pt x="65" y="36"/>
                  </a:cubicBezTo>
                  <a:cubicBezTo>
                    <a:pt x="65" y="36"/>
                    <a:pt x="63" y="35"/>
                    <a:pt x="63" y="35"/>
                  </a:cubicBezTo>
                  <a:cubicBezTo>
                    <a:pt x="63" y="35"/>
                    <a:pt x="64" y="33"/>
                    <a:pt x="64" y="33"/>
                  </a:cubicBezTo>
                  <a:cubicBezTo>
                    <a:pt x="64" y="33"/>
                    <a:pt x="64" y="34"/>
                    <a:pt x="63" y="33"/>
                  </a:cubicBezTo>
                  <a:cubicBezTo>
                    <a:pt x="63" y="32"/>
                    <a:pt x="63" y="32"/>
                    <a:pt x="59" y="32"/>
                  </a:cubicBezTo>
                  <a:cubicBezTo>
                    <a:pt x="56" y="33"/>
                    <a:pt x="56" y="32"/>
                    <a:pt x="56" y="30"/>
                  </a:cubicBezTo>
                  <a:cubicBezTo>
                    <a:pt x="56" y="28"/>
                    <a:pt x="56" y="26"/>
                    <a:pt x="55" y="26"/>
                  </a:cubicBezTo>
                  <a:cubicBezTo>
                    <a:pt x="55" y="26"/>
                    <a:pt x="53" y="26"/>
                    <a:pt x="53" y="26"/>
                  </a:cubicBezTo>
                  <a:cubicBezTo>
                    <a:pt x="53" y="26"/>
                    <a:pt x="53" y="25"/>
                    <a:pt x="53" y="23"/>
                  </a:cubicBezTo>
                  <a:cubicBezTo>
                    <a:pt x="54" y="20"/>
                    <a:pt x="54" y="18"/>
                    <a:pt x="53" y="20"/>
                  </a:cubicBezTo>
                  <a:cubicBezTo>
                    <a:pt x="51" y="21"/>
                    <a:pt x="52" y="17"/>
                    <a:pt x="50" y="16"/>
                  </a:cubicBezTo>
                  <a:cubicBezTo>
                    <a:pt x="48" y="15"/>
                    <a:pt x="48" y="13"/>
                    <a:pt x="46" y="14"/>
                  </a:cubicBezTo>
                  <a:cubicBezTo>
                    <a:pt x="43" y="16"/>
                    <a:pt x="41" y="14"/>
                    <a:pt x="36" y="15"/>
                  </a:cubicBezTo>
                  <a:cubicBezTo>
                    <a:pt x="32" y="16"/>
                    <a:pt x="32" y="16"/>
                    <a:pt x="30" y="14"/>
                  </a:cubicBezTo>
                  <a:cubicBezTo>
                    <a:pt x="29" y="12"/>
                    <a:pt x="28" y="11"/>
                    <a:pt x="28" y="10"/>
                  </a:cubicBezTo>
                  <a:cubicBezTo>
                    <a:pt x="27" y="10"/>
                    <a:pt x="28" y="9"/>
                    <a:pt x="28" y="9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40" name="Freeform 20142">
              <a:extLst>
                <a:ext uri="{FF2B5EF4-FFF2-40B4-BE49-F238E27FC236}">
                  <a16:creationId xmlns:a16="http://schemas.microsoft.com/office/drawing/2014/main" id="{26D1F0AC-6671-49E8-88DA-A7C1CA163396}"/>
                </a:ext>
              </a:extLst>
            </p:cNvPr>
            <p:cNvSpPr>
              <a:spLocks/>
            </p:cNvSpPr>
            <p:nvPr/>
          </p:nvSpPr>
          <p:spPr bwMode="auto">
            <a:xfrm>
              <a:off x="7406568" y="3178424"/>
              <a:ext cx="257610" cy="135484"/>
            </a:xfrm>
            <a:custGeom>
              <a:avLst/>
              <a:gdLst/>
              <a:ahLst/>
              <a:cxnLst>
                <a:cxn ang="0">
                  <a:pos x="9" y="7"/>
                </a:cxn>
                <a:cxn ang="0">
                  <a:pos x="5" y="13"/>
                </a:cxn>
                <a:cxn ang="0">
                  <a:pos x="11" y="14"/>
                </a:cxn>
                <a:cxn ang="0">
                  <a:pos x="16" y="16"/>
                </a:cxn>
                <a:cxn ang="0">
                  <a:pos x="19" y="18"/>
                </a:cxn>
                <a:cxn ang="0">
                  <a:pos x="15" y="21"/>
                </a:cxn>
                <a:cxn ang="0">
                  <a:pos x="12" y="23"/>
                </a:cxn>
                <a:cxn ang="0">
                  <a:pos x="9" y="22"/>
                </a:cxn>
                <a:cxn ang="0">
                  <a:pos x="7" y="24"/>
                </a:cxn>
                <a:cxn ang="0">
                  <a:pos x="6" y="23"/>
                </a:cxn>
                <a:cxn ang="0">
                  <a:pos x="1" y="23"/>
                </a:cxn>
                <a:cxn ang="0">
                  <a:pos x="0" y="25"/>
                </a:cxn>
                <a:cxn ang="0">
                  <a:pos x="7" y="27"/>
                </a:cxn>
                <a:cxn ang="0">
                  <a:pos x="12" y="27"/>
                </a:cxn>
                <a:cxn ang="0">
                  <a:pos x="15" y="29"/>
                </a:cxn>
                <a:cxn ang="0">
                  <a:pos x="19" y="28"/>
                </a:cxn>
                <a:cxn ang="0">
                  <a:pos x="23" y="28"/>
                </a:cxn>
                <a:cxn ang="0">
                  <a:pos x="26" y="23"/>
                </a:cxn>
                <a:cxn ang="0">
                  <a:pos x="30" y="20"/>
                </a:cxn>
                <a:cxn ang="0">
                  <a:pos x="33" y="20"/>
                </a:cxn>
                <a:cxn ang="0">
                  <a:pos x="36" y="21"/>
                </a:cxn>
                <a:cxn ang="0">
                  <a:pos x="39" y="17"/>
                </a:cxn>
                <a:cxn ang="0">
                  <a:pos x="47" y="14"/>
                </a:cxn>
                <a:cxn ang="0">
                  <a:pos x="55" y="10"/>
                </a:cxn>
                <a:cxn ang="0">
                  <a:pos x="57" y="8"/>
                </a:cxn>
                <a:cxn ang="0">
                  <a:pos x="52" y="5"/>
                </a:cxn>
                <a:cxn ang="0">
                  <a:pos x="41" y="3"/>
                </a:cxn>
                <a:cxn ang="0">
                  <a:pos x="31" y="3"/>
                </a:cxn>
                <a:cxn ang="0">
                  <a:pos x="24" y="1"/>
                </a:cxn>
                <a:cxn ang="0">
                  <a:pos x="21" y="6"/>
                </a:cxn>
                <a:cxn ang="0">
                  <a:pos x="12" y="3"/>
                </a:cxn>
                <a:cxn ang="0">
                  <a:pos x="9" y="7"/>
                </a:cxn>
              </a:cxnLst>
              <a:rect l="0" t="0" r="r" b="b"/>
              <a:pathLst>
                <a:path w="57" h="30">
                  <a:moveTo>
                    <a:pt x="9" y="7"/>
                  </a:moveTo>
                  <a:cubicBezTo>
                    <a:pt x="13" y="8"/>
                    <a:pt x="3" y="12"/>
                    <a:pt x="5" y="13"/>
                  </a:cubicBezTo>
                  <a:cubicBezTo>
                    <a:pt x="7" y="14"/>
                    <a:pt x="10" y="17"/>
                    <a:pt x="11" y="14"/>
                  </a:cubicBezTo>
                  <a:cubicBezTo>
                    <a:pt x="13" y="11"/>
                    <a:pt x="12" y="14"/>
                    <a:pt x="16" y="16"/>
                  </a:cubicBezTo>
                  <a:cubicBezTo>
                    <a:pt x="19" y="18"/>
                    <a:pt x="22" y="17"/>
                    <a:pt x="19" y="18"/>
                  </a:cubicBezTo>
                  <a:cubicBezTo>
                    <a:pt x="17" y="20"/>
                    <a:pt x="17" y="21"/>
                    <a:pt x="15" y="21"/>
                  </a:cubicBezTo>
                  <a:cubicBezTo>
                    <a:pt x="14" y="20"/>
                    <a:pt x="14" y="24"/>
                    <a:pt x="12" y="23"/>
                  </a:cubicBezTo>
                  <a:cubicBezTo>
                    <a:pt x="10" y="21"/>
                    <a:pt x="10" y="21"/>
                    <a:pt x="9" y="22"/>
                  </a:cubicBezTo>
                  <a:cubicBezTo>
                    <a:pt x="8" y="23"/>
                    <a:pt x="8" y="22"/>
                    <a:pt x="7" y="24"/>
                  </a:cubicBezTo>
                  <a:cubicBezTo>
                    <a:pt x="6" y="25"/>
                    <a:pt x="7" y="23"/>
                    <a:pt x="6" y="23"/>
                  </a:cubicBezTo>
                  <a:cubicBezTo>
                    <a:pt x="4" y="22"/>
                    <a:pt x="1" y="22"/>
                    <a:pt x="1" y="23"/>
                  </a:cubicBezTo>
                  <a:cubicBezTo>
                    <a:pt x="1" y="25"/>
                    <a:pt x="0" y="23"/>
                    <a:pt x="0" y="25"/>
                  </a:cubicBezTo>
                  <a:cubicBezTo>
                    <a:pt x="0" y="28"/>
                    <a:pt x="7" y="26"/>
                    <a:pt x="7" y="27"/>
                  </a:cubicBezTo>
                  <a:cubicBezTo>
                    <a:pt x="8" y="29"/>
                    <a:pt x="11" y="25"/>
                    <a:pt x="12" y="27"/>
                  </a:cubicBezTo>
                  <a:cubicBezTo>
                    <a:pt x="13" y="30"/>
                    <a:pt x="14" y="28"/>
                    <a:pt x="15" y="29"/>
                  </a:cubicBezTo>
                  <a:cubicBezTo>
                    <a:pt x="16" y="30"/>
                    <a:pt x="16" y="27"/>
                    <a:pt x="19" y="28"/>
                  </a:cubicBezTo>
                  <a:cubicBezTo>
                    <a:pt x="22" y="29"/>
                    <a:pt x="21" y="27"/>
                    <a:pt x="23" y="28"/>
                  </a:cubicBezTo>
                  <a:cubicBezTo>
                    <a:pt x="27" y="27"/>
                    <a:pt x="21" y="24"/>
                    <a:pt x="26" y="23"/>
                  </a:cubicBezTo>
                  <a:cubicBezTo>
                    <a:pt x="30" y="22"/>
                    <a:pt x="28" y="20"/>
                    <a:pt x="30" y="20"/>
                  </a:cubicBezTo>
                  <a:cubicBezTo>
                    <a:pt x="33" y="21"/>
                    <a:pt x="32" y="17"/>
                    <a:pt x="33" y="20"/>
                  </a:cubicBezTo>
                  <a:cubicBezTo>
                    <a:pt x="34" y="23"/>
                    <a:pt x="35" y="20"/>
                    <a:pt x="36" y="21"/>
                  </a:cubicBezTo>
                  <a:cubicBezTo>
                    <a:pt x="38" y="22"/>
                    <a:pt x="38" y="20"/>
                    <a:pt x="39" y="17"/>
                  </a:cubicBezTo>
                  <a:cubicBezTo>
                    <a:pt x="40" y="15"/>
                    <a:pt x="46" y="18"/>
                    <a:pt x="47" y="14"/>
                  </a:cubicBezTo>
                  <a:cubicBezTo>
                    <a:pt x="48" y="12"/>
                    <a:pt x="53" y="11"/>
                    <a:pt x="55" y="10"/>
                  </a:cubicBezTo>
                  <a:cubicBezTo>
                    <a:pt x="56" y="9"/>
                    <a:pt x="56" y="10"/>
                    <a:pt x="57" y="8"/>
                  </a:cubicBezTo>
                  <a:cubicBezTo>
                    <a:pt x="55" y="5"/>
                    <a:pt x="53" y="7"/>
                    <a:pt x="52" y="5"/>
                  </a:cubicBezTo>
                  <a:cubicBezTo>
                    <a:pt x="52" y="3"/>
                    <a:pt x="48" y="3"/>
                    <a:pt x="41" y="3"/>
                  </a:cubicBezTo>
                  <a:cubicBezTo>
                    <a:pt x="33" y="2"/>
                    <a:pt x="33" y="4"/>
                    <a:pt x="31" y="3"/>
                  </a:cubicBezTo>
                  <a:cubicBezTo>
                    <a:pt x="30" y="2"/>
                    <a:pt x="27" y="0"/>
                    <a:pt x="24" y="1"/>
                  </a:cubicBezTo>
                  <a:cubicBezTo>
                    <a:pt x="20" y="2"/>
                    <a:pt x="23" y="7"/>
                    <a:pt x="21" y="6"/>
                  </a:cubicBezTo>
                  <a:cubicBezTo>
                    <a:pt x="19" y="5"/>
                    <a:pt x="15" y="3"/>
                    <a:pt x="12" y="3"/>
                  </a:cubicBezTo>
                  <a:cubicBezTo>
                    <a:pt x="9" y="4"/>
                    <a:pt x="9" y="6"/>
                    <a:pt x="9" y="7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41" name="Freeform 20143">
              <a:extLst>
                <a:ext uri="{FF2B5EF4-FFF2-40B4-BE49-F238E27FC236}">
                  <a16:creationId xmlns:a16="http://schemas.microsoft.com/office/drawing/2014/main" id="{F5AE44E0-C780-46B9-9875-6715796ACF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6954" y="3250935"/>
              <a:ext cx="188914" cy="145025"/>
            </a:xfrm>
            <a:custGeom>
              <a:avLst/>
              <a:gdLst/>
              <a:ahLst/>
              <a:cxnLst>
                <a:cxn ang="0">
                  <a:pos x="20" y="6"/>
                </a:cxn>
                <a:cxn ang="0">
                  <a:pos x="17" y="5"/>
                </a:cxn>
                <a:cxn ang="0">
                  <a:pos x="18" y="3"/>
                </a:cxn>
                <a:cxn ang="0">
                  <a:pos x="18" y="2"/>
                </a:cxn>
                <a:cxn ang="0">
                  <a:pos x="17" y="0"/>
                </a:cxn>
                <a:cxn ang="0">
                  <a:pos x="15" y="2"/>
                </a:cxn>
                <a:cxn ang="0">
                  <a:pos x="12" y="2"/>
                </a:cxn>
                <a:cxn ang="0">
                  <a:pos x="10" y="6"/>
                </a:cxn>
                <a:cxn ang="0">
                  <a:pos x="8" y="9"/>
                </a:cxn>
                <a:cxn ang="0">
                  <a:pos x="4" y="10"/>
                </a:cxn>
                <a:cxn ang="0">
                  <a:pos x="1" y="13"/>
                </a:cxn>
                <a:cxn ang="0">
                  <a:pos x="3" y="14"/>
                </a:cxn>
                <a:cxn ang="0">
                  <a:pos x="5" y="15"/>
                </a:cxn>
                <a:cxn ang="0">
                  <a:pos x="5" y="19"/>
                </a:cxn>
                <a:cxn ang="0">
                  <a:pos x="4" y="24"/>
                </a:cxn>
                <a:cxn ang="0">
                  <a:pos x="3" y="28"/>
                </a:cxn>
                <a:cxn ang="0">
                  <a:pos x="5" y="28"/>
                </a:cxn>
                <a:cxn ang="0">
                  <a:pos x="9" y="27"/>
                </a:cxn>
                <a:cxn ang="0">
                  <a:pos x="11" y="28"/>
                </a:cxn>
                <a:cxn ang="0">
                  <a:pos x="12" y="25"/>
                </a:cxn>
                <a:cxn ang="0">
                  <a:pos x="16" y="25"/>
                </a:cxn>
                <a:cxn ang="0">
                  <a:pos x="16" y="22"/>
                </a:cxn>
                <a:cxn ang="0">
                  <a:pos x="20" y="19"/>
                </a:cxn>
                <a:cxn ang="0">
                  <a:pos x="21" y="22"/>
                </a:cxn>
                <a:cxn ang="0">
                  <a:pos x="23" y="24"/>
                </a:cxn>
                <a:cxn ang="0">
                  <a:pos x="25" y="30"/>
                </a:cxn>
                <a:cxn ang="0">
                  <a:pos x="29" y="28"/>
                </a:cxn>
                <a:cxn ang="0">
                  <a:pos x="31" y="26"/>
                </a:cxn>
                <a:cxn ang="0">
                  <a:pos x="34" y="26"/>
                </a:cxn>
                <a:cxn ang="0">
                  <a:pos x="36" y="26"/>
                </a:cxn>
                <a:cxn ang="0">
                  <a:pos x="39" y="27"/>
                </a:cxn>
                <a:cxn ang="0">
                  <a:pos x="41" y="25"/>
                </a:cxn>
                <a:cxn ang="0">
                  <a:pos x="40" y="21"/>
                </a:cxn>
                <a:cxn ang="0">
                  <a:pos x="40" y="18"/>
                </a:cxn>
                <a:cxn ang="0">
                  <a:pos x="36" y="18"/>
                </a:cxn>
                <a:cxn ang="0">
                  <a:pos x="35" y="15"/>
                </a:cxn>
                <a:cxn ang="0">
                  <a:pos x="34" y="12"/>
                </a:cxn>
                <a:cxn ang="0">
                  <a:pos x="30" y="12"/>
                </a:cxn>
                <a:cxn ang="0">
                  <a:pos x="26" y="13"/>
                </a:cxn>
                <a:cxn ang="0">
                  <a:pos x="23" y="11"/>
                </a:cxn>
                <a:cxn ang="0">
                  <a:pos x="18" y="11"/>
                </a:cxn>
                <a:cxn ang="0">
                  <a:pos x="11" y="9"/>
                </a:cxn>
                <a:cxn ang="0">
                  <a:pos x="12" y="7"/>
                </a:cxn>
                <a:cxn ang="0">
                  <a:pos x="17" y="7"/>
                </a:cxn>
                <a:cxn ang="0">
                  <a:pos x="18" y="8"/>
                </a:cxn>
                <a:cxn ang="0">
                  <a:pos x="20" y="6"/>
                </a:cxn>
              </a:cxnLst>
              <a:rect l="0" t="0" r="r" b="b"/>
              <a:pathLst>
                <a:path w="42" h="32">
                  <a:moveTo>
                    <a:pt x="20" y="6"/>
                  </a:moveTo>
                  <a:cubicBezTo>
                    <a:pt x="17" y="7"/>
                    <a:pt x="18" y="5"/>
                    <a:pt x="17" y="5"/>
                  </a:cubicBezTo>
                  <a:cubicBezTo>
                    <a:pt x="16" y="5"/>
                    <a:pt x="17" y="4"/>
                    <a:pt x="18" y="3"/>
                  </a:cubicBezTo>
                  <a:cubicBezTo>
                    <a:pt x="19" y="2"/>
                    <a:pt x="19" y="2"/>
                    <a:pt x="18" y="2"/>
                  </a:cubicBezTo>
                  <a:cubicBezTo>
                    <a:pt x="18" y="2"/>
                    <a:pt x="18" y="0"/>
                    <a:pt x="17" y="0"/>
                  </a:cubicBezTo>
                  <a:cubicBezTo>
                    <a:pt x="16" y="0"/>
                    <a:pt x="17" y="1"/>
                    <a:pt x="15" y="2"/>
                  </a:cubicBezTo>
                  <a:cubicBezTo>
                    <a:pt x="12" y="3"/>
                    <a:pt x="12" y="1"/>
                    <a:pt x="12" y="2"/>
                  </a:cubicBezTo>
                  <a:cubicBezTo>
                    <a:pt x="10" y="3"/>
                    <a:pt x="12" y="6"/>
                    <a:pt x="10" y="6"/>
                  </a:cubicBezTo>
                  <a:cubicBezTo>
                    <a:pt x="7" y="6"/>
                    <a:pt x="10" y="6"/>
                    <a:pt x="8" y="9"/>
                  </a:cubicBezTo>
                  <a:cubicBezTo>
                    <a:pt x="7" y="11"/>
                    <a:pt x="6" y="11"/>
                    <a:pt x="4" y="10"/>
                  </a:cubicBezTo>
                  <a:cubicBezTo>
                    <a:pt x="2" y="10"/>
                    <a:pt x="0" y="13"/>
                    <a:pt x="1" y="13"/>
                  </a:cubicBezTo>
                  <a:cubicBezTo>
                    <a:pt x="2" y="13"/>
                    <a:pt x="3" y="13"/>
                    <a:pt x="3" y="14"/>
                  </a:cubicBezTo>
                  <a:cubicBezTo>
                    <a:pt x="3" y="16"/>
                    <a:pt x="4" y="14"/>
                    <a:pt x="5" y="15"/>
                  </a:cubicBezTo>
                  <a:cubicBezTo>
                    <a:pt x="6" y="16"/>
                    <a:pt x="4" y="17"/>
                    <a:pt x="5" y="19"/>
                  </a:cubicBezTo>
                  <a:cubicBezTo>
                    <a:pt x="7" y="21"/>
                    <a:pt x="6" y="21"/>
                    <a:pt x="4" y="24"/>
                  </a:cubicBezTo>
                  <a:cubicBezTo>
                    <a:pt x="3" y="26"/>
                    <a:pt x="3" y="27"/>
                    <a:pt x="3" y="28"/>
                  </a:cubicBezTo>
                  <a:cubicBezTo>
                    <a:pt x="4" y="30"/>
                    <a:pt x="5" y="30"/>
                    <a:pt x="5" y="28"/>
                  </a:cubicBezTo>
                  <a:cubicBezTo>
                    <a:pt x="6" y="27"/>
                    <a:pt x="7" y="27"/>
                    <a:pt x="9" y="27"/>
                  </a:cubicBezTo>
                  <a:cubicBezTo>
                    <a:pt x="10" y="26"/>
                    <a:pt x="11" y="28"/>
                    <a:pt x="11" y="28"/>
                  </a:cubicBezTo>
                  <a:cubicBezTo>
                    <a:pt x="12" y="28"/>
                    <a:pt x="11" y="26"/>
                    <a:pt x="12" y="25"/>
                  </a:cubicBezTo>
                  <a:cubicBezTo>
                    <a:pt x="14" y="24"/>
                    <a:pt x="15" y="26"/>
                    <a:pt x="16" y="25"/>
                  </a:cubicBezTo>
                  <a:cubicBezTo>
                    <a:pt x="17" y="24"/>
                    <a:pt x="15" y="23"/>
                    <a:pt x="16" y="22"/>
                  </a:cubicBezTo>
                  <a:cubicBezTo>
                    <a:pt x="18" y="21"/>
                    <a:pt x="17" y="18"/>
                    <a:pt x="20" y="19"/>
                  </a:cubicBezTo>
                  <a:cubicBezTo>
                    <a:pt x="23" y="20"/>
                    <a:pt x="21" y="21"/>
                    <a:pt x="21" y="22"/>
                  </a:cubicBezTo>
                  <a:cubicBezTo>
                    <a:pt x="22" y="23"/>
                    <a:pt x="23" y="20"/>
                    <a:pt x="23" y="24"/>
                  </a:cubicBezTo>
                  <a:cubicBezTo>
                    <a:pt x="22" y="30"/>
                    <a:pt x="23" y="32"/>
                    <a:pt x="25" y="30"/>
                  </a:cubicBezTo>
                  <a:cubicBezTo>
                    <a:pt x="27" y="29"/>
                    <a:pt x="29" y="29"/>
                    <a:pt x="29" y="28"/>
                  </a:cubicBezTo>
                  <a:cubicBezTo>
                    <a:pt x="29" y="27"/>
                    <a:pt x="30" y="27"/>
                    <a:pt x="31" y="26"/>
                  </a:cubicBezTo>
                  <a:cubicBezTo>
                    <a:pt x="32" y="25"/>
                    <a:pt x="35" y="25"/>
                    <a:pt x="34" y="26"/>
                  </a:cubicBezTo>
                  <a:cubicBezTo>
                    <a:pt x="33" y="28"/>
                    <a:pt x="34" y="28"/>
                    <a:pt x="36" y="26"/>
                  </a:cubicBezTo>
                  <a:cubicBezTo>
                    <a:pt x="38" y="25"/>
                    <a:pt x="40" y="26"/>
                    <a:pt x="39" y="27"/>
                  </a:cubicBezTo>
                  <a:cubicBezTo>
                    <a:pt x="41" y="27"/>
                    <a:pt x="42" y="26"/>
                    <a:pt x="41" y="25"/>
                  </a:cubicBezTo>
                  <a:cubicBezTo>
                    <a:pt x="39" y="24"/>
                    <a:pt x="41" y="22"/>
                    <a:pt x="40" y="21"/>
                  </a:cubicBezTo>
                  <a:cubicBezTo>
                    <a:pt x="39" y="20"/>
                    <a:pt x="40" y="19"/>
                    <a:pt x="40" y="18"/>
                  </a:cubicBezTo>
                  <a:cubicBezTo>
                    <a:pt x="39" y="17"/>
                    <a:pt x="36" y="16"/>
                    <a:pt x="36" y="18"/>
                  </a:cubicBezTo>
                  <a:cubicBezTo>
                    <a:pt x="36" y="19"/>
                    <a:pt x="34" y="17"/>
                    <a:pt x="35" y="15"/>
                  </a:cubicBezTo>
                  <a:cubicBezTo>
                    <a:pt x="35" y="14"/>
                    <a:pt x="33" y="14"/>
                    <a:pt x="34" y="12"/>
                  </a:cubicBezTo>
                  <a:cubicBezTo>
                    <a:pt x="32" y="11"/>
                    <a:pt x="33" y="13"/>
                    <a:pt x="30" y="12"/>
                  </a:cubicBezTo>
                  <a:cubicBezTo>
                    <a:pt x="27" y="11"/>
                    <a:pt x="27" y="14"/>
                    <a:pt x="26" y="13"/>
                  </a:cubicBezTo>
                  <a:cubicBezTo>
                    <a:pt x="25" y="12"/>
                    <a:pt x="24" y="14"/>
                    <a:pt x="23" y="11"/>
                  </a:cubicBezTo>
                  <a:cubicBezTo>
                    <a:pt x="22" y="9"/>
                    <a:pt x="19" y="13"/>
                    <a:pt x="18" y="11"/>
                  </a:cubicBezTo>
                  <a:cubicBezTo>
                    <a:pt x="18" y="10"/>
                    <a:pt x="11" y="12"/>
                    <a:pt x="11" y="9"/>
                  </a:cubicBezTo>
                  <a:cubicBezTo>
                    <a:pt x="11" y="7"/>
                    <a:pt x="12" y="9"/>
                    <a:pt x="12" y="7"/>
                  </a:cubicBezTo>
                  <a:cubicBezTo>
                    <a:pt x="12" y="6"/>
                    <a:pt x="15" y="6"/>
                    <a:pt x="17" y="7"/>
                  </a:cubicBezTo>
                  <a:cubicBezTo>
                    <a:pt x="18" y="7"/>
                    <a:pt x="17" y="9"/>
                    <a:pt x="18" y="8"/>
                  </a:cubicBezTo>
                  <a:cubicBezTo>
                    <a:pt x="19" y="6"/>
                    <a:pt x="19" y="7"/>
                    <a:pt x="20" y="6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42" name="Freeform 20144">
              <a:extLst>
                <a:ext uri="{FF2B5EF4-FFF2-40B4-BE49-F238E27FC236}">
                  <a16:creationId xmlns:a16="http://schemas.microsoft.com/office/drawing/2014/main" id="{538FC706-B361-422D-ABA0-51C6F3ADF0F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99213" y="3735626"/>
              <a:ext cx="49613" cy="116402"/>
            </a:xfrm>
            <a:custGeom>
              <a:avLst/>
              <a:gdLst/>
              <a:ahLst/>
              <a:cxnLst>
                <a:cxn ang="0">
                  <a:pos x="2" y="8"/>
                </a:cxn>
                <a:cxn ang="0">
                  <a:pos x="7" y="2"/>
                </a:cxn>
                <a:cxn ang="0">
                  <a:pos x="9" y="2"/>
                </a:cxn>
                <a:cxn ang="0">
                  <a:pos x="10" y="6"/>
                </a:cxn>
                <a:cxn ang="0">
                  <a:pos x="8" y="14"/>
                </a:cxn>
                <a:cxn ang="0">
                  <a:pos x="5" y="22"/>
                </a:cxn>
                <a:cxn ang="0">
                  <a:pos x="3" y="21"/>
                </a:cxn>
                <a:cxn ang="0">
                  <a:pos x="1" y="17"/>
                </a:cxn>
                <a:cxn ang="0">
                  <a:pos x="2" y="8"/>
                </a:cxn>
              </a:cxnLst>
              <a:rect l="0" t="0" r="r" b="b"/>
              <a:pathLst>
                <a:path w="11" h="26">
                  <a:moveTo>
                    <a:pt x="2" y="8"/>
                  </a:moveTo>
                  <a:cubicBezTo>
                    <a:pt x="5" y="4"/>
                    <a:pt x="6" y="3"/>
                    <a:pt x="7" y="2"/>
                  </a:cubicBezTo>
                  <a:cubicBezTo>
                    <a:pt x="8" y="2"/>
                    <a:pt x="8" y="0"/>
                    <a:pt x="9" y="2"/>
                  </a:cubicBezTo>
                  <a:cubicBezTo>
                    <a:pt x="11" y="4"/>
                    <a:pt x="9" y="4"/>
                    <a:pt x="10" y="6"/>
                  </a:cubicBezTo>
                  <a:cubicBezTo>
                    <a:pt x="10" y="7"/>
                    <a:pt x="9" y="9"/>
                    <a:pt x="8" y="14"/>
                  </a:cubicBezTo>
                  <a:cubicBezTo>
                    <a:pt x="7" y="20"/>
                    <a:pt x="5" y="18"/>
                    <a:pt x="5" y="22"/>
                  </a:cubicBezTo>
                  <a:cubicBezTo>
                    <a:pt x="5" y="26"/>
                    <a:pt x="4" y="23"/>
                    <a:pt x="3" y="21"/>
                  </a:cubicBezTo>
                  <a:cubicBezTo>
                    <a:pt x="3" y="19"/>
                    <a:pt x="2" y="21"/>
                    <a:pt x="1" y="17"/>
                  </a:cubicBezTo>
                  <a:cubicBezTo>
                    <a:pt x="0" y="14"/>
                    <a:pt x="0" y="12"/>
                    <a:pt x="2" y="8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43" name="Freeform 20145">
              <a:extLst>
                <a:ext uri="{FF2B5EF4-FFF2-40B4-BE49-F238E27FC236}">
                  <a16:creationId xmlns:a16="http://schemas.microsoft.com/office/drawing/2014/main" id="{622DFFF1-F66D-41C5-9CAF-5386CF9EDCD3}"/>
                </a:ext>
              </a:extLst>
            </p:cNvPr>
            <p:cNvSpPr>
              <a:spLocks/>
            </p:cNvSpPr>
            <p:nvPr/>
          </p:nvSpPr>
          <p:spPr bwMode="auto">
            <a:xfrm>
              <a:off x="8702256" y="3187965"/>
              <a:ext cx="148842" cy="175557"/>
            </a:xfrm>
            <a:custGeom>
              <a:avLst/>
              <a:gdLst/>
              <a:ahLst/>
              <a:cxnLst>
                <a:cxn ang="0">
                  <a:pos x="0" y="22"/>
                </a:cxn>
                <a:cxn ang="0">
                  <a:pos x="2" y="24"/>
                </a:cxn>
                <a:cxn ang="0">
                  <a:pos x="5" y="27"/>
                </a:cxn>
                <a:cxn ang="0">
                  <a:pos x="4" y="31"/>
                </a:cxn>
                <a:cxn ang="0">
                  <a:pos x="3" y="33"/>
                </a:cxn>
                <a:cxn ang="0">
                  <a:pos x="3" y="35"/>
                </a:cxn>
                <a:cxn ang="0">
                  <a:pos x="4" y="37"/>
                </a:cxn>
                <a:cxn ang="0">
                  <a:pos x="6" y="38"/>
                </a:cxn>
                <a:cxn ang="0">
                  <a:pos x="8" y="37"/>
                </a:cxn>
                <a:cxn ang="0">
                  <a:pos x="9" y="37"/>
                </a:cxn>
                <a:cxn ang="0">
                  <a:pos x="12" y="37"/>
                </a:cxn>
                <a:cxn ang="0">
                  <a:pos x="14" y="34"/>
                </a:cxn>
                <a:cxn ang="0">
                  <a:pos x="20" y="33"/>
                </a:cxn>
                <a:cxn ang="0">
                  <a:pos x="21" y="31"/>
                </a:cxn>
                <a:cxn ang="0">
                  <a:pos x="18" y="29"/>
                </a:cxn>
                <a:cxn ang="0">
                  <a:pos x="16" y="27"/>
                </a:cxn>
                <a:cxn ang="0">
                  <a:pos x="16" y="25"/>
                </a:cxn>
                <a:cxn ang="0">
                  <a:pos x="18" y="22"/>
                </a:cxn>
                <a:cxn ang="0">
                  <a:pos x="22" y="20"/>
                </a:cxn>
                <a:cxn ang="0">
                  <a:pos x="27" y="16"/>
                </a:cxn>
                <a:cxn ang="0">
                  <a:pos x="28" y="12"/>
                </a:cxn>
                <a:cxn ang="0">
                  <a:pos x="28" y="9"/>
                </a:cxn>
                <a:cxn ang="0">
                  <a:pos x="31" y="5"/>
                </a:cxn>
                <a:cxn ang="0">
                  <a:pos x="33" y="5"/>
                </a:cxn>
                <a:cxn ang="0">
                  <a:pos x="32" y="4"/>
                </a:cxn>
                <a:cxn ang="0">
                  <a:pos x="31" y="3"/>
                </a:cxn>
                <a:cxn ang="0">
                  <a:pos x="29" y="0"/>
                </a:cxn>
                <a:cxn ang="0">
                  <a:pos x="27" y="4"/>
                </a:cxn>
                <a:cxn ang="0">
                  <a:pos x="24" y="7"/>
                </a:cxn>
                <a:cxn ang="0">
                  <a:pos x="22" y="7"/>
                </a:cxn>
                <a:cxn ang="0">
                  <a:pos x="19" y="8"/>
                </a:cxn>
                <a:cxn ang="0">
                  <a:pos x="20" y="11"/>
                </a:cxn>
                <a:cxn ang="0">
                  <a:pos x="18" y="11"/>
                </a:cxn>
                <a:cxn ang="0">
                  <a:pos x="15" y="11"/>
                </a:cxn>
                <a:cxn ang="0">
                  <a:pos x="13" y="9"/>
                </a:cxn>
                <a:cxn ang="0">
                  <a:pos x="12" y="10"/>
                </a:cxn>
                <a:cxn ang="0">
                  <a:pos x="11" y="12"/>
                </a:cxn>
                <a:cxn ang="0">
                  <a:pos x="8" y="15"/>
                </a:cxn>
                <a:cxn ang="0">
                  <a:pos x="6" y="16"/>
                </a:cxn>
                <a:cxn ang="0">
                  <a:pos x="5" y="17"/>
                </a:cxn>
                <a:cxn ang="0">
                  <a:pos x="3" y="18"/>
                </a:cxn>
                <a:cxn ang="0">
                  <a:pos x="0" y="21"/>
                </a:cxn>
                <a:cxn ang="0">
                  <a:pos x="0" y="22"/>
                </a:cxn>
              </a:cxnLst>
              <a:rect l="0" t="0" r="r" b="b"/>
              <a:pathLst>
                <a:path w="33" h="39">
                  <a:moveTo>
                    <a:pt x="0" y="22"/>
                  </a:moveTo>
                  <a:cubicBezTo>
                    <a:pt x="0" y="23"/>
                    <a:pt x="1" y="25"/>
                    <a:pt x="2" y="24"/>
                  </a:cubicBezTo>
                  <a:cubicBezTo>
                    <a:pt x="3" y="23"/>
                    <a:pt x="6" y="25"/>
                    <a:pt x="5" y="27"/>
                  </a:cubicBezTo>
                  <a:cubicBezTo>
                    <a:pt x="5" y="29"/>
                    <a:pt x="3" y="30"/>
                    <a:pt x="4" y="31"/>
                  </a:cubicBezTo>
                  <a:cubicBezTo>
                    <a:pt x="5" y="32"/>
                    <a:pt x="3" y="31"/>
                    <a:pt x="3" y="33"/>
                  </a:cubicBezTo>
                  <a:cubicBezTo>
                    <a:pt x="2" y="35"/>
                    <a:pt x="0" y="35"/>
                    <a:pt x="3" y="35"/>
                  </a:cubicBezTo>
                  <a:cubicBezTo>
                    <a:pt x="5" y="36"/>
                    <a:pt x="1" y="36"/>
                    <a:pt x="4" y="37"/>
                  </a:cubicBezTo>
                  <a:cubicBezTo>
                    <a:pt x="6" y="37"/>
                    <a:pt x="4" y="39"/>
                    <a:pt x="6" y="38"/>
                  </a:cubicBezTo>
                  <a:cubicBezTo>
                    <a:pt x="7" y="37"/>
                    <a:pt x="6" y="35"/>
                    <a:pt x="8" y="37"/>
                  </a:cubicBezTo>
                  <a:cubicBezTo>
                    <a:pt x="9" y="38"/>
                    <a:pt x="9" y="38"/>
                    <a:pt x="9" y="37"/>
                  </a:cubicBezTo>
                  <a:cubicBezTo>
                    <a:pt x="10" y="36"/>
                    <a:pt x="11" y="37"/>
                    <a:pt x="12" y="37"/>
                  </a:cubicBezTo>
                  <a:cubicBezTo>
                    <a:pt x="12" y="36"/>
                    <a:pt x="12" y="35"/>
                    <a:pt x="14" y="34"/>
                  </a:cubicBezTo>
                  <a:cubicBezTo>
                    <a:pt x="17" y="33"/>
                    <a:pt x="18" y="34"/>
                    <a:pt x="20" y="33"/>
                  </a:cubicBezTo>
                  <a:cubicBezTo>
                    <a:pt x="21" y="33"/>
                    <a:pt x="19" y="32"/>
                    <a:pt x="21" y="31"/>
                  </a:cubicBezTo>
                  <a:cubicBezTo>
                    <a:pt x="20" y="30"/>
                    <a:pt x="20" y="31"/>
                    <a:pt x="18" y="29"/>
                  </a:cubicBezTo>
                  <a:cubicBezTo>
                    <a:pt x="17" y="27"/>
                    <a:pt x="16" y="28"/>
                    <a:pt x="16" y="27"/>
                  </a:cubicBezTo>
                  <a:cubicBezTo>
                    <a:pt x="15" y="26"/>
                    <a:pt x="17" y="28"/>
                    <a:pt x="16" y="25"/>
                  </a:cubicBezTo>
                  <a:cubicBezTo>
                    <a:pt x="16" y="22"/>
                    <a:pt x="17" y="24"/>
                    <a:pt x="18" y="22"/>
                  </a:cubicBezTo>
                  <a:cubicBezTo>
                    <a:pt x="19" y="20"/>
                    <a:pt x="19" y="23"/>
                    <a:pt x="22" y="20"/>
                  </a:cubicBezTo>
                  <a:cubicBezTo>
                    <a:pt x="25" y="18"/>
                    <a:pt x="26" y="16"/>
                    <a:pt x="27" y="16"/>
                  </a:cubicBezTo>
                  <a:cubicBezTo>
                    <a:pt x="28" y="16"/>
                    <a:pt x="28" y="13"/>
                    <a:pt x="28" y="12"/>
                  </a:cubicBezTo>
                  <a:cubicBezTo>
                    <a:pt x="28" y="11"/>
                    <a:pt x="27" y="11"/>
                    <a:pt x="28" y="9"/>
                  </a:cubicBezTo>
                  <a:cubicBezTo>
                    <a:pt x="30" y="7"/>
                    <a:pt x="30" y="6"/>
                    <a:pt x="31" y="5"/>
                  </a:cubicBezTo>
                  <a:cubicBezTo>
                    <a:pt x="32" y="5"/>
                    <a:pt x="32" y="6"/>
                    <a:pt x="33" y="5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2"/>
                    <a:pt x="32" y="4"/>
                    <a:pt x="31" y="3"/>
                  </a:cubicBezTo>
                  <a:cubicBezTo>
                    <a:pt x="30" y="2"/>
                    <a:pt x="31" y="1"/>
                    <a:pt x="29" y="0"/>
                  </a:cubicBezTo>
                  <a:cubicBezTo>
                    <a:pt x="27" y="0"/>
                    <a:pt x="29" y="5"/>
                    <a:pt x="27" y="4"/>
                  </a:cubicBezTo>
                  <a:cubicBezTo>
                    <a:pt x="25" y="4"/>
                    <a:pt x="26" y="6"/>
                    <a:pt x="24" y="7"/>
                  </a:cubicBezTo>
                  <a:cubicBezTo>
                    <a:pt x="23" y="8"/>
                    <a:pt x="24" y="7"/>
                    <a:pt x="22" y="7"/>
                  </a:cubicBezTo>
                  <a:cubicBezTo>
                    <a:pt x="21" y="8"/>
                    <a:pt x="19" y="6"/>
                    <a:pt x="19" y="8"/>
                  </a:cubicBezTo>
                  <a:cubicBezTo>
                    <a:pt x="19" y="10"/>
                    <a:pt x="21" y="10"/>
                    <a:pt x="20" y="11"/>
                  </a:cubicBezTo>
                  <a:cubicBezTo>
                    <a:pt x="19" y="12"/>
                    <a:pt x="19" y="11"/>
                    <a:pt x="18" y="11"/>
                  </a:cubicBezTo>
                  <a:cubicBezTo>
                    <a:pt x="17" y="12"/>
                    <a:pt x="16" y="11"/>
                    <a:pt x="15" y="11"/>
                  </a:cubicBezTo>
                  <a:cubicBezTo>
                    <a:pt x="14" y="11"/>
                    <a:pt x="14" y="8"/>
                    <a:pt x="13" y="9"/>
                  </a:cubicBezTo>
                  <a:cubicBezTo>
                    <a:pt x="12" y="10"/>
                    <a:pt x="13" y="9"/>
                    <a:pt x="12" y="10"/>
                  </a:cubicBezTo>
                  <a:cubicBezTo>
                    <a:pt x="11" y="11"/>
                    <a:pt x="12" y="11"/>
                    <a:pt x="11" y="12"/>
                  </a:cubicBezTo>
                  <a:cubicBezTo>
                    <a:pt x="10" y="13"/>
                    <a:pt x="9" y="15"/>
                    <a:pt x="8" y="15"/>
                  </a:cubicBezTo>
                  <a:cubicBezTo>
                    <a:pt x="6" y="15"/>
                    <a:pt x="7" y="16"/>
                    <a:pt x="6" y="16"/>
                  </a:cubicBezTo>
                  <a:cubicBezTo>
                    <a:pt x="5" y="16"/>
                    <a:pt x="6" y="17"/>
                    <a:pt x="5" y="17"/>
                  </a:cubicBezTo>
                  <a:cubicBezTo>
                    <a:pt x="3" y="18"/>
                    <a:pt x="4" y="18"/>
                    <a:pt x="3" y="18"/>
                  </a:cubicBezTo>
                  <a:cubicBezTo>
                    <a:pt x="2" y="18"/>
                    <a:pt x="1" y="20"/>
                    <a:pt x="0" y="21"/>
                  </a:cubicBezTo>
                  <a:lnTo>
                    <a:pt x="0" y="22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44" name="Freeform 20146">
              <a:extLst>
                <a:ext uri="{FF2B5EF4-FFF2-40B4-BE49-F238E27FC236}">
                  <a16:creationId xmlns:a16="http://schemas.microsoft.com/office/drawing/2014/main" id="{87D666F1-B8D6-4749-B112-6E8AF807EC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38513" y="3327266"/>
              <a:ext cx="85871" cy="177465"/>
            </a:xfrm>
            <a:custGeom>
              <a:avLst/>
              <a:gdLst/>
              <a:ahLst/>
              <a:cxnLst>
                <a:cxn ang="0">
                  <a:pos x="12" y="2"/>
                </a:cxn>
                <a:cxn ang="0">
                  <a:pos x="15" y="5"/>
                </a:cxn>
                <a:cxn ang="0">
                  <a:pos x="18" y="18"/>
                </a:cxn>
                <a:cxn ang="0">
                  <a:pos x="17" y="25"/>
                </a:cxn>
                <a:cxn ang="0">
                  <a:pos x="13" y="27"/>
                </a:cxn>
                <a:cxn ang="0">
                  <a:pos x="9" y="28"/>
                </a:cxn>
                <a:cxn ang="0">
                  <a:pos x="8" y="28"/>
                </a:cxn>
                <a:cxn ang="0">
                  <a:pos x="7" y="28"/>
                </a:cxn>
                <a:cxn ang="0">
                  <a:pos x="5" y="30"/>
                </a:cxn>
                <a:cxn ang="0">
                  <a:pos x="3" y="29"/>
                </a:cxn>
                <a:cxn ang="0">
                  <a:pos x="2" y="27"/>
                </a:cxn>
                <a:cxn ang="0">
                  <a:pos x="3" y="22"/>
                </a:cxn>
                <a:cxn ang="0">
                  <a:pos x="3" y="18"/>
                </a:cxn>
                <a:cxn ang="0">
                  <a:pos x="1" y="14"/>
                </a:cxn>
                <a:cxn ang="0">
                  <a:pos x="2" y="12"/>
                </a:cxn>
                <a:cxn ang="0">
                  <a:pos x="5" y="13"/>
                </a:cxn>
                <a:cxn ang="0">
                  <a:pos x="3" y="7"/>
                </a:cxn>
                <a:cxn ang="0">
                  <a:pos x="6" y="3"/>
                </a:cxn>
                <a:cxn ang="0">
                  <a:pos x="1" y="38"/>
                </a:cxn>
                <a:cxn ang="0">
                  <a:pos x="18" y="30"/>
                </a:cxn>
                <a:cxn ang="0">
                  <a:pos x="17" y="30"/>
                </a:cxn>
                <a:cxn ang="0">
                  <a:pos x="18" y="30"/>
                </a:cxn>
                <a:cxn ang="0">
                  <a:pos x="1" y="30"/>
                </a:cxn>
                <a:cxn ang="0">
                  <a:pos x="0" y="27"/>
                </a:cxn>
                <a:cxn ang="0">
                  <a:pos x="0" y="27"/>
                </a:cxn>
                <a:cxn ang="0">
                  <a:pos x="1" y="26"/>
                </a:cxn>
                <a:cxn ang="0">
                  <a:pos x="1" y="27"/>
                </a:cxn>
                <a:cxn ang="0">
                  <a:pos x="2" y="16"/>
                </a:cxn>
                <a:cxn ang="0">
                  <a:pos x="14" y="26"/>
                </a:cxn>
                <a:cxn ang="0">
                  <a:pos x="14" y="26"/>
                </a:cxn>
                <a:cxn ang="0">
                  <a:pos x="10" y="26"/>
                </a:cxn>
                <a:cxn ang="0">
                  <a:pos x="11" y="27"/>
                </a:cxn>
                <a:cxn ang="0">
                  <a:pos x="4" y="32"/>
                </a:cxn>
                <a:cxn ang="0">
                  <a:pos x="2" y="6"/>
                </a:cxn>
                <a:cxn ang="0">
                  <a:pos x="2" y="6"/>
                </a:cxn>
              </a:cxnLst>
              <a:rect l="0" t="0" r="r" b="b"/>
              <a:pathLst>
                <a:path w="19" h="39">
                  <a:moveTo>
                    <a:pt x="6" y="3"/>
                  </a:moveTo>
                  <a:cubicBezTo>
                    <a:pt x="9" y="2"/>
                    <a:pt x="10" y="3"/>
                    <a:pt x="12" y="2"/>
                  </a:cubicBezTo>
                  <a:cubicBezTo>
                    <a:pt x="13" y="2"/>
                    <a:pt x="11" y="1"/>
                    <a:pt x="13" y="0"/>
                  </a:cubicBezTo>
                  <a:cubicBezTo>
                    <a:pt x="13" y="1"/>
                    <a:pt x="14" y="3"/>
                    <a:pt x="15" y="5"/>
                  </a:cubicBezTo>
                  <a:cubicBezTo>
                    <a:pt x="16" y="7"/>
                    <a:pt x="18" y="10"/>
                    <a:pt x="18" y="13"/>
                  </a:cubicBezTo>
                  <a:cubicBezTo>
                    <a:pt x="19" y="15"/>
                    <a:pt x="18" y="15"/>
                    <a:pt x="18" y="18"/>
                  </a:cubicBezTo>
                  <a:cubicBezTo>
                    <a:pt x="18" y="20"/>
                    <a:pt x="19" y="17"/>
                    <a:pt x="19" y="19"/>
                  </a:cubicBezTo>
                  <a:cubicBezTo>
                    <a:pt x="19" y="21"/>
                    <a:pt x="17" y="24"/>
                    <a:pt x="17" y="25"/>
                  </a:cubicBezTo>
                  <a:cubicBezTo>
                    <a:pt x="16" y="26"/>
                    <a:pt x="15" y="25"/>
                    <a:pt x="14" y="25"/>
                  </a:cubicBezTo>
                  <a:cubicBezTo>
                    <a:pt x="13" y="26"/>
                    <a:pt x="14" y="26"/>
                    <a:pt x="13" y="27"/>
                  </a:cubicBezTo>
                  <a:cubicBezTo>
                    <a:pt x="12" y="27"/>
                    <a:pt x="11" y="26"/>
                    <a:pt x="9" y="26"/>
                  </a:cubicBezTo>
                  <a:cubicBezTo>
                    <a:pt x="8" y="27"/>
                    <a:pt x="10" y="27"/>
                    <a:pt x="9" y="28"/>
                  </a:cubicBezTo>
                  <a:cubicBezTo>
                    <a:pt x="9" y="28"/>
                    <a:pt x="9" y="28"/>
                    <a:pt x="8" y="27"/>
                  </a:cubicBezTo>
                  <a:cubicBezTo>
                    <a:pt x="8" y="26"/>
                    <a:pt x="8" y="27"/>
                    <a:pt x="8" y="28"/>
                  </a:cubicBezTo>
                  <a:cubicBezTo>
                    <a:pt x="8" y="28"/>
                    <a:pt x="8" y="29"/>
                    <a:pt x="8" y="29"/>
                  </a:cubicBezTo>
                  <a:cubicBezTo>
                    <a:pt x="7" y="30"/>
                    <a:pt x="6" y="29"/>
                    <a:pt x="7" y="28"/>
                  </a:cubicBezTo>
                  <a:cubicBezTo>
                    <a:pt x="8" y="27"/>
                    <a:pt x="7" y="27"/>
                    <a:pt x="6" y="28"/>
                  </a:cubicBezTo>
                  <a:cubicBezTo>
                    <a:pt x="5" y="29"/>
                    <a:pt x="5" y="30"/>
                    <a:pt x="5" y="30"/>
                  </a:cubicBezTo>
                  <a:cubicBezTo>
                    <a:pt x="4" y="30"/>
                    <a:pt x="5" y="27"/>
                    <a:pt x="4" y="29"/>
                  </a:cubicBezTo>
                  <a:cubicBezTo>
                    <a:pt x="3" y="31"/>
                    <a:pt x="3" y="31"/>
                    <a:pt x="3" y="29"/>
                  </a:cubicBezTo>
                  <a:cubicBezTo>
                    <a:pt x="3" y="28"/>
                    <a:pt x="2" y="29"/>
                    <a:pt x="2" y="28"/>
                  </a:cubicBezTo>
                  <a:cubicBezTo>
                    <a:pt x="2" y="27"/>
                    <a:pt x="3" y="28"/>
                    <a:pt x="2" y="27"/>
                  </a:cubicBezTo>
                  <a:cubicBezTo>
                    <a:pt x="2" y="26"/>
                    <a:pt x="2" y="26"/>
                    <a:pt x="2" y="25"/>
                  </a:cubicBezTo>
                  <a:cubicBezTo>
                    <a:pt x="1" y="25"/>
                    <a:pt x="2" y="24"/>
                    <a:pt x="3" y="22"/>
                  </a:cubicBezTo>
                  <a:cubicBezTo>
                    <a:pt x="3" y="20"/>
                    <a:pt x="5" y="21"/>
                    <a:pt x="4" y="20"/>
                  </a:cubicBezTo>
                  <a:cubicBezTo>
                    <a:pt x="3" y="19"/>
                    <a:pt x="4" y="19"/>
                    <a:pt x="3" y="18"/>
                  </a:cubicBezTo>
                  <a:cubicBezTo>
                    <a:pt x="3" y="18"/>
                    <a:pt x="3" y="16"/>
                    <a:pt x="3" y="15"/>
                  </a:cubicBezTo>
                  <a:cubicBezTo>
                    <a:pt x="3" y="13"/>
                    <a:pt x="2" y="15"/>
                    <a:pt x="1" y="14"/>
                  </a:cubicBezTo>
                  <a:cubicBezTo>
                    <a:pt x="1" y="14"/>
                    <a:pt x="1" y="12"/>
                    <a:pt x="2" y="13"/>
                  </a:cubicBezTo>
                  <a:cubicBezTo>
                    <a:pt x="2" y="13"/>
                    <a:pt x="3" y="13"/>
                    <a:pt x="2" y="12"/>
                  </a:cubicBezTo>
                  <a:cubicBezTo>
                    <a:pt x="2" y="12"/>
                    <a:pt x="2" y="12"/>
                    <a:pt x="4" y="12"/>
                  </a:cubicBezTo>
                  <a:cubicBezTo>
                    <a:pt x="5" y="12"/>
                    <a:pt x="5" y="14"/>
                    <a:pt x="5" y="13"/>
                  </a:cubicBezTo>
                  <a:cubicBezTo>
                    <a:pt x="6" y="11"/>
                    <a:pt x="3" y="11"/>
                    <a:pt x="4" y="10"/>
                  </a:cubicBezTo>
                  <a:cubicBezTo>
                    <a:pt x="5" y="9"/>
                    <a:pt x="3" y="8"/>
                    <a:pt x="3" y="7"/>
                  </a:cubicBezTo>
                  <a:cubicBezTo>
                    <a:pt x="4" y="6"/>
                    <a:pt x="4" y="7"/>
                    <a:pt x="4" y="6"/>
                  </a:cubicBezTo>
                  <a:cubicBezTo>
                    <a:pt x="4" y="5"/>
                    <a:pt x="4" y="4"/>
                    <a:pt x="6" y="3"/>
                  </a:cubicBezTo>
                  <a:close/>
                  <a:moveTo>
                    <a:pt x="5" y="36"/>
                  </a:moveTo>
                  <a:cubicBezTo>
                    <a:pt x="5" y="35"/>
                    <a:pt x="0" y="36"/>
                    <a:pt x="1" y="38"/>
                  </a:cubicBezTo>
                  <a:cubicBezTo>
                    <a:pt x="2" y="39"/>
                    <a:pt x="6" y="37"/>
                    <a:pt x="5" y="36"/>
                  </a:cubicBezTo>
                  <a:close/>
                  <a:moveTo>
                    <a:pt x="18" y="30"/>
                  </a:moveTo>
                  <a:cubicBezTo>
                    <a:pt x="19" y="29"/>
                    <a:pt x="19" y="28"/>
                    <a:pt x="18" y="28"/>
                  </a:cubicBezTo>
                  <a:cubicBezTo>
                    <a:pt x="17" y="28"/>
                    <a:pt x="18" y="29"/>
                    <a:pt x="17" y="30"/>
                  </a:cubicBezTo>
                  <a:cubicBezTo>
                    <a:pt x="17" y="31"/>
                    <a:pt x="17" y="32"/>
                    <a:pt x="17" y="32"/>
                  </a:cubicBezTo>
                  <a:cubicBezTo>
                    <a:pt x="18" y="32"/>
                    <a:pt x="17" y="31"/>
                    <a:pt x="18" y="30"/>
                  </a:cubicBezTo>
                  <a:close/>
                  <a:moveTo>
                    <a:pt x="2" y="29"/>
                  </a:moveTo>
                  <a:cubicBezTo>
                    <a:pt x="2" y="29"/>
                    <a:pt x="0" y="30"/>
                    <a:pt x="1" y="30"/>
                  </a:cubicBezTo>
                  <a:cubicBezTo>
                    <a:pt x="1" y="30"/>
                    <a:pt x="3" y="30"/>
                    <a:pt x="2" y="29"/>
                  </a:cubicBezTo>
                  <a:close/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8"/>
                    <a:pt x="0" y="28"/>
                    <a:pt x="0" y="27"/>
                  </a:cubicBezTo>
                  <a:close/>
                  <a:moveTo>
                    <a:pt x="1" y="27"/>
                  </a:moveTo>
                  <a:cubicBezTo>
                    <a:pt x="1" y="27"/>
                    <a:pt x="1" y="26"/>
                    <a:pt x="1" y="26"/>
                  </a:cubicBezTo>
                  <a:cubicBezTo>
                    <a:pt x="0" y="27"/>
                    <a:pt x="1" y="27"/>
                    <a:pt x="1" y="28"/>
                  </a:cubicBezTo>
                  <a:cubicBezTo>
                    <a:pt x="1" y="28"/>
                    <a:pt x="1" y="28"/>
                    <a:pt x="1" y="27"/>
                  </a:cubicBezTo>
                  <a:close/>
                  <a:moveTo>
                    <a:pt x="2" y="15"/>
                  </a:moveTo>
                  <a:cubicBezTo>
                    <a:pt x="2" y="15"/>
                    <a:pt x="2" y="16"/>
                    <a:pt x="2" y="16"/>
                  </a:cubicBezTo>
                  <a:cubicBezTo>
                    <a:pt x="3" y="16"/>
                    <a:pt x="3" y="15"/>
                    <a:pt x="2" y="15"/>
                  </a:cubicBezTo>
                  <a:close/>
                  <a:moveTo>
                    <a:pt x="14" y="26"/>
                  </a:moveTo>
                  <a:cubicBezTo>
                    <a:pt x="13" y="26"/>
                    <a:pt x="13" y="28"/>
                    <a:pt x="14" y="28"/>
                  </a:cubicBezTo>
                  <a:cubicBezTo>
                    <a:pt x="15" y="27"/>
                    <a:pt x="15" y="26"/>
                    <a:pt x="14" y="26"/>
                  </a:cubicBezTo>
                  <a:close/>
                  <a:moveTo>
                    <a:pt x="11" y="27"/>
                  </a:moveTo>
                  <a:cubicBezTo>
                    <a:pt x="11" y="26"/>
                    <a:pt x="10" y="26"/>
                    <a:pt x="10" y="26"/>
                  </a:cubicBezTo>
                  <a:cubicBezTo>
                    <a:pt x="10" y="27"/>
                    <a:pt x="10" y="27"/>
                    <a:pt x="11" y="28"/>
                  </a:cubicBezTo>
                  <a:cubicBezTo>
                    <a:pt x="11" y="28"/>
                    <a:pt x="11" y="27"/>
                    <a:pt x="11" y="27"/>
                  </a:cubicBezTo>
                  <a:close/>
                  <a:moveTo>
                    <a:pt x="3" y="31"/>
                  </a:moveTo>
                  <a:cubicBezTo>
                    <a:pt x="3" y="32"/>
                    <a:pt x="3" y="32"/>
                    <a:pt x="4" y="32"/>
                  </a:cubicBezTo>
                  <a:cubicBezTo>
                    <a:pt x="4" y="32"/>
                    <a:pt x="4" y="31"/>
                    <a:pt x="3" y="31"/>
                  </a:cubicBezTo>
                  <a:close/>
                  <a:moveTo>
                    <a:pt x="2" y="6"/>
                  </a:moveTo>
                  <a:cubicBezTo>
                    <a:pt x="2" y="6"/>
                    <a:pt x="2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45" name="Freeform 20147">
              <a:extLst>
                <a:ext uri="{FF2B5EF4-FFF2-40B4-BE49-F238E27FC236}">
                  <a16:creationId xmlns:a16="http://schemas.microsoft.com/office/drawing/2014/main" id="{7D8EB948-1FBC-4007-94D2-C5B23F4B456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01981" y="2827310"/>
              <a:ext cx="1452163" cy="1123946"/>
            </a:xfrm>
            <a:custGeom>
              <a:avLst/>
              <a:gdLst/>
              <a:ahLst/>
              <a:cxnLst>
                <a:cxn ang="0">
                  <a:pos x="288" y="87"/>
                </a:cxn>
                <a:cxn ang="0">
                  <a:pos x="278" y="90"/>
                </a:cxn>
                <a:cxn ang="0">
                  <a:pos x="266" y="101"/>
                </a:cxn>
                <a:cxn ang="0">
                  <a:pos x="252" y="109"/>
                </a:cxn>
                <a:cxn ang="0">
                  <a:pos x="251" y="103"/>
                </a:cxn>
                <a:cxn ang="0">
                  <a:pos x="245" y="100"/>
                </a:cxn>
                <a:cxn ang="0">
                  <a:pos x="233" y="114"/>
                </a:cxn>
                <a:cxn ang="0">
                  <a:pos x="249" y="118"/>
                </a:cxn>
                <a:cxn ang="0">
                  <a:pos x="254" y="123"/>
                </a:cxn>
                <a:cxn ang="0">
                  <a:pos x="244" y="131"/>
                </a:cxn>
                <a:cxn ang="0">
                  <a:pos x="251" y="157"/>
                </a:cxn>
                <a:cxn ang="0">
                  <a:pos x="246" y="157"/>
                </a:cxn>
                <a:cxn ang="0">
                  <a:pos x="246" y="169"/>
                </a:cxn>
                <a:cxn ang="0">
                  <a:pos x="251" y="181"/>
                </a:cxn>
                <a:cxn ang="0">
                  <a:pos x="242" y="193"/>
                </a:cxn>
                <a:cxn ang="0">
                  <a:pos x="239" y="202"/>
                </a:cxn>
                <a:cxn ang="0">
                  <a:pos x="233" y="208"/>
                </a:cxn>
                <a:cxn ang="0">
                  <a:pos x="222" y="219"/>
                </a:cxn>
                <a:cxn ang="0">
                  <a:pos x="214" y="220"/>
                </a:cxn>
                <a:cxn ang="0">
                  <a:pos x="208" y="223"/>
                </a:cxn>
                <a:cxn ang="0">
                  <a:pos x="195" y="228"/>
                </a:cxn>
                <a:cxn ang="0">
                  <a:pos x="189" y="230"/>
                </a:cxn>
                <a:cxn ang="0">
                  <a:pos x="183" y="225"/>
                </a:cxn>
                <a:cxn ang="0">
                  <a:pos x="174" y="223"/>
                </a:cxn>
                <a:cxn ang="0">
                  <a:pos x="161" y="219"/>
                </a:cxn>
                <a:cxn ang="0">
                  <a:pos x="150" y="221"/>
                </a:cxn>
                <a:cxn ang="0">
                  <a:pos x="140" y="227"/>
                </a:cxn>
                <a:cxn ang="0">
                  <a:pos x="132" y="213"/>
                </a:cxn>
                <a:cxn ang="0">
                  <a:pos x="130" y="200"/>
                </a:cxn>
                <a:cxn ang="0">
                  <a:pos x="125" y="183"/>
                </a:cxn>
                <a:cxn ang="0">
                  <a:pos x="112" y="176"/>
                </a:cxn>
                <a:cxn ang="0">
                  <a:pos x="92" y="184"/>
                </a:cxn>
                <a:cxn ang="0">
                  <a:pos x="75" y="185"/>
                </a:cxn>
                <a:cxn ang="0">
                  <a:pos x="62" y="181"/>
                </a:cxn>
                <a:cxn ang="0">
                  <a:pos x="44" y="168"/>
                </a:cxn>
                <a:cxn ang="0">
                  <a:pos x="29" y="154"/>
                </a:cxn>
                <a:cxn ang="0">
                  <a:pos x="36" y="135"/>
                </a:cxn>
                <a:cxn ang="0">
                  <a:pos x="17" y="131"/>
                </a:cxn>
                <a:cxn ang="0">
                  <a:pos x="9" y="119"/>
                </a:cxn>
                <a:cxn ang="0">
                  <a:pos x="5" y="101"/>
                </a:cxn>
                <a:cxn ang="0">
                  <a:pos x="34" y="88"/>
                </a:cxn>
                <a:cxn ang="0">
                  <a:pos x="44" y="63"/>
                </a:cxn>
                <a:cxn ang="0">
                  <a:pos x="64" y="47"/>
                </a:cxn>
                <a:cxn ang="0">
                  <a:pos x="87" y="44"/>
                </a:cxn>
                <a:cxn ang="0">
                  <a:pos x="117" y="75"/>
                </a:cxn>
                <a:cxn ang="0">
                  <a:pos x="163" y="90"/>
                </a:cxn>
                <a:cxn ang="0">
                  <a:pos x="194" y="80"/>
                </a:cxn>
                <a:cxn ang="0">
                  <a:pos x="223" y="60"/>
                </a:cxn>
                <a:cxn ang="0">
                  <a:pos x="233" y="43"/>
                </a:cxn>
                <a:cxn ang="0">
                  <a:pos x="245" y="15"/>
                </a:cxn>
                <a:cxn ang="0">
                  <a:pos x="297" y="36"/>
                </a:cxn>
                <a:cxn ang="0">
                  <a:pos x="310" y="65"/>
                </a:cxn>
                <a:cxn ang="0">
                  <a:pos x="184" y="244"/>
                </a:cxn>
                <a:cxn ang="0">
                  <a:pos x="196" y="240"/>
                </a:cxn>
                <a:cxn ang="0">
                  <a:pos x="185" y="240"/>
                </a:cxn>
              </a:cxnLst>
              <a:rect l="0" t="0" r="r" b="b"/>
              <a:pathLst>
                <a:path w="322" h="249">
                  <a:moveTo>
                    <a:pt x="298" y="84"/>
                  </a:moveTo>
                  <a:cubicBezTo>
                    <a:pt x="298" y="82"/>
                    <a:pt x="298" y="84"/>
                    <a:pt x="297" y="83"/>
                  </a:cubicBezTo>
                  <a:cubicBezTo>
                    <a:pt x="296" y="82"/>
                    <a:pt x="297" y="81"/>
                    <a:pt x="295" y="80"/>
                  </a:cubicBezTo>
                  <a:cubicBezTo>
                    <a:pt x="293" y="80"/>
                    <a:pt x="295" y="85"/>
                    <a:pt x="293" y="84"/>
                  </a:cubicBezTo>
                  <a:cubicBezTo>
                    <a:pt x="291" y="84"/>
                    <a:pt x="292" y="86"/>
                    <a:pt x="290" y="87"/>
                  </a:cubicBezTo>
                  <a:cubicBezTo>
                    <a:pt x="289" y="88"/>
                    <a:pt x="290" y="87"/>
                    <a:pt x="288" y="87"/>
                  </a:cubicBezTo>
                  <a:cubicBezTo>
                    <a:pt x="287" y="88"/>
                    <a:pt x="285" y="86"/>
                    <a:pt x="285" y="88"/>
                  </a:cubicBezTo>
                  <a:cubicBezTo>
                    <a:pt x="285" y="90"/>
                    <a:pt x="287" y="90"/>
                    <a:pt x="286" y="91"/>
                  </a:cubicBezTo>
                  <a:cubicBezTo>
                    <a:pt x="285" y="92"/>
                    <a:pt x="285" y="91"/>
                    <a:pt x="284" y="91"/>
                  </a:cubicBezTo>
                  <a:cubicBezTo>
                    <a:pt x="283" y="92"/>
                    <a:pt x="282" y="91"/>
                    <a:pt x="281" y="91"/>
                  </a:cubicBezTo>
                  <a:cubicBezTo>
                    <a:pt x="280" y="91"/>
                    <a:pt x="280" y="88"/>
                    <a:pt x="279" y="89"/>
                  </a:cubicBezTo>
                  <a:cubicBezTo>
                    <a:pt x="278" y="90"/>
                    <a:pt x="279" y="89"/>
                    <a:pt x="278" y="90"/>
                  </a:cubicBezTo>
                  <a:cubicBezTo>
                    <a:pt x="277" y="91"/>
                    <a:pt x="278" y="91"/>
                    <a:pt x="277" y="92"/>
                  </a:cubicBezTo>
                  <a:cubicBezTo>
                    <a:pt x="276" y="93"/>
                    <a:pt x="275" y="95"/>
                    <a:pt x="274" y="95"/>
                  </a:cubicBezTo>
                  <a:cubicBezTo>
                    <a:pt x="272" y="95"/>
                    <a:pt x="273" y="96"/>
                    <a:pt x="272" y="96"/>
                  </a:cubicBezTo>
                  <a:cubicBezTo>
                    <a:pt x="271" y="96"/>
                    <a:pt x="272" y="97"/>
                    <a:pt x="271" y="97"/>
                  </a:cubicBezTo>
                  <a:cubicBezTo>
                    <a:pt x="269" y="98"/>
                    <a:pt x="270" y="98"/>
                    <a:pt x="269" y="98"/>
                  </a:cubicBezTo>
                  <a:cubicBezTo>
                    <a:pt x="268" y="98"/>
                    <a:pt x="267" y="100"/>
                    <a:pt x="266" y="101"/>
                  </a:cubicBezTo>
                  <a:cubicBezTo>
                    <a:pt x="266" y="102"/>
                    <a:pt x="266" y="102"/>
                    <a:pt x="266" y="102"/>
                  </a:cubicBezTo>
                  <a:cubicBezTo>
                    <a:pt x="264" y="104"/>
                    <a:pt x="263" y="102"/>
                    <a:pt x="262" y="103"/>
                  </a:cubicBezTo>
                  <a:cubicBezTo>
                    <a:pt x="261" y="104"/>
                    <a:pt x="261" y="102"/>
                    <a:pt x="260" y="104"/>
                  </a:cubicBezTo>
                  <a:cubicBezTo>
                    <a:pt x="260" y="105"/>
                    <a:pt x="258" y="104"/>
                    <a:pt x="257" y="105"/>
                  </a:cubicBezTo>
                  <a:cubicBezTo>
                    <a:pt x="256" y="106"/>
                    <a:pt x="255" y="106"/>
                    <a:pt x="254" y="108"/>
                  </a:cubicBezTo>
                  <a:cubicBezTo>
                    <a:pt x="254" y="110"/>
                    <a:pt x="252" y="109"/>
                    <a:pt x="252" y="109"/>
                  </a:cubicBezTo>
                  <a:cubicBezTo>
                    <a:pt x="252" y="109"/>
                    <a:pt x="253" y="110"/>
                    <a:pt x="252" y="110"/>
                  </a:cubicBezTo>
                  <a:cubicBezTo>
                    <a:pt x="250" y="110"/>
                    <a:pt x="249" y="112"/>
                    <a:pt x="249" y="110"/>
                  </a:cubicBezTo>
                  <a:cubicBezTo>
                    <a:pt x="249" y="108"/>
                    <a:pt x="249" y="110"/>
                    <a:pt x="250" y="109"/>
                  </a:cubicBezTo>
                  <a:cubicBezTo>
                    <a:pt x="251" y="107"/>
                    <a:pt x="251" y="109"/>
                    <a:pt x="252" y="108"/>
                  </a:cubicBezTo>
                  <a:cubicBezTo>
                    <a:pt x="252" y="106"/>
                    <a:pt x="250" y="105"/>
                    <a:pt x="250" y="105"/>
                  </a:cubicBezTo>
                  <a:cubicBezTo>
                    <a:pt x="249" y="105"/>
                    <a:pt x="251" y="104"/>
                    <a:pt x="251" y="103"/>
                  </a:cubicBezTo>
                  <a:cubicBezTo>
                    <a:pt x="250" y="103"/>
                    <a:pt x="252" y="103"/>
                    <a:pt x="254" y="100"/>
                  </a:cubicBezTo>
                  <a:cubicBezTo>
                    <a:pt x="255" y="98"/>
                    <a:pt x="255" y="98"/>
                    <a:pt x="254" y="97"/>
                  </a:cubicBezTo>
                  <a:cubicBezTo>
                    <a:pt x="252" y="95"/>
                    <a:pt x="253" y="95"/>
                    <a:pt x="252" y="95"/>
                  </a:cubicBezTo>
                  <a:cubicBezTo>
                    <a:pt x="251" y="96"/>
                    <a:pt x="250" y="94"/>
                    <a:pt x="249" y="95"/>
                  </a:cubicBezTo>
                  <a:cubicBezTo>
                    <a:pt x="247" y="96"/>
                    <a:pt x="249" y="96"/>
                    <a:pt x="247" y="97"/>
                  </a:cubicBezTo>
                  <a:cubicBezTo>
                    <a:pt x="246" y="99"/>
                    <a:pt x="247" y="100"/>
                    <a:pt x="245" y="100"/>
                  </a:cubicBezTo>
                  <a:cubicBezTo>
                    <a:pt x="244" y="101"/>
                    <a:pt x="239" y="103"/>
                    <a:pt x="239" y="105"/>
                  </a:cubicBezTo>
                  <a:cubicBezTo>
                    <a:pt x="239" y="107"/>
                    <a:pt x="238" y="108"/>
                    <a:pt x="236" y="108"/>
                  </a:cubicBezTo>
                  <a:cubicBezTo>
                    <a:pt x="235" y="107"/>
                    <a:pt x="235" y="110"/>
                    <a:pt x="234" y="108"/>
                  </a:cubicBezTo>
                  <a:cubicBezTo>
                    <a:pt x="233" y="107"/>
                    <a:pt x="231" y="107"/>
                    <a:pt x="231" y="108"/>
                  </a:cubicBezTo>
                  <a:cubicBezTo>
                    <a:pt x="231" y="109"/>
                    <a:pt x="230" y="110"/>
                    <a:pt x="231" y="112"/>
                  </a:cubicBezTo>
                  <a:cubicBezTo>
                    <a:pt x="231" y="114"/>
                    <a:pt x="232" y="114"/>
                    <a:pt x="233" y="114"/>
                  </a:cubicBezTo>
                  <a:cubicBezTo>
                    <a:pt x="233" y="115"/>
                    <a:pt x="235" y="115"/>
                    <a:pt x="236" y="115"/>
                  </a:cubicBezTo>
                  <a:cubicBezTo>
                    <a:pt x="237" y="114"/>
                    <a:pt x="239" y="117"/>
                    <a:pt x="238" y="118"/>
                  </a:cubicBezTo>
                  <a:cubicBezTo>
                    <a:pt x="237" y="119"/>
                    <a:pt x="238" y="122"/>
                    <a:pt x="240" y="122"/>
                  </a:cubicBezTo>
                  <a:cubicBezTo>
                    <a:pt x="243" y="122"/>
                    <a:pt x="243" y="122"/>
                    <a:pt x="243" y="121"/>
                  </a:cubicBezTo>
                  <a:cubicBezTo>
                    <a:pt x="242" y="120"/>
                    <a:pt x="244" y="120"/>
                    <a:pt x="245" y="119"/>
                  </a:cubicBezTo>
                  <a:cubicBezTo>
                    <a:pt x="245" y="117"/>
                    <a:pt x="248" y="117"/>
                    <a:pt x="249" y="118"/>
                  </a:cubicBezTo>
                  <a:cubicBezTo>
                    <a:pt x="249" y="118"/>
                    <a:pt x="249" y="119"/>
                    <a:pt x="250" y="119"/>
                  </a:cubicBezTo>
                  <a:cubicBezTo>
                    <a:pt x="251" y="118"/>
                    <a:pt x="250" y="119"/>
                    <a:pt x="252" y="120"/>
                  </a:cubicBezTo>
                  <a:cubicBezTo>
                    <a:pt x="255" y="120"/>
                    <a:pt x="253" y="118"/>
                    <a:pt x="255" y="119"/>
                  </a:cubicBezTo>
                  <a:cubicBezTo>
                    <a:pt x="255" y="120"/>
                    <a:pt x="258" y="120"/>
                    <a:pt x="257" y="121"/>
                  </a:cubicBezTo>
                  <a:cubicBezTo>
                    <a:pt x="255" y="123"/>
                    <a:pt x="258" y="123"/>
                    <a:pt x="256" y="124"/>
                  </a:cubicBezTo>
                  <a:cubicBezTo>
                    <a:pt x="254" y="125"/>
                    <a:pt x="255" y="123"/>
                    <a:pt x="254" y="123"/>
                  </a:cubicBezTo>
                  <a:cubicBezTo>
                    <a:pt x="253" y="124"/>
                    <a:pt x="254" y="122"/>
                    <a:pt x="253" y="124"/>
                  </a:cubicBezTo>
                  <a:cubicBezTo>
                    <a:pt x="251" y="125"/>
                    <a:pt x="251" y="124"/>
                    <a:pt x="250" y="125"/>
                  </a:cubicBezTo>
                  <a:cubicBezTo>
                    <a:pt x="248" y="126"/>
                    <a:pt x="248" y="127"/>
                    <a:pt x="248" y="127"/>
                  </a:cubicBezTo>
                  <a:cubicBezTo>
                    <a:pt x="247" y="127"/>
                    <a:pt x="247" y="129"/>
                    <a:pt x="246" y="129"/>
                  </a:cubicBezTo>
                  <a:cubicBezTo>
                    <a:pt x="244" y="130"/>
                    <a:pt x="245" y="128"/>
                    <a:pt x="244" y="128"/>
                  </a:cubicBezTo>
                  <a:cubicBezTo>
                    <a:pt x="243" y="129"/>
                    <a:pt x="245" y="130"/>
                    <a:pt x="244" y="131"/>
                  </a:cubicBezTo>
                  <a:cubicBezTo>
                    <a:pt x="243" y="131"/>
                    <a:pt x="244" y="132"/>
                    <a:pt x="242" y="132"/>
                  </a:cubicBezTo>
                  <a:cubicBezTo>
                    <a:pt x="241" y="133"/>
                    <a:pt x="237" y="139"/>
                    <a:pt x="239" y="138"/>
                  </a:cubicBezTo>
                  <a:cubicBezTo>
                    <a:pt x="242" y="138"/>
                    <a:pt x="240" y="140"/>
                    <a:pt x="243" y="141"/>
                  </a:cubicBezTo>
                  <a:cubicBezTo>
                    <a:pt x="246" y="142"/>
                    <a:pt x="245" y="146"/>
                    <a:pt x="247" y="149"/>
                  </a:cubicBezTo>
                  <a:cubicBezTo>
                    <a:pt x="249" y="152"/>
                    <a:pt x="247" y="152"/>
                    <a:pt x="249" y="154"/>
                  </a:cubicBezTo>
                  <a:cubicBezTo>
                    <a:pt x="251" y="155"/>
                    <a:pt x="250" y="155"/>
                    <a:pt x="251" y="157"/>
                  </a:cubicBezTo>
                  <a:cubicBezTo>
                    <a:pt x="253" y="158"/>
                    <a:pt x="254" y="160"/>
                    <a:pt x="252" y="159"/>
                  </a:cubicBezTo>
                  <a:cubicBezTo>
                    <a:pt x="249" y="158"/>
                    <a:pt x="249" y="159"/>
                    <a:pt x="248" y="158"/>
                  </a:cubicBezTo>
                  <a:cubicBezTo>
                    <a:pt x="247" y="158"/>
                    <a:pt x="248" y="157"/>
                    <a:pt x="247" y="157"/>
                  </a:cubicBezTo>
                  <a:cubicBezTo>
                    <a:pt x="246" y="156"/>
                    <a:pt x="245" y="158"/>
                    <a:pt x="244" y="158"/>
                  </a:cubicBezTo>
                  <a:cubicBezTo>
                    <a:pt x="243" y="157"/>
                    <a:pt x="242" y="154"/>
                    <a:pt x="242" y="155"/>
                  </a:cubicBezTo>
                  <a:cubicBezTo>
                    <a:pt x="241" y="156"/>
                    <a:pt x="244" y="159"/>
                    <a:pt x="246" y="157"/>
                  </a:cubicBezTo>
                  <a:cubicBezTo>
                    <a:pt x="246" y="157"/>
                    <a:pt x="248" y="158"/>
                    <a:pt x="247" y="158"/>
                  </a:cubicBezTo>
                  <a:cubicBezTo>
                    <a:pt x="247" y="159"/>
                    <a:pt x="248" y="159"/>
                    <a:pt x="250" y="161"/>
                  </a:cubicBezTo>
                  <a:cubicBezTo>
                    <a:pt x="252" y="163"/>
                    <a:pt x="254" y="165"/>
                    <a:pt x="252" y="165"/>
                  </a:cubicBezTo>
                  <a:cubicBezTo>
                    <a:pt x="251" y="165"/>
                    <a:pt x="248" y="167"/>
                    <a:pt x="248" y="168"/>
                  </a:cubicBezTo>
                  <a:cubicBezTo>
                    <a:pt x="248" y="169"/>
                    <a:pt x="246" y="167"/>
                    <a:pt x="245" y="169"/>
                  </a:cubicBezTo>
                  <a:cubicBezTo>
                    <a:pt x="245" y="170"/>
                    <a:pt x="246" y="168"/>
                    <a:pt x="246" y="169"/>
                  </a:cubicBezTo>
                  <a:cubicBezTo>
                    <a:pt x="247" y="172"/>
                    <a:pt x="249" y="167"/>
                    <a:pt x="251" y="170"/>
                  </a:cubicBezTo>
                  <a:cubicBezTo>
                    <a:pt x="253" y="172"/>
                    <a:pt x="255" y="171"/>
                    <a:pt x="254" y="172"/>
                  </a:cubicBezTo>
                  <a:cubicBezTo>
                    <a:pt x="251" y="174"/>
                    <a:pt x="253" y="172"/>
                    <a:pt x="253" y="175"/>
                  </a:cubicBezTo>
                  <a:cubicBezTo>
                    <a:pt x="254" y="178"/>
                    <a:pt x="250" y="176"/>
                    <a:pt x="252" y="177"/>
                  </a:cubicBezTo>
                  <a:cubicBezTo>
                    <a:pt x="253" y="178"/>
                    <a:pt x="251" y="178"/>
                    <a:pt x="252" y="179"/>
                  </a:cubicBezTo>
                  <a:cubicBezTo>
                    <a:pt x="252" y="180"/>
                    <a:pt x="250" y="179"/>
                    <a:pt x="251" y="181"/>
                  </a:cubicBezTo>
                  <a:cubicBezTo>
                    <a:pt x="252" y="183"/>
                    <a:pt x="251" y="182"/>
                    <a:pt x="250" y="183"/>
                  </a:cubicBezTo>
                  <a:cubicBezTo>
                    <a:pt x="250" y="184"/>
                    <a:pt x="250" y="180"/>
                    <a:pt x="249" y="183"/>
                  </a:cubicBezTo>
                  <a:cubicBezTo>
                    <a:pt x="248" y="186"/>
                    <a:pt x="246" y="186"/>
                    <a:pt x="246" y="187"/>
                  </a:cubicBezTo>
                  <a:cubicBezTo>
                    <a:pt x="247" y="188"/>
                    <a:pt x="245" y="191"/>
                    <a:pt x="244" y="192"/>
                  </a:cubicBezTo>
                  <a:cubicBezTo>
                    <a:pt x="243" y="192"/>
                    <a:pt x="245" y="193"/>
                    <a:pt x="243" y="194"/>
                  </a:cubicBezTo>
                  <a:cubicBezTo>
                    <a:pt x="242" y="194"/>
                    <a:pt x="243" y="192"/>
                    <a:pt x="242" y="193"/>
                  </a:cubicBezTo>
                  <a:cubicBezTo>
                    <a:pt x="240" y="193"/>
                    <a:pt x="242" y="193"/>
                    <a:pt x="242" y="194"/>
                  </a:cubicBezTo>
                  <a:cubicBezTo>
                    <a:pt x="243" y="196"/>
                    <a:pt x="244" y="195"/>
                    <a:pt x="242" y="195"/>
                  </a:cubicBezTo>
                  <a:cubicBezTo>
                    <a:pt x="241" y="196"/>
                    <a:pt x="240" y="198"/>
                    <a:pt x="241" y="197"/>
                  </a:cubicBezTo>
                  <a:cubicBezTo>
                    <a:pt x="243" y="197"/>
                    <a:pt x="240" y="199"/>
                    <a:pt x="241" y="201"/>
                  </a:cubicBezTo>
                  <a:cubicBezTo>
                    <a:pt x="242" y="202"/>
                    <a:pt x="241" y="203"/>
                    <a:pt x="240" y="201"/>
                  </a:cubicBezTo>
                  <a:cubicBezTo>
                    <a:pt x="239" y="200"/>
                    <a:pt x="238" y="201"/>
                    <a:pt x="239" y="202"/>
                  </a:cubicBezTo>
                  <a:cubicBezTo>
                    <a:pt x="239" y="202"/>
                    <a:pt x="241" y="202"/>
                    <a:pt x="239" y="203"/>
                  </a:cubicBezTo>
                  <a:cubicBezTo>
                    <a:pt x="238" y="204"/>
                    <a:pt x="238" y="202"/>
                    <a:pt x="237" y="203"/>
                  </a:cubicBezTo>
                  <a:cubicBezTo>
                    <a:pt x="237" y="204"/>
                    <a:pt x="239" y="204"/>
                    <a:pt x="238" y="205"/>
                  </a:cubicBezTo>
                  <a:cubicBezTo>
                    <a:pt x="236" y="206"/>
                    <a:pt x="236" y="208"/>
                    <a:pt x="235" y="207"/>
                  </a:cubicBezTo>
                  <a:cubicBezTo>
                    <a:pt x="234" y="206"/>
                    <a:pt x="234" y="208"/>
                    <a:pt x="234" y="207"/>
                  </a:cubicBezTo>
                  <a:cubicBezTo>
                    <a:pt x="233" y="206"/>
                    <a:pt x="233" y="208"/>
                    <a:pt x="233" y="208"/>
                  </a:cubicBezTo>
                  <a:cubicBezTo>
                    <a:pt x="234" y="209"/>
                    <a:pt x="232" y="211"/>
                    <a:pt x="231" y="212"/>
                  </a:cubicBezTo>
                  <a:cubicBezTo>
                    <a:pt x="230" y="213"/>
                    <a:pt x="231" y="211"/>
                    <a:pt x="229" y="212"/>
                  </a:cubicBezTo>
                  <a:cubicBezTo>
                    <a:pt x="228" y="214"/>
                    <a:pt x="228" y="212"/>
                    <a:pt x="227" y="214"/>
                  </a:cubicBezTo>
                  <a:cubicBezTo>
                    <a:pt x="226" y="215"/>
                    <a:pt x="225" y="215"/>
                    <a:pt x="226" y="215"/>
                  </a:cubicBezTo>
                  <a:cubicBezTo>
                    <a:pt x="227" y="216"/>
                    <a:pt x="225" y="216"/>
                    <a:pt x="225" y="217"/>
                  </a:cubicBezTo>
                  <a:cubicBezTo>
                    <a:pt x="225" y="218"/>
                    <a:pt x="224" y="218"/>
                    <a:pt x="222" y="219"/>
                  </a:cubicBezTo>
                  <a:cubicBezTo>
                    <a:pt x="221" y="220"/>
                    <a:pt x="221" y="218"/>
                    <a:pt x="220" y="218"/>
                  </a:cubicBezTo>
                  <a:cubicBezTo>
                    <a:pt x="220" y="218"/>
                    <a:pt x="221" y="220"/>
                    <a:pt x="220" y="220"/>
                  </a:cubicBezTo>
                  <a:cubicBezTo>
                    <a:pt x="219" y="219"/>
                    <a:pt x="218" y="218"/>
                    <a:pt x="217" y="220"/>
                  </a:cubicBezTo>
                  <a:cubicBezTo>
                    <a:pt x="216" y="221"/>
                    <a:pt x="216" y="218"/>
                    <a:pt x="215" y="219"/>
                  </a:cubicBezTo>
                  <a:cubicBezTo>
                    <a:pt x="214" y="219"/>
                    <a:pt x="216" y="220"/>
                    <a:pt x="215" y="221"/>
                  </a:cubicBezTo>
                  <a:cubicBezTo>
                    <a:pt x="214" y="221"/>
                    <a:pt x="214" y="219"/>
                    <a:pt x="214" y="220"/>
                  </a:cubicBezTo>
                  <a:cubicBezTo>
                    <a:pt x="213" y="221"/>
                    <a:pt x="214" y="221"/>
                    <a:pt x="214" y="222"/>
                  </a:cubicBezTo>
                  <a:cubicBezTo>
                    <a:pt x="213" y="222"/>
                    <a:pt x="213" y="222"/>
                    <a:pt x="212" y="222"/>
                  </a:cubicBezTo>
                  <a:cubicBezTo>
                    <a:pt x="211" y="221"/>
                    <a:pt x="212" y="221"/>
                    <a:pt x="211" y="220"/>
                  </a:cubicBezTo>
                  <a:cubicBezTo>
                    <a:pt x="210" y="219"/>
                    <a:pt x="210" y="217"/>
                    <a:pt x="209" y="218"/>
                  </a:cubicBezTo>
                  <a:cubicBezTo>
                    <a:pt x="209" y="218"/>
                    <a:pt x="210" y="221"/>
                    <a:pt x="210" y="222"/>
                  </a:cubicBezTo>
                  <a:cubicBezTo>
                    <a:pt x="209" y="224"/>
                    <a:pt x="209" y="222"/>
                    <a:pt x="208" y="223"/>
                  </a:cubicBezTo>
                  <a:cubicBezTo>
                    <a:pt x="208" y="224"/>
                    <a:pt x="207" y="222"/>
                    <a:pt x="207" y="224"/>
                  </a:cubicBezTo>
                  <a:cubicBezTo>
                    <a:pt x="207" y="226"/>
                    <a:pt x="206" y="223"/>
                    <a:pt x="205" y="225"/>
                  </a:cubicBezTo>
                  <a:cubicBezTo>
                    <a:pt x="204" y="226"/>
                    <a:pt x="204" y="224"/>
                    <a:pt x="203" y="225"/>
                  </a:cubicBezTo>
                  <a:cubicBezTo>
                    <a:pt x="202" y="227"/>
                    <a:pt x="203" y="226"/>
                    <a:pt x="202" y="225"/>
                  </a:cubicBezTo>
                  <a:cubicBezTo>
                    <a:pt x="200" y="225"/>
                    <a:pt x="202" y="226"/>
                    <a:pt x="199" y="227"/>
                  </a:cubicBezTo>
                  <a:cubicBezTo>
                    <a:pt x="196" y="228"/>
                    <a:pt x="197" y="227"/>
                    <a:pt x="195" y="228"/>
                  </a:cubicBezTo>
                  <a:cubicBezTo>
                    <a:pt x="193" y="229"/>
                    <a:pt x="192" y="230"/>
                    <a:pt x="192" y="231"/>
                  </a:cubicBezTo>
                  <a:cubicBezTo>
                    <a:pt x="192" y="232"/>
                    <a:pt x="193" y="230"/>
                    <a:pt x="193" y="232"/>
                  </a:cubicBezTo>
                  <a:cubicBezTo>
                    <a:pt x="193" y="234"/>
                    <a:pt x="195" y="234"/>
                    <a:pt x="192" y="235"/>
                  </a:cubicBezTo>
                  <a:cubicBezTo>
                    <a:pt x="190" y="236"/>
                    <a:pt x="191" y="235"/>
                    <a:pt x="191" y="234"/>
                  </a:cubicBezTo>
                  <a:cubicBezTo>
                    <a:pt x="190" y="233"/>
                    <a:pt x="189" y="233"/>
                    <a:pt x="190" y="232"/>
                  </a:cubicBezTo>
                  <a:cubicBezTo>
                    <a:pt x="190" y="231"/>
                    <a:pt x="189" y="232"/>
                    <a:pt x="189" y="230"/>
                  </a:cubicBezTo>
                  <a:cubicBezTo>
                    <a:pt x="190" y="228"/>
                    <a:pt x="191" y="228"/>
                    <a:pt x="190" y="227"/>
                  </a:cubicBezTo>
                  <a:cubicBezTo>
                    <a:pt x="190" y="227"/>
                    <a:pt x="190" y="228"/>
                    <a:pt x="189" y="227"/>
                  </a:cubicBezTo>
                  <a:cubicBezTo>
                    <a:pt x="188" y="225"/>
                    <a:pt x="188" y="226"/>
                    <a:pt x="189" y="227"/>
                  </a:cubicBezTo>
                  <a:cubicBezTo>
                    <a:pt x="189" y="228"/>
                    <a:pt x="188" y="227"/>
                    <a:pt x="187" y="228"/>
                  </a:cubicBezTo>
                  <a:cubicBezTo>
                    <a:pt x="185" y="228"/>
                    <a:pt x="188" y="226"/>
                    <a:pt x="186" y="226"/>
                  </a:cubicBezTo>
                  <a:cubicBezTo>
                    <a:pt x="184" y="226"/>
                    <a:pt x="184" y="224"/>
                    <a:pt x="183" y="225"/>
                  </a:cubicBezTo>
                  <a:cubicBezTo>
                    <a:pt x="183" y="226"/>
                    <a:pt x="184" y="226"/>
                    <a:pt x="183" y="227"/>
                  </a:cubicBezTo>
                  <a:cubicBezTo>
                    <a:pt x="183" y="227"/>
                    <a:pt x="182" y="225"/>
                    <a:pt x="182" y="227"/>
                  </a:cubicBezTo>
                  <a:cubicBezTo>
                    <a:pt x="182" y="228"/>
                    <a:pt x="181" y="227"/>
                    <a:pt x="181" y="227"/>
                  </a:cubicBezTo>
                  <a:cubicBezTo>
                    <a:pt x="179" y="226"/>
                    <a:pt x="178" y="227"/>
                    <a:pt x="177" y="226"/>
                  </a:cubicBezTo>
                  <a:cubicBezTo>
                    <a:pt x="177" y="225"/>
                    <a:pt x="176" y="226"/>
                    <a:pt x="176" y="225"/>
                  </a:cubicBezTo>
                  <a:cubicBezTo>
                    <a:pt x="175" y="223"/>
                    <a:pt x="174" y="224"/>
                    <a:pt x="174" y="223"/>
                  </a:cubicBezTo>
                  <a:cubicBezTo>
                    <a:pt x="174" y="221"/>
                    <a:pt x="172" y="222"/>
                    <a:pt x="174" y="220"/>
                  </a:cubicBezTo>
                  <a:cubicBezTo>
                    <a:pt x="175" y="218"/>
                    <a:pt x="174" y="218"/>
                    <a:pt x="173" y="218"/>
                  </a:cubicBezTo>
                  <a:cubicBezTo>
                    <a:pt x="171" y="219"/>
                    <a:pt x="172" y="217"/>
                    <a:pt x="170" y="218"/>
                  </a:cubicBezTo>
                  <a:cubicBezTo>
                    <a:pt x="168" y="218"/>
                    <a:pt x="167" y="214"/>
                    <a:pt x="166" y="215"/>
                  </a:cubicBezTo>
                  <a:cubicBezTo>
                    <a:pt x="165" y="217"/>
                    <a:pt x="164" y="216"/>
                    <a:pt x="164" y="217"/>
                  </a:cubicBezTo>
                  <a:cubicBezTo>
                    <a:pt x="165" y="218"/>
                    <a:pt x="162" y="220"/>
                    <a:pt x="161" y="219"/>
                  </a:cubicBezTo>
                  <a:cubicBezTo>
                    <a:pt x="161" y="218"/>
                    <a:pt x="160" y="218"/>
                    <a:pt x="160" y="220"/>
                  </a:cubicBezTo>
                  <a:cubicBezTo>
                    <a:pt x="160" y="222"/>
                    <a:pt x="159" y="220"/>
                    <a:pt x="158" y="219"/>
                  </a:cubicBezTo>
                  <a:cubicBezTo>
                    <a:pt x="158" y="219"/>
                    <a:pt x="158" y="220"/>
                    <a:pt x="157" y="219"/>
                  </a:cubicBezTo>
                  <a:cubicBezTo>
                    <a:pt x="156" y="217"/>
                    <a:pt x="156" y="221"/>
                    <a:pt x="155" y="221"/>
                  </a:cubicBezTo>
                  <a:cubicBezTo>
                    <a:pt x="154" y="221"/>
                    <a:pt x="155" y="220"/>
                    <a:pt x="153" y="219"/>
                  </a:cubicBezTo>
                  <a:cubicBezTo>
                    <a:pt x="151" y="218"/>
                    <a:pt x="152" y="221"/>
                    <a:pt x="150" y="221"/>
                  </a:cubicBezTo>
                  <a:cubicBezTo>
                    <a:pt x="149" y="221"/>
                    <a:pt x="146" y="221"/>
                    <a:pt x="148" y="224"/>
                  </a:cubicBezTo>
                  <a:cubicBezTo>
                    <a:pt x="149" y="228"/>
                    <a:pt x="148" y="227"/>
                    <a:pt x="148" y="228"/>
                  </a:cubicBezTo>
                  <a:cubicBezTo>
                    <a:pt x="149" y="229"/>
                    <a:pt x="148" y="230"/>
                    <a:pt x="148" y="229"/>
                  </a:cubicBezTo>
                  <a:cubicBezTo>
                    <a:pt x="147" y="228"/>
                    <a:pt x="146" y="231"/>
                    <a:pt x="145" y="227"/>
                  </a:cubicBezTo>
                  <a:cubicBezTo>
                    <a:pt x="145" y="226"/>
                    <a:pt x="145" y="224"/>
                    <a:pt x="143" y="226"/>
                  </a:cubicBezTo>
                  <a:cubicBezTo>
                    <a:pt x="141" y="229"/>
                    <a:pt x="141" y="227"/>
                    <a:pt x="140" y="227"/>
                  </a:cubicBezTo>
                  <a:cubicBezTo>
                    <a:pt x="139" y="228"/>
                    <a:pt x="140" y="226"/>
                    <a:pt x="139" y="226"/>
                  </a:cubicBezTo>
                  <a:cubicBezTo>
                    <a:pt x="138" y="225"/>
                    <a:pt x="139" y="224"/>
                    <a:pt x="138" y="223"/>
                  </a:cubicBezTo>
                  <a:cubicBezTo>
                    <a:pt x="137" y="223"/>
                    <a:pt x="134" y="224"/>
                    <a:pt x="135" y="222"/>
                  </a:cubicBezTo>
                  <a:cubicBezTo>
                    <a:pt x="136" y="219"/>
                    <a:pt x="135" y="220"/>
                    <a:pt x="135" y="218"/>
                  </a:cubicBezTo>
                  <a:cubicBezTo>
                    <a:pt x="136" y="217"/>
                    <a:pt x="138" y="217"/>
                    <a:pt x="135" y="217"/>
                  </a:cubicBezTo>
                  <a:cubicBezTo>
                    <a:pt x="132" y="217"/>
                    <a:pt x="133" y="215"/>
                    <a:pt x="132" y="213"/>
                  </a:cubicBezTo>
                  <a:cubicBezTo>
                    <a:pt x="131" y="211"/>
                    <a:pt x="134" y="209"/>
                    <a:pt x="132" y="210"/>
                  </a:cubicBezTo>
                  <a:cubicBezTo>
                    <a:pt x="131" y="211"/>
                    <a:pt x="130" y="209"/>
                    <a:pt x="128" y="211"/>
                  </a:cubicBezTo>
                  <a:cubicBezTo>
                    <a:pt x="126" y="212"/>
                    <a:pt x="126" y="211"/>
                    <a:pt x="127" y="210"/>
                  </a:cubicBezTo>
                  <a:cubicBezTo>
                    <a:pt x="128" y="209"/>
                    <a:pt x="124" y="207"/>
                    <a:pt x="127" y="206"/>
                  </a:cubicBezTo>
                  <a:cubicBezTo>
                    <a:pt x="128" y="205"/>
                    <a:pt x="126" y="203"/>
                    <a:pt x="128" y="202"/>
                  </a:cubicBezTo>
                  <a:cubicBezTo>
                    <a:pt x="130" y="202"/>
                    <a:pt x="129" y="200"/>
                    <a:pt x="130" y="200"/>
                  </a:cubicBezTo>
                  <a:cubicBezTo>
                    <a:pt x="131" y="201"/>
                    <a:pt x="130" y="199"/>
                    <a:pt x="132" y="199"/>
                  </a:cubicBezTo>
                  <a:cubicBezTo>
                    <a:pt x="133" y="199"/>
                    <a:pt x="131" y="197"/>
                    <a:pt x="132" y="194"/>
                  </a:cubicBezTo>
                  <a:cubicBezTo>
                    <a:pt x="133" y="191"/>
                    <a:pt x="131" y="190"/>
                    <a:pt x="132" y="189"/>
                  </a:cubicBezTo>
                  <a:cubicBezTo>
                    <a:pt x="133" y="188"/>
                    <a:pt x="132" y="186"/>
                    <a:pt x="131" y="187"/>
                  </a:cubicBezTo>
                  <a:cubicBezTo>
                    <a:pt x="129" y="188"/>
                    <a:pt x="131" y="184"/>
                    <a:pt x="128" y="182"/>
                  </a:cubicBezTo>
                  <a:cubicBezTo>
                    <a:pt x="125" y="179"/>
                    <a:pt x="126" y="182"/>
                    <a:pt x="125" y="183"/>
                  </a:cubicBezTo>
                  <a:cubicBezTo>
                    <a:pt x="124" y="182"/>
                    <a:pt x="124" y="181"/>
                    <a:pt x="121" y="182"/>
                  </a:cubicBezTo>
                  <a:cubicBezTo>
                    <a:pt x="117" y="182"/>
                    <a:pt x="122" y="181"/>
                    <a:pt x="121" y="178"/>
                  </a:cubicBezTo>
                  <a:cubicBezTo>
                    <a:pt x="121" y="176"/>
                    <a:pt x="118" y="179"/>
                    <a:pt x="120" y="177"/>
                  </a:cubicBezTo>
                  <a:cubicBezTo>
                    <a:pt x="121" y="175"/>
                    <a:pt x="120" y="177"/>
                    <a:pt x="119" y="175"/>
                  </a:cubicBezTo>
                  <a:cubicBezTo>
                    <a:pt x="119" y="174"/>
                    <a:pt x="116" y="175"/>
                    <a:pt x="116" y="176"/>
                  </a:cubicBezTo>
                  <a:cubicBezTo>
                    <a:pt x="115" y="177"/>
                    <a:pt x="114" y="177"/>
                    <a:pt x="112" y="176"/>
                  </a:cubicBezTo>
                  <a:cubicBezTo>
                    <a:pt x="111" y="175"/>
                    <a:pt x="110" y="176"/>
                    <a:pt x="108" y="178"/>
                  </a:cubicBezTo>
                  <a:cubicBezTo>
                    <a:pt x="106" y="180"/>
                    <a:pt x="104" y="179"/>
                    <a:pt x="103" y="181"/>
                  </a:cubicBezTo>
                  <a:cubicBezTo>
                    <a:pt x="103" y="183"/>
                    <a:pt x="101" y="182"/>
                    <a:pt x="101" y="184"/>
                  </a:cubicBezTo>
                  <a:cubicBezTo>
                    <a:pt x="101" y="185"/>
                    <a:pt x="99" y="186"/>
                    <a:pt x="95" y="186"/>
                  </a:cubicBezTo>
                  <a:cubicBezTo>
                    <a:pt x="96" y="184"/>
                    <a:pt x="95" y="184"/>
                    <a:pt x="94" y="184"/>
                  </a:cubicBezTo>
                  <a:cubicBezTo>
                    <a:pt x="93" y="183"/>
                    <a:pt x="93" y="185"/>
                    <a:pt x="92" y="184"/>
                  </a:cubicBezTo>
                  <a:cubicBezTo>
                    <a:pt x="91" y="183"/>
                    <a:pt x="88" y="184"/>
                    <a:pt x="89" y="183"/>
                  </a:cubicBezTo>
                  <a:cubicBezTo>
                    <a:pt x="90" y="182"/>
                    <a:pt x="86" y="181"/>
                    <a:pt x="85" y="184"/>
                  </a:cubicBezTo>
                  <a:cubicBezTo>
                    <a:pt x="84" y="186"/>
                    <a:pt x="83" y="184"/>
                    <a:pt x="83" y="186"/>
                  </a:cubicBezTo>
                  <a:cubicBezTo>
                    <a:pt x="82" y="188"/>
                    <a:pt x="82" y="187"/>
                    <a:pt x="81" y="189"/>
                  </a:cubicBezTo>
                  <a:cubicBezTo>
                    <a:pt x="80" y="186"/>
                    <a:pt x="84" y="181"/>
                    <a:pt x="77" y="185"/>
                  </a:cubicBezTo>
                  <a:cubicBezTo>
                    <a:pt x="77" y="185"/>
                    <a:pt x="76" y="185"/>
                    <a:pt x="75" y="185"/>
                  </a:cubicBezTo>
                  <a:cubicBezTo>
                    <a:pt x="75" y="186"/>
                    <a:pt x="75" y="185"/>
                    <a:pt x="73" y="185"/>
                  </a:cubicBezTo>
                  <a:cubicBezTo>
                    <a:pt x="72" y="186"/>
                    <a:pt x="70" y="182"/>
                    <a:pt x="69" y="184"/>
                  </a:cubicBezTo>
                  <a:cubicBezTo>
                    <a:pt x="69" y="185"/>
                    <a:pt x="68" y="185"/>
                    <a:pt x="67" y="184"/>
                  </a:cubicBezTo>
                  <a:cubicBezTo>
                    <a:pt x="66" y="182"/>
                    <a:pt x="67" y="185"/>
                    <a:pt x="66" y="185"/>
                  </a:cubicBezTo>
                  <a:cubicBezTo>
                    <a:pt x="65" y="185"/>
                    <a:pt x="65" y="182"/>
                    <a:pt x="64" y="182"/>
                  </a:cubicBezTo>
                  <a:cubicBezTo>
                    <a:pt x="62" y="182"/>
                    <a:pt x="61" y="183"/>
                    <a:pt x="62" y="181"/>
                  </a:cubicBezTo>
                  <a:cubicBezTo>
                    <a:pt x="62" y="180"/>
                    <a:pt x="62" y="180"/>
                    <a:pt x="61" y="180"/>
                  </a:cubicBezTo>
                  <a:cubicBezTo>
                    <a:pt x="60" y="181"/>
                    <a:pt x="57" y="179"/>
                    <a:pt x="57" y="177"/>
                  </a:cubicBezTo>
                  <a:cubicBezTo>
                    <a:pt x="57" y="175"/>
                    <a:pt x="56" y="176"/>
                    <a:pt x="54" y="176"/>
                  </a:cubicBezTo>
                  <a:cubicBezTo>
                    <a:pt x="53" y="177"/>
                    <a:pt x="52" y="173"/>
                    <a:pt x="51" y="173"/>
                  </a:cubicBezTo>
                  <a:cubicBezTo>
                    <a:pt x="49" y="173"/>
                    <a:pt x="49" y="171"/>
                    <a:pt x="47" y="171"/>
                  </a:cubicBezTo>
                  <a:cubicBezTo>
                    <a:pt x="45" y="170"/>
                    <a:pt x="48" y="169"/>
                    <a:pt x="44" y="168"/>
                  </a:cubicBezTo>
                  <a:cubicBezTo>
                    <a:pt x="41" y="167"/>
                    <a:pt x="42" y="173"/>
                    <a:pt x="40" y="169"/>
                  </a:cubicBezTo>
                  <a:cubicBezTo>
                    <a:pt x="40" y="168"/>
                    <a:pt x="37" y="167"/>
                    <a:pt x="35" y="165"/>
                  </a:cubicBezTo>
                  <a:cubicBezTo>
                    <a:pt x="33" y="163"/>
                    <a:pt x="33" y="166"/>
                    <a:pt x="31" y="162"/>
                  </a:cubicBezTo>
                  <a:cubicBezTo>
                    <a:pt x="30" y="160"/>
                    <a:pt x="28" y="164"/>
                    <a:pt x="28" y="161"/>
                  </a:cubicBezTo>
                  <a:cubicBezTo>
                    <a:pt x="29" y="158"/>
                    <a:pt x="28" y="156"/>
                    <a:pt x="27" y="155"/>
                  </a:cubicBezTo>
                  <a:cubicBezTo>
                    <a:pt x="26" y="153"/>
                    <a:pt x="28" y="153"/>
                    <a:pt x="29" y="154"/>
                  </a:cubicBezTo>
                  <a:cubicBezTo>
                    <a:pt x="30" y="156"/>
                    <a:pt x="30" y="154"/>
                    <a:pt x="31" y="154"/>
                  </a:cubicBezTo>
                  <a:cubicBezTo>
                    <a:pt x="34" y="153"/>
                    <a:pt x="31" y="151"/>
                    <a:pt x="32" y="150"/>
                  </a:cubicBezTo>
                  <a:cubicBezTo>
                    <a:pt x="32" y="149"/>
                    <a:pt x="28" y="149"/>
                    <a:pt x="29" y="146"/>
                  </a:cubicBezTo>
                  <a:cubicBezTo>
                    <a:pt x="30" y="145"/>
                    <a:pt x="27" y="144"/>
                    <a:pt x="31" y="143"/>
                  </a:cubicBezTo>
                  <a:cubicBezTo>
                    <a:pt x="34" y="143"/>
                    <a:pt x="31" y="142"/>
                    <a:pt x="35" y="139"/>
                  </a:cubicBezTo>
                  <a:cubicBezTo>
                    <a:pt x="37" y="137"/>
                    <a:pt x="35" y="137"/>
                    <a:pt x="36" y="135"/>
                  </a:cubicBezTo>
                  <a:cubicBezTo>
                    <a:pt x="38" y="133"/>
                    <a:pt x="36" y="132"/>
                    <a:pt x="36" y="133"/>
                  </a:cubicBezTo>
                  <a:cubicBezTo>
                    <a:pt x="35" y="135"/>
                    <a:pt x="35" y="132"/>
                    <a:pt x="34" y="133"/>
                  </a:cubicBezTo>
                  <a:cubicBezTo>
                    <a:pt x="33" y="133"/>
                    <a:pt x="34" y="130"/>
                    <a:pt x="30" y="130"/>
                  </a:cubicBezTo>
                  <a:cubicBezTo>
                    <a:pt x="26" y="131"/>
                    <a:pt x="27" y="132"/>
                    <a:pt x="24" y="133"/>
                  </a:cubicBezTo>
                  <a:cubicBezTo>
                    <a:pt x="23" y="133"/>
                    <a:pt x="23" y="133"/>
                    <a:pt x="23" y="133"/>
                  </a:cubicBezTo>
                  <a:cubicBezTo>
                    <a:pt x="21" y="133"/>
                    <a:pt x="18" y="132"/>
                    <a:pt x="17" y="131"/>
                  </a:cubicBezTo>
                  <a:cubicBezTo>
                    <a:pt x="17" y="130"/>
                    <a:pt x="16" y="132"/>
                    <a:pt x="14" y="130"/>
                  </a:cubicBezTo>
                  <a:cubicBezTo>
                    <a:pt x="13" y="128"/>
                    <a:pt x="15" y="129"/>
                    <a:pt x="14" y="126"/>
                  </a:cubicBezTo>
                  <a:cubicBezTo>
                    <a:pt x="12" y="123"/>
                    <a:pt x="11" y="126"/>
                    <a:pt x="11" y="124"/>
                  </a:cubicBezTo>
                  <a:cubicBezTo>
                    <a:pt x="10" y="122"/>
                    <a:pt x="8" y="124"/>
                    <a:pt x="6" y="122"/>
                  </a:cubicBezTo>
                  <a:cubicBezTo>
                    <a:pt x="5" y="122"/>
                    <a:pt x="5" y="121"/>
                    <a:pt x="7" y="121"/>
                  </a:cubicBezTo>
                  <a:cubicBezTo>
                    <a:pt x="9" y="121"/>
                    <a:pt x="10" y="120"/>
                    <a:pt x="9" y="119"/>
                  </a:cubicBezTo>
                  <a:cubicBezTo>
                    <a:pt x="7" y="118"/>
                    <a:pt x="9" y="116"/>
                    <a:pt x="8" y="115"/>
                  </a:cubicBezTo>
                  <a:cubicBezTo>
                    <a:pt x="7" y="114"/>
                    <a:pt x="8" y="113"/>
                    <a:pt x="8" y="112"/>
                  </a:cubicBezTo>
                  <a:cubicBezTo>
                    <a:pt x="7" y="111"/>
                    <a:pt x="4" y="110"/>
                    <a:pt x="4" y="112"/>
                  </a:cubicBezTo>
                  <a:cubicBezTo>
                    <a:pt x="4" y="113"/>
                    <a:pt x="2" y="111"/>
                    <a:pt x="3" y="109"/>
                  </a:cubicBezTo>
                  <a:cubicBezTo>
                    <a:pt x="3" y="108"/>
                    <a:pt x="1" y="108"/>
                    <a:pt x="2" y="106"/>
                  </a:cubicBezTo>
                  <a:cubicBezTo>
                    <a:pt x="6" y="105"/>
                    <a:pt x="0" y="102"/>
                    <a:pt x="5" y="101"/>
                  </a:cubicBezTo>
                  <a:cubicBezTo>
                    <a:pt x="9" y="100"/>
                    <a:pt x="7" y="98"/>
                    <a:pt x="9" y="98"/>
                  </a:cubicBezTo>
                  <a:cubicBezTo>
                    <a:pt x="12" y="99"/>
                    <a:pt x="11" y="95"/>
                    <a:pt x="12" y="98"/>
                  </a:cubicBezTo>
                  <a:cubicBezTo>
                    <a:pt x="13" y="101"/>
                    <a:pt x="14" y="98"/>
                    <a:pt x="15" y="99"/>
                  </a:cubicBezTo>
                  <a:cubicBezTo>
                    <a:pt x="17" y="100"/>
                    <a:pt x="17" y="98"/>
                    <a:pt x="18" y="95"/>
                  </a:cubicBezTo>
                  <a:cubicBezTo>
                    <a:pt x="19" y="93"/>
                    <a:pt x="25" y="96"/>
                    <a:pt x="26" y="92"/>
                  </a:cubicBezTo>
                  <a:cubicBezTo>
                    <a:pt x="27" y="90"/>
                    <a:pt x="32" y="89"/>
                    <a:pt x="34" y="88"/>
                  </a:cubicBezTo>
                  <a:cubicBezTo>
                    <a:pt x="35" y="87"/>
                    <a:pt x="35" y="88"/>
                    <a:pt x="37" y="86"/>
                  </a:cubicBezTo>
                  <a:cubicBezTo>
                    <a:pt x="37" y="85"/>
                    <a:pt x="35" y="82"/>
                    <a:pt x="37" y="81"/>
                  </a:cubicBezTo>
                  <a:cubicBezTo>
                    <a:pt x="39" y="81"/>
                    <a:pt x="36" y="80"/>
                    <a:pt x="38" y="79"/>
                  </a:cubicBezTo>
                  <a:cubicBezTo>
                    <a:pt x="41" y="78"/>
                    <a:pt x="36" y="70"/>
                    <a:pt x="37" y="68"/>
                  </a:cubicBezTo>
                  <a:cubicBezTo>
                    <a:pt x="38" y="66"/>
                    <a:pt x="31" y="66"/>
                    <a:pt x="36" y="65"/>
                  </a:cubicBezTo>
                  <a:cubicBezTo>
                    <a:pt x="39" y="64"/>
                    <a:pt x="43" y="63"/>
                    <a:pt x="44" y="63"/>
                  </a:cubicBezTo>
                  <a:cubicBezTo>
                    <a:pt x="46" y="64"/>
                    <a:pt x="48" y="65"/>
                    <a:pt x="49" y="63"/>
                  </a:cubicBezTo>
                  <a:cubicBezTo>
                    <a:pt x="49" y="61"/>
                    <a:pt x="46" y="62"/>
                    <a:pt x="47" y="60"/>
                  </a:cubicBezTo>
                  <a:cubicBezTo>
                    <a:pt x="49" y="58"/>
                    <a:pt x="50" y="52"/>
                    <a:pt x="50" y="50"/>
                  </a:cubicBezTo>
                  <a:cubicBezTo>
                    <a:pt x="51" y="47"/>
                    <a:pt x="54" y="51"/>
                    <a:pt x="57" y="51"/>
                  </a:cubicBezTo>
                  <a:cubicBezTo>
                    <a:pt x="60" y="50"/>
                    <a:pt x="59" y="52"/>
                    <a:pt x="61" y="51"/>
                  </a:cubicBezTo>
                  <a:cubicBezTo>
                    <a:pt x="64" y="50"/>
                    <a:pt x="65" y="49"/>
                    <a:pt x="64" y="47"/>
                  </a:cubicBezTo>
                  <a:cubicBezTo>
                    <a:pt x="63" y="45"/>
                    <a:pt x="62" y="41"/>
                    <a:pt x="68" y="39"/>
                  </a:cubicBezTo>
                  <a:cubicBezTo>
                    <a:pt x="73" y="38"/>
                    <a:pt x="67" y="34"/>
                    <a:pt x="73" y="35"/>
                  </a:cubicBezTo>
                  <a:cubicBezTo>
                    <a:pt x="76" y="34"/>
                    <a:pt x="76" y="34"/>
                    <a:pt x="76" y="34"/>
                  </a:cubicBezTo>
                  <a:cubicBezTo>
                    <a:pt x="75" y="37"/>
                    <a:pt x="78" y="41"/>
                    <a:pt x="81" y="42"/>
                  </a:cubicBezTo>
                  <a:cubicBezTo>
                    <a:pt x="83" y="44"/>
                    <a:pt x="84" y="41"/>
                    <a:pt x="85" y="43"/>
                  </a:cubicBezTo>
                  <a:cubicBezTo>
                    <a:pt x="86" y="45"/>
                    <a:pt x="87" y="43"/>
                    <a:pt x="87" y="44"/>
                  </a:cubicBezTo>
                  <a:cubicBezTo>
                    <a:pt x="88" y="46"/>
                    <a:pt x="93" y="50"/>
                    <a:pt x="92" y="54"/>
                  </a:cubicBezTo>
                  <a:cubicBezTo>
                    <a:pt x="91" y="58"/>
                    <a:pt x="93" y="57"/>
                    <a:pt x="91" y="60"/>
                  </a:cubicBezTo>
                  <a:cubicBezTo>
                    <a:pt x="90" y="61"/>
                    <a:pt x="90" y="64"/>
                    <a:pt x="93" y="64"/>
                  </a:cubicBezTo>
                  <a:cubicBezTo>
                    <a:pt x="95" y="64"/>
                    <a:pt x="97" y="65"/>
                    <a:pt x="100" y="65"/>
                  </a:cubicBezTo>
                  <a:cubicBezTo>
                    <a:pt x="103" y="65"/>
                    <a:pt x="106" y="65"/>
                    <a:pt x="111" y="70"/>
                  </a:cubicBezTo>
                  <a:cubicBezTo>
                    <a:pt x="117" y="75"/>
                    <a:pt x="116" y="71"/>
                    <a:pt x="117" y="75"/>
                  </a:cubicBezTo>
                  <a:cubicBezTo>
                    <a:pt x="118" y="80"/>
                    <a:pt x="119" y="78"/>
                    <a:pt x="120" y="81"/>
                  </a:cubicBezTo>
                  <a:cubicBezTo>
                    <a:pt x="120" y="83"/>
                    <a:pt x="122" y="81"/>
                    <a:pt x="124" y="82"/>
                  </a:cubicBezTo>
                  <a:cubicBezTo>
                    <a:pt x="133" y="83"/>
                    <a:pt x="134" y="83"/>
                    <a:pt x="141" y="82"/>
                  </a:cubicBezTo>
                  <a:cubicBezTo>
                    <a:pt x="148" y="82"/>
                    <a:pt x="150" y="86"/>
                    <a:pt x="152" y="86"/>
                  </a:cubicBezTo>
                  <a:cubicBezTo>
                    <a:pt x="154" y="86"/>
                    <a:pt x="158" y="90"/>
                    <a:pt x="161" y="88"/>
                  </a:cubicBezTo>
                  <a:cubicBezTo>
                    <a:pt x="164" y="87"/>
                    <a:pt x="162" y="90"/>
                    <a:pt x="163" y="90"/>
                  </a:cubicBezTo>
                  <a:cubicBezTo>
                    <a:pt x="165" y="89"/>
                    <a:pt x="165" y="91"/>
                    <a:pt x="166" y="90"/>
                  </a:cubicBezTo>
                  <a:cubicBezTo>
                    <a:pt x="174" y="85"/>
                    <a:pt x="174" y="87"/>
                    <a:pt x="176" y="85"/>
                  </a:cubicBezTo>
                  <a:cubicBezTo>
                    <a:pt x="179" y="83"/>
                    <a:pt x="177" y="84"/>
                    <a:pt x="180" y="84"/>
                  </a:cubicBezTo>
                  <a:cubicBezTo>
                    <a:pt x="184" y="84"/>
                    <a:pt x="184" y="85"/>
                    <a:pt x="186" y="84"/>
                  </a:cubicBezTo>
                  <a:cubicBezTo>
                    <a:pt x="187" y="83"/>
                    <a:pt x="188" y="85"/>
                    <a:pt x="189" y="84"/>
                  </a:cubicBezTo>
                  <a:cubicBezTo>
                    <a:pt x="190" y="82"/>
                    <a:pt x="192" y="83"/>
                    <a:pt x="194" y="80"/>
                  </a:cubicBezTo>
                  <a:cubicBezTo>
                    <a:pt x="197" y="77"/>
                    <a:pt x="198" y="77"/>
                    <a:pt x="201" y="75"/>
                  </a:cubicBezTo>
                  <a:cubicBezTo>
                    <a:pt x="203" y="74"/>
                    <a:pt x="199" y="72"/>
                    <a:pt x="199" y="70"/>
                  </a:cubicBezTo>
                  <a:cubicBezTo>
                    <a:pt x="199" y="67"/>
                    <a:pt x="199" y="65"/>
                    <a:pt x="201" y="65"/>
                  </a:cubicBezTo>
                  <a:cubicBezTo>
                    <a:pt x="204" y="64"/>
                    <a:pt x="206" y="69"/>
                    <a:pt x="211" y="67"/>
                  </a:cubicBezTo>
                  <a:cubicBezTo>
                    <a:pt x="215" y="65"/>
                    <a:pt x="214" y="62"/>
                    <a:pt x="217" y="62"/>
                  </a:cubicBezTo>
                  <a:cubicBezTo>
                    <a:pt x="219" y="63"/>
                    <a:pt x="221" y="62"/>
                    <a:pt x="223" y="60"/>
                  </a:cubicBezTo>
                  <a:cubicBezTo>
                    <a:pt x="225" y="59"/>
                    <a:pt x="223" y="59"/>
                    <a:pt x="225" y="56"/>
                  </a:cubicBezTo>
                  <a:cubicBezTo>
                    <a:pt x="227" y="54"/>
                    <a:pt x="230" y="55"/>
                    <a:pt x="232" y="53"/>
                  </a:cubicBezTo>
                  <a:cubicBezTo>
                    <a:pt x="235" y="52"/>
                    <a:pt x="236" y="54"/>
                    <a:pt x="237" y="53"/>
                  </a:cubicBezTo>
                  <a:cubicBezTo>
                    <a:pt x="238" y="52"/>
                    <a:pt x="241" y="54"/>
                    <a:pt x="243" y="53"/>
                  </a:cubicBezTo>
                  <a:cubicBezTo>
                    <a:pt x="244" y="52"/>
                    <a:pt x="242" y="49"/>
                    <a:pt x="240" y="47"/>
                  </a:cubicBezTo>
                  <a:cubicBezTo>
                    <a:pt x="238" y="45"/>
                    <a:pt x="237" y="43"/>
                    <a:pt x="233" y="43"/>
                  </a:cubicBezTo>
                  <a:cubicBezTo>
                    <a:pt x="229" y="43"/>
                    <a:pt x="231" y="47"/>
                    <a:pt x="229" y="45"/>
                  </a:cubicBezTo>
                  <a:cubicBezTo>
                    <a:pt x="227" y="44"/>
                    <a:pt x="224" y="44"/>
                    <a:pt x="223" y="45"/>
                  </a:cubicBezTo>
                  <a:cubicBezTo>
                    <a:pt x="222" y="46"/>
                    <a:pt x="219" y="43"/>
                    <a:pt x="221" y="42"/>
                  </a:cubicBezTo>
                  <a:cubicBezTo>
                    <a:pt x="223" y="40"/>
                    <a:pt x="219" y="43"/>
                    <a:pt x="226" y="29"/>
                  </a:cubicBezTo>
                  <a:cubicBezTo>
                    <a:pt x="231" y="32"/>
                    <a:pt x="233" y="32"/>
                    <a:pt x="237" y="28"/>
                  </a:cubicBezTo>
                  <a:cubicBezTo>
                    <a:pt x="241" y="24"/>
                    <a:pt x="240" y="21"/>
                    <a:pt x="245" y="15"/>
                  </a:cubicBezTo>
                  <a:cubicBezTo>
                    <a:pt x="249" y="10"/>
                    <a:pt x="247" y="8"/>
                    <a:pt x="244" y="8"/>
                  </a:cubicBezTo>
                  <a:cubicBezTo>
                    <a:pt x="241" y="8"/>
                    <a:pt x="245" y="2"/>
                    <a:pt x="255" y="1"/>
                  </a:cubicBezTo>
                  <a:cubicBezTo>
                    <a:pt x="264" y="0"/>
                    <a:pt x="267" y="3"/>
                    <a:pt x="270" y="3"/>
                  </a:cubicBezTo>
                  <a:cubicBezTo>
                    <a:pt x="273" y="3"/>
                    <a:pt x="279" y="11"/>
                    <a:pt x="281" y="21"/>
                  </a:cubicBezTo>
                  <a:cubicBezTo>
                    <a:pt x="282" y="32"/>
                    <a:pt x="284" y="31"/>
                    <a:pt x="290" y="32"/>
                  </a:cubicBezTo>
                  <a:cubicBezTo>
                    <a:pt x="296" y="33"/>
                    <a:pt x="294" y="36"/>
                    <a:pt x="297" y="36"/>
                  </a:cubicBezTo>
                  <a:cubicBezTo>
                    <a:pt x="300" y="37"/>
                    <a:pt x="297" y="39"/>
                    <a:pt x="299" y="40"/>
                  </a:cubicBezTo>
                  <a:cubicBezTo>
                    <a:pt x="301" y="41"/>
                    <a:pt x="297" y="42"/>
                    <a:pt x="300" y="44"/>
                  </a:cubicBezTo>
                  <a:cubicBezTo>
                    <a:pt x="303" y="47"/>
                    <a:pt x="307" y="46"/>
                    <a:pt x="310" y="43"/>
                  </a:cubicBezTo>
                  <a:cubicBezTo>
                    <a:pt x="313" y="41"/>
                    <a:pt x="313" y="44"/>
                    <a:pt x="316" y="41"/>
                  </a:cubicBezTo>
                  <a:cubicBezTo>
                    <a:pt x="319" y="38"/>
                    <a:pt x="322" y="43"/>
                    <a:pt x="319" y="47"/>
                  </a:cubicBezTo>
                  <a:cubicBezTo>
                    <a:pt x="316" y="52"/>
                    <a:pt x="314" y="67"/>
                    <a:pt x="310" y="65"/>
                  </a:cubicBezTo>
                  <a:cubicBezTo>
                    <a:pt x="306" y="63"/>
                    <a:pt x="305" y="62"/>
                    <a:pt x="304" y="64"/>
                  </a:cubicBezTo>
                  <a:cubicBezTo>
                    <a:pt x="303" y="67"/>
                    <a:pt x="299" y="64"/>
                    <a:pt x="301" y="68"/>
                  </a:cubicBezTo>
                  <a:cubicBezTo>
                    <a:pt x="302" y="72"/>
                    <a:pt x="303" y="76"/>
                    <a:pt x="301" y="79"/>
                  </a:cubicBezTo>
                  <a:cubicBezTo>
                    <a:pt x="300" y="83"/>
                    <a:pt x="299" y="79"/>
                    <a:pt x="298" y="83"/>
                  </a:cubicBezTo>
                  <a:lnTo>
                    <a:pt x="298" y="84"/>
                  </a:lnTo>
                  <a:close/>
                  <a:moveTo>
                    <a:pt x="184" y="244"/>
                  </a:moveTo>
                  <a:cubicBezTo>
                    <a:pt x="184" y="246"/>
                    <a:pt x="183" y="246"/>
                    <a:pt x="185" y="247"/>
                  </a:cubicBezTo>
                  <a:cubicBezTo>
                    <a:pt x="187" y="249"/>
                    <a:pt x="187" y="248"/>
                    <a:pt x="188" y="248"/>
                  </a:cubicBezTo>
                  <a:cubicBezTo>
                    <a:pt x="188" y="249"/>
                    <a:pt x="189" y="249"/>
                    <a:pt x="189" y="248"/>
                  </a:cubicBezTo>
                  <a:cubicBezTo>
                    <a:pt x="190" y="247"/>
                    <a:pt x="191" y="248"/>
                    <a:pt x="191" y="247"/>
                  </a:cubicBezTo>
                  <a:cubicBezTo>
                    <a:pt x="192" y="245"/>
                    <a:pt x="194" y="246"/>
                    <a:pt x="194" y="244"/>
                  </a:cubicBezTo>
                  <a:cubicBezTo>
                    <a:pt x="194" y="242"/>
                    <a:pt x="195" y="240"/>
                    <a:pt x="196" y="240"/>
                  </a:cubicBezTo>
                  <a:cubicBezTo>
                    <a:pt x="196" y="239"/>
                    <a:pt x="196" y="237"/>
                    <a:pt x="195" y="237"/>
                  </a:cubicBezTo>
                  <a:cubicBezTo>
                    <a:pt x="195" y="237"/>
                    <a:pt x="194" y="236"/>
                    <a:pt x="194" y="237"/>
                  </a:cubicBezTo>
                  <a:cubicBezTo>
                    <a:pt x="193" y="237"/>
                    <a:pt x="192" y="236"/>
                    <a:pt x="191" y="237"/>
                  </a:cubicBezTo>
                  <a:cubicBezTo>
                    <a:pt x="190" y="238"/>
                    <a:pt x="189" y="236"/>
                    <a:pt x="189" y="237"/>
                  </a:cubicBezTo>
                  <a:cubicBezTo>
                    <a:pt x="188" y="239"/>
                    <a:pt x="188" y="237"/>
                    <a:pt x="187" y="238"/>
                  </a:cubicBezTo>
                  <a:cubicBezTo>
                    <a:pt x="186" y="239"/>
                    <a:pt x="187" y="238"/>
                    <a:pt x="185" y="240"/>
                  </a:cubicBezTo>
                  <a:cubicBezTo>
                    <a:pt x="185" y="241"/>
                    <a:pt x="183" y="241"/>
                    <a:pt x="184" y="244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46" name="Freeform 20148">
              <a:extLst>
                <a:ext uri="{FF2B5EF4-FFF2-40B4-BE49-F238E27FC236}">
                  <a16:creationId xmlns:a16="http://schemas.microsoft.com/office/drawing/2014/main" id="{8A4C4E4B-28E3-4F02-8F18-7B1BD13F2CB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0822" y="4191694"/>
              <a:ext cx="53429" cy="116402"/>
            </a:xfrm>
            <a:custGeom>
              <a:avLst/>
              <a:gdLst/>
              <a:ahLst/>
              <a:cxnLst>
                <a:cxn ang="0">
                  <a:pos x="3" y="24"/>
                </a:cxn>
                <a:cxn ang="0">
                  <a:pos x="0" y="12"/>
                </a:cxn>
                <a:cxn ang="0">
                  <a:pos x="1" y="10"/>
                </a:cxn>
                <a:cxn ang="0">
                  <a:pos x="1" y="6"/>
                </a:cxn>
                <a:cxn ang="0">
                  <a:pos x="2" y="3"/>
                </a:cxn>
                <a:cxn ang="0">
                  <a:pos x="1" y="0"/>
                </a:cxn>
                <a:cxn ang="0">
                  <a:pos x="5" y="1"/>
                </a:cxn>
                <a:cxn ang="0">
                  <a:pos x="7" y="6"/>
                </a:cxn>
                <a:cxn ang="0">
                  <a:pos x="10" y="12"/>
                </a:cxn>
                <a:cxn ang="0">
                  <a:pos x="11" y="14"/>
                </a:cxn>
                <a:cxn ang="0">
                  <a:pos x="9" y="22"/>
                </a:cxn>
                <a:cxn ang="0">
                  <a:pos x="3" y="24"/>
                </a:cxn>
              </a:cxnLst>
              <a:rect l="0" t="0" r="r" b="b"/>
              <a:pathLst>
                <a:path w="12" h="26">
                  <a:moveTo>
                    <a:pt x="3" y="24"/>
                  </a:moveTo>
                  <a:cubicBezTo>
                    <a:pt x="0" y="21"/>
                    <a:pt x="1" y="15"/>
                    <a:pt x="0" y="12"/>
                  </a:cubicBezTo>
                  <a:cubicBezTo>
                    <a:pt x="0" y="9"/>
                    <a:pt x="1" y="9"/>
                    <a:pt x="1" y="10"/>
                  </a:cubicBezTo>
                  <a:cubicBezTo>
                    <a:pt x="1" y="11"/>
                    <a:pt x="1" y="8"/>
                    <a:pt x="1" y="6"/>
                  </a:cubicBezTo>
                  <a:cubicBezTo>
                    <a:pt x="1" y="5"/>
                    <a:pt x="2" y="5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3" y="0"/>
                    <a:pt x="5" y="1"/>
                  </a:cubicBezTo>
                  <a:cubicBezTo>
                    <a:pt x="6" y="3"/>
                    <a:pt x="6" y="4"/>
                    <a:pt x="7" y="6"/>
                  </a:cubicBezTo>
                  <a:cubicBezTo>
                    <a:pt x="9" y="7"/>
                    <a:pt x="9" y="11"/>
                    <a:pt x="10" y="12"/>
                  </a:cubicBezTo>
                  <a:cubicBezTo>
                    <a:pt x="11" y="13"/>
                    <a:pt x="10" y="13"/>
                    <a:pt x="11" y="14"/>
                  </a:cubicBezTo>
                  <a:cubicBezTo>
                    <a:pt x="12" y="16"/>
                    <a:pt x="12" y="21"/>
                    <a:pt x="9" y="22"/>
                  </a:cubicBezTo>
                  <a:cubicBezTo>
                    <a:pt x="7" y="24"/>
                    <a:pt x="5" y="26"/>
                    <a:pt x="3" y="24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47" name="Freeform 20149">
              <a:extLst>
                <a:ext uri="{FF2B5EF4-FFF2-40B4-BE49-F238E27FC236}">
                  <a16:creationId xmlns:a16="http://schemas.microsoft.com/office/drawing/2014/main" id="{85B375CF-CADC-4184-948A-4B77F9E879E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44688" y="3636398"/>
              <a:ext cx="211814" cy="555294"/>
            </a:xfrm>
            <a:custGeom>
              <a:avLst/>
              <a:gdLst/>
              <a:ahLst/>
              <a:cxnLst>
                <a:cxn ang="0">
                  <a:pos x="3" y="56"/>
                </a:cxn>
                <a:cxn ang="0">
                  <a:pos x="8" y="60"/>
                </a:cxn>
                <a:cxn ang="0">
                  <a:pos x="7" y="62"/>
                </a:cxn>
                <a:cxn ang="0">
                  <a:pos x="10" y="65"/>
                </a:cxn>
                <a:cxn ang="0">
                  <a:pos x="11" y="84"/>
                </a:cxn>
                <a:cxn ang="0">
                  <a:pos x="13" y="84"/>
                </a:cxn>
                <a:cxn ang="0">
                  <a:pos x="21" y="81"/>
                </a:cxn>
                <a:cxn ang="0">
                  <a:pos x="26" y="76"/>
                </a:cxn>
                <a:cxn ang="0">
                  <a:pos x="29" y="80"/>
                </a:cxn>
                <a:cxn ang="0">
                  <a:pos x="29" y="88"/>
                </a:cxn>
                <a:cxn ang="0">
                  <a:pos x="32" y="99"/>
                </a:cxn>
                <a:cxn ang="0">
                  <a:pos x="34" y="108"/>
                </a:cxn>
                <a:cxn ang="0">
                  <a:pos x="34" y="115"/>
                </a:cxn>
                <a:cxn ang="0">
                  <a:pos x="34" y="120"/>
                </a:cxn>
                <a:cxn ang="0">
                  <a:pos x="39" y="111"/>
                </a:cxn>
                <a:cxn ang="0">
                  <a:pos x="38" y="108"/>
                </a:cxn>
                <a:cxn ang="0">
                  <a:pos x="34" y="94"/>
                </a:cxn>
                <a:cxn ang="0">
                  <a:pos x="33" y="88"/>
                </a:cxn>
                <a:cxn ang="0">
                  <a:pos x="34" y="82"/>
                </a:cxn>
                <a:cxn ang="0">
                  <a:pos x="32" y="76"/>
                </a:cxn>
                <a:cxn ang="0">
                  <a:pos x="27" y="68"/>
                </a:cxn>
                <a:cxn ang="0">
                  <a:pos x="30" y="63"/>
                </a:cxn>
                <a:cxn ang="0">
                  <a:pos x="33" y="60"/>
                </a:cxn>
                <a:cxn ang="0">
                  <a:pos x="38" y="57"/>
                </a:cxn>
                <a:cxn ang="0">
                  <a:pos x="42" y="55"/>
                </a:cxn>
                <a:cxn ang="0">
                  <a:pos x="47" y="48"/>
                </a:cxn>
                <a:cxn ang="0">
                  <a:pos x="42" y="48"/>
                </a:cxn>
                <a:cxn ang="0">
                  <a:pos x="40" y="44"/>
                </a:cxn>
                <a:cxn ang="0">
                  <a:pos x="37" y="39"/>
                </a:cxn>
                <a:cxn ang="0">
                  <a:pos x="34" y="34"/>
                </a:cxn>
                <a:cxn ang="0">
                  <a:pos x="30" y="32"/>
                </a:cxn>
                <a:cxn ang="0">
                  <a:pos x="29" y="27"/>
                </a:cxn>
                <a:cxn ang="0">
                  <a:pos x="32" y="21"/>
                </a:cxn>
                <a:cxn ang="0">
                  <a:pos x="34" y="15"/>
                </a:cxn>
                <a:cxn ang="0">
                  <a:pos x="33" y="8"/>
                </a:cxn>
                <a:cxn ang="0">
                  <a:pos x="27" y="4"/>
                </a:cxn>
                <a:cxn ang="0">
                  <a:pos x="25" y="10"/>
                </a:cxn>
                <a:cxn ang="0">
                  <a:pos x="16" y="15"/>
                </a:cxn>
                <a:cxn ang="0">
                  <a:pos x="13" y="24"/>
                </a:cxn>
                <a:cxn ang="0">
                  <a:pos x="8" y="32"/>
                </a:cxn>
                <a:cxn ang="0">
                  <a:pos x="5" y="40"/>
                </a:cxn>
                <a:cxn ang="0">
                  <a:pos x="2" y="45"/>
                </a:cxn>
              </a:cxnLst>
              <a:rect l="0" t="0" r="r" b="b"/>
              <a:pathLst>
                <a:path w="47" h="123">
                  <a:moveTo>
                    <a:pt x="0" y="51"/>
                  </a:moveTo>
                  <a:cubicBezTo>
                    <a:pt x="1" y="51"/>
                    <a:pt x="1" y="54"/>
                    <a:pt x="3" y="56"/>
                  </a:cubicBezTo>
                  <a:cubicBezTo>
                    <a:pt x="5" y="58"/>
                    <a:pt x="5" y="60"/>
                    <a:pt x="5" y="58"/>
                  </a:cubicBezTo>
                  <a:cubicBezTo>
                    <a:pt x="6" y="56"/>
                    <a:pt x="7" y="58"/>
                    <a:pt x="8" y="60"/>
                  </a:cubicBezTo>
                  <a:cubicBezTo>
                    <a:pt x="9" y="61"/>
                    <a:pt x="11" y="61"/>
                    <a:pt x="9" y="62"/>
                  </a:cubicBezTo>
                  <a:cubicBezTo>
                    <a:pt x="8" y="63"/>
                    <a:pt x="8" y="61"/>
                    <a:pt x="7" y="62"/>
                  </a:cubicBezTo>
                  <a:cubicBezTo>
                    <a:pt x="6" y="63"/>
                    <a:pt x="9" y="66"/>
                    <a:pt x="9" y="65"/>
                  </a:cubicBezTo>
                  <a:cubicBezTo>
                    <a:pt x="9" y="64"/>
                    <a:pt x="10" y="62"/>
                    <a:pt x="10" y="65"/>
                  </a:cubicBezTo>
                  <a:cubicBezTo>
                    <a:pt x="11" y="68"/>
                    <a:pt x="14" y="72"/>
                    <a:pt x="13" y="75"/>
                  </a:cubicBezTo>
                  <a:cubicBezTo>
                    <a:pt x="12" y="79"/>
                    <a:pt x="10" y="84"/>
                    <a:pt x="11" y="84"/>
                  </a:cubicBezTo>
                  <a:cubicBezTo>
                    <a:pt x="12" y="84"/>
                    <a:pt x="12" y="81"/>
                    <a:pt x="13" y="82"/>
                  </a:cubicBezTo>
                  <a:cubicBezTo>
                    <a:pt x="14" y="82"/>
                    <a:pt x="12" y="83"/>
                    <a:pt x="13" y="84"/>
                  </a:cubicBezTo>
                  <a:cubicBezTo>
                    <a:pt x="15" y="86"/>
                    <a:pt x="14" y="83"/>
                    <a:pt x="16" y="85"/>
                  </a:cubicBezTo>
                  <a:cubicBezTo>
                    <a:pt x="18" y="87"/>
                    <a:pt x="18" y="82"/>
                    <a:pt x="21" y="81"/>
                  </a:cubicBezTo>
                  <a:cubicBezTo>
                    <a:pt x="23" y="80"/>
                    <a:pt x="26" y="79"/>
                    <a:pt x="25" y="74"/>
                  </a:cubicBezTo>
                  <a:cubicBezTo>
                    <a:pt x="25" y="75"/>
                    <a:pt x="26" y="75"/>
                    <a:pt x="26" y="76"/>
                  </a:cubicBezTo>
                  <a:cubicBezTo>
                    <a:pt x="26" y="77"/>
                    <a:pt x="26" y="76"/>
                    <a:pt x="27" y="79"/>
                  </a:cubicBezTo>
                  <a:cubicBezTo>
                    <a:pt x="27" y="81"/>
                    <a:pt x="28" y="80"/>
                    <a:pt x="29" y="80"/>
                  </a:cubicBezTo>
                  <a:cubicBezTo>
                    <a:pt x="30" y="80"/>
                    <a:pt x="28" y="81"/>
                    <a:pt x="28" y="82"/>
                  </a:cubicBezTo>
                  <a:cubicBezTo>
                    <a:pt x="28" y="84"/>
                    <a:pt x="29" y="84"/>
                    <a:pt x="29" y="88"/>
                  </a:cubicBezTo>
                  <a:cubicBezTo>
                    <a:pt x="29" y="93"/>
                    <a:pt x="31" y="94"/>
                    <a:pt x="31" y="96"/>
                  </a:cubicBezTo>
                  <a:cubicBezTo>
                    <a:pt x="31" y="102"/>
                    <a:pt x="31" y="96"/>
                    <a:pt x="32" y="99"/>
                  </a:cubicBezTo>
                  <a:cubicBezTo>
                    <a:pt x="33" y="101"/>
                    <a:pt x="33" y="103"/>
                    <a:pt x="34" y="104"/>
                  </a:cubicBezTo>
                  <a:cubicBezTo>
                    <a:pt x="34" y="106"/>
                    <a:pt x="33" y="107"/>
                    <a:pt x="34" y="108"/>
                  </a:cubicBezTo>
                  <a:cubicBezTo>
                    <a:pt x="35" y="109"/>
                    <a:pt x="32" y="111"/>
                    <a:pt x="34" y="111"/>
                  </a:cubicBezTo>
                  <a:cubicBezTo>
                    <a:pt x="36" y="111"/>
                    <a:pt x="34" y="113"/>
                    <a:pt x="34" y="115"/>
                  </a:cubicBezTo>
                  <a:cubicBezTo>
                    <a:pt x="34" y="117"/>
                    <a:pt x="33" y="115"/>
                    <a:pt x="33" y="121"/>
                  </a:cubicBezTo>
                  <a:cubicBezTo>
                    <a:pt x="33" y="123"/>
                    <a:pt x="34" y="122"/>
                    <a:pt x="34" y="120"/>
                  </a:cubicBezTo>
                  <a:cubicBezTo>
                    <a:pt x="35" y="118"/>
                    <a:pt x="34" y="118"/>
                    <a:pt x="36" y="116"/>
                  </a:cubicBezTo>
                  <a:cubicBezTo>
                    <a:pt x="38" y="113"/>
                    <a:pt x="37" y="113"/>
                    <a:pt x="39" y="111"/>
                  </a:cubicBezTo>
                  <a:cubicBezTo>
                    <a:pt x="40" y="110"/>
                    <a:pt x="39" y="111"/>
                    <a:pt x="39" y="109"/>
                  </a:cubicBezTo>
                  <a:cubicBezTo>
                    <a:pt x="39" y="108"/>
                    <a:pt x="38" y="109"/>
                    <a:pt x="38" y="108"/>
                  </a:cubicBezTo>
                  <a:cubicBezTo>
                    <a:pt x="38" y="107"/>
                    <a:pt x="38" y="105"/>
                    <a:pt x="36" y="102"/>
                  </a:cubicBezTo>
                  <a:cubicBezTo>
                    <a:pt x="38" y="99"/>
                    <a:pt x="37" y="97"/>
                    <a:pt x="34" y="94"/>
                  </a:cubicBezTo>
                  <a:cubicBezTo>
                    <a:pt x="31" y="91"/>
                    <a:pt x="31" y="88"/>
                    <a:pt x="32" y="88"/>
                  </a:cubicBezTo>
                  <a:cubicBezTo>
                    <a:pt x="33" y="89"/>
                    <a:pt x="32" y="87"/>
                    <a:pt x="33" y="88"/>
                  </a:cubicBezTo>
                  <a:cubicBezTo>
                    <a:pt x="34" y="88"/>
                    <a:pt x="33" y="83"/>
                    <a:pt x="34" y="83"/>
                  </a:cubicBezTo>
                  <a:cubicBezTo>
                    <a:pt x="36" y="83"/>
                    <a:pt x="36" y="79"/>
                    <a:pt x="34" y="82"/>
                  </a:cubicBezTo>
                  <a:cubicBezTo>
                    <a:pt x="34" y="82"/>
                    <a:pt x="33" y="80"/>
                    <a:pt x="33" y="78"/>
                  </a:cubicBezTo>
                  <a:cubicBezTo>
                    <a:pt x="33" y="76"/>
                    <a:pt x="33" y="78"/>
                    <a:pt x="32" y="76"/>
                  </a:cubicBezTo>
                  <a:cubicBezTo>
                    <a:pt x="30" y="74"/>
                    <a:pt x="29" y="73"/>
                    <a:pt x="29" y="70"/>
                  </a:cubicBezTo>
                  <a:cubicBezTo>
                    <a:pt x="29" y="67"/>
                    <a:pt x="28" y="70"/>
                    <a:pt x="27" y="68"/>
                  </a:cubicBezTo>
                  <a:cubicBezTo>
                    <a:pt x="27" y="66"/>
                    <a:pt x="30" y="69"/>
                    <a:pt x="29" y="66"/>
                  </a:cubicBezTo>
                  <a:cubicBezTo>
                    <a:pt x="28" y="63"/>
                    <a:pt x="31" y="65"/>
                    <a:pt x="30" y="63"/>
                  </a:cubicBezTo>
                  <a:cubicBezTo>
                    <a:pt x="29" y="61"/>
                    <a:pt x="30" y="62"/>
                    <a:pt x="31" y="60"/>
                  </a:cubicBezTo>
                  <a:cubicBezTo>
                    <a:pt x="31" y="58"/>
                    <a:pt x="31" y="61"/>
                    <a:pt x="33" y="60"/>
                  </a:cubicBezTo>
                  <a:cubicBezTo>
                    <a:pt x="35" y="59"/>
                    <a:pt x="36" y="60"/>
                    <a:pt x="36" y="58"/>
                  </a:cubicBezTo>
                  <a:cubicBezTo>
                    <a:pt x="37" y="56"/>
                    <a:pt x="37" y="58"/>
                    <a:pt x="38" y="57"/>
                  </a:cubicBezTo>
                  <a:cubicBezTo>
                    <a:pt x="39" y="57"/>
                    <a:pt x="37" y="55"/>
                    <a:pt x="39" y="56"/>
                  </a:cubicBezTo>
                  <a:cubicBezTo>
                    <a:pt x="41" y="56"/>
                    <a:pt x="40" y="55"/>
                    <a:pt x="42" y="55"/>
                  </a:cubicBezTo>
                  <a:cubicBezTo>
                    <a:pt x="42" y="51"/>
                    <a:pt x="43" y="54"/>
                    <a:pt x="44" y="51"/>
                  </a:cubicBezTo>
                  <a:cubicBezTo>
                    <a:pt x="44" y="48"/>
                    <a:pt x="46" y="49"/>
                    <a:pt x="47" y="48"/>
                  </a:cubicBezTo>
                  <a:cubicBezTo>
                    <a:pt x="47" y="47"/>
                    <a:pt x="47" y="45"/>
                    <a:pt x="45" y="47"/>
                  </a:cubicBezTo>
                  <a:cubicBezTo>
                    <a:pt x="43" y="50"/>
                    <a:pt x="43" y="48"/>
                    <a:pt x="42" y="48"/>
                  </a:cubicBezTo>
                  <a:cubicBezTo>
                    <a:pt x="41" y="49"/>
                    <a:pt x="42" y="47"/>
                    <a:pt x="41" y="47"/>
                  </a:cubicBezTo>
                  <a:cubicBezTo>
                    <a:pt x="40" y="46"/>
                    <a:pt x="41" y="45"/>
                    <a:pt x="40" y="44"/>
                  </a:cubicBezTo>
                  <a:cubicBezTo>
                    <a:pt x="39" y="44"/>
                    <a:pt x="36" y="45"/>
                    <a:pt x="37" y="43"/>
                  </a:cubicBezTo>
                  <a:cubicBezTo>
                    <a:pt x="38" y="40"/>
                    <a:pt x="37" y="41"/>
                    <a:pt x="37" y="39"/>
                  </a:cubicBezTo>
                  <a:cubicBezTo>
                    <a:pt x="38" y="38"/>
                    <a:pt x="40" y="38"/>
                    <a:pt x="37" y="38"/>
                  </a:cubicBezTo>
                  <a:cubicBezTo>
                    <a:pt x="34" y="38"/>
                    <a:pt x="35" y="36"/>
                    <a:pt x="34" y="34"/>
                  </a:cubicBezTo>
                  <a:cubicBezTo>
                    <a:pt x="33" y="32"/>
                    <a:pt x="36" y="30"/>
                    <a:pt x="34" y="31"/>
                  </a:cubicBezTo>
                  <a:cubicBezTo>
                    <a:pt x="33" y="32"/>
                    <a:pt x="32" y="30"/>
                    <a:pt x="30" y="32"/>
                  </a:cubicBezTo>
                  <a:cubicBezTo>
                    <a:pt x="28" y="33"/>
                    <a:pt x="28" y="32"/>
                    <a:pt x="29" y="31"/>
                  </a:cubicBezTo>
                  <a:cubicBezTo>
                    <a:pt x="30" y="30"/>
                    <a:pt x="26" y="28"/>
                    <a:pt x="29" y="27"/>
                  </a:cubicBezTo>
                  <a:cubicBezTo>
                    <a:pt x="30" y="26"/>
                    <a:pt x="28" y="24"/>
                    <a:pt x="30" y="23"/>
                  </a:cubicBezTo>
                  <a:cubicBezTo>
                    <a:pt x="32" y="23"/>
                    <a:pt x="31" y="21"/>
                    <a:pt x="32" y="21"/>
                  </a:cubicBezTo>
                  <a:cubicBezTo>
                    <a:pt x="33" y="22"/>
                    <a:pt x="32" y="20"/>
                    <a:pt x="34" y="20"/>
                  </a:cubicBezTo>
                  <a:cubicBezTo>
                    <a:pt x="35" y="20"/>
                    <a:pt x="33" y="18"/>
                    <a:pt x="34" y="15"/>
                  </a:cubicBezTo>
                  <a:cubicBezTo>
                    <a:pt x="35" y="12"/>
                    <a:pt x="33" y="11"/>
                    <a:pt x="34" y="10"/>
                  </a:cubicBezTo>
                  <a:cubicBezTo>
                    <a:pt x="35" y="9"/>
                    <a:pt x="34" y="7"/>
                    <a:pt x="33" y="8"/>
                  </a:cubicBezTo>
                  <a:cubicBezTo>
                    <a:pt x="31" y="9"/>
                    <a:pt x="33" y="5"/>
                    <a:pt x="30" y="3"/>
                  </a:cubicBezTo>
                  <a:cubicBezTo>
                    <a:pt x="27" y="0"/>
                    <a:pt x="28" y="3"/>
                    <a:pt x="27" y="4"/>
                  </a:cubicBezTo>
                  <a:cubicBezTo>
                    <a:pt x="28" y="7"/>
                    <a:pt x="24" y="7"/>
                    <a:pt x="25" y="9"/>
                  </a:cubicBezTo>
                  <a:cubicBezTo>
                    <a:pt x="27" y="12"/>
                    <a:pt x="26" y="12"/>
                    <a:pt x="25" y="10"/>
                  </a:cubicBezTo>
                  <a:cubicBezTo>
                    <a:pt x="23" y="8"/>
                    <a:pt x="20" y="11"/>
                    <a:pt x="18" y="13"/>
                  </a:cubicBezTo>
                  <a:cubicBezTo>
                    <a:pt x="16" y="15"/>
                    <a:pt x="16" y="13"/>
                    <a:pt x="16" y="15"/>
                  </a:cubicBezTo>
                  <a:cubicBezTo>
                    <a:pt x="15" y="17"/>
                    <a:pt x="17" y="16"/>
                    <a:pt x="16" y="19"/>
                  </a:cubicBezTo>
                  <a:cubicBezTo>
                    <a:pt x="14" y="23"/>
                    <a:pt x="12" y="23"/>
                    <a:pt x="13" y="24"/>
                  </a:cubicBezTo>
                  <a:cubicBezTo>
                    <a:pt x="15" y="26"/>
                    <a:pt x="12" y="26"/>
                    <a:pt x="11" y="30"/>
                  </a:cubicBezTo>
                  <a:cubicBezTo>
                    <a:pt x="10" y="35"/>
                    <a:pt x="10" y="32"/>
                    <a:pt x="8" y="32"/>
                  </a:cubicBezTo>
                  <a:cubicBezTo>
                    <a:pt x="6" y="31"/>
                    <a:pt x="6" y="29"/>
                    <a:pt x="6" y="34"/>
                  </a:cubicBezTo>
                  <a:cubicBezTo>
                    <a:pt x="7" y="42"/>
                    <a:pt x="5" y="35"/>
                    <a:pt x="5" y="40"/>
                  </a:cubicBezTo>
                  <a:cubicBezTo>
                    <a:pt x="5" y="42"/>
                    <a:pt x="6" y="41"/>
                    <a:pt x="5" y="44"/>
                  </a:cubicBezTo>
                  <a:cubicBezTo>
                    <a:pt x="3" y="47"/>
                    <a:pt x="4" y="42"/>
                    <a:pt x="2" y="45"/>
                  </a:cubicBezTo>
                  <a:cubicBezTo>
                    <a:pt x="3" y="55"/>
                    <a:pt x="0" y="44"/>
                    <a:pt x="0" y="51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48" name="Freeform 20150">
              <a:extLst>
                <a:ext uri="{FF2B5EF4-FFF2-40B4-BE49-F238E27FC236}">
                  <a16:creationId xmlns:a16="http://schemas.microsoft.com/office/drawing/2014/main" id="{29341E18-9859-4BE0-97B5-F59AE989A91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64909" y="3884468"/>
              <a:ext cx="200364" cy="429351"/>
            </a:xfrm>
            <a:custGeom>
              <a:avLst/>
              <a:gdLst/>
              <a:ahLst/>
              <a:cxnLst>
                <a:cxn ang="0">
                  <a:pos x="27" y="53"/>
                </a:cxn>
                <a:cxn ang="0">
                  <a:pos x="21" y="50"/>
                </a:cxn>
                <a:cxn ang="0">
                  <a:pos x="17" y="44"/>
                </a:cxn>
                <a:cxn ang="0">
                  <a:pos x="12" y="57"/>
                </a:cxn>
                <a:cxn ang="0">
                  <a:pos x="10" y="71"/>
                </a:cxn>
                <a:cxn ang="0">
                  <a:pos x="15" y="77"/>
                </a:cxn>
                <a:cxn ang="0">
                  <a:pos x="22" y="87"/>
                </a:cxn>
                <a:cxn ang="0">
                  <a:pos x="23" y="93"/>
                </a:cxn>
                <a:cxn ang="0">
                  <a:pos x="20" y="91"/>
                </a:cxn>
                <a:cxn ang="0">
                  <a:pos x="16" y="88"/>
                </a:cxn>
                <a:cxn ang="0">
                  <a:pos x="13" y="87"/>
                </a:cxn>
                <a:cxn ang="0">
                  <a:pos x="10" y="83"/>
                </a:cxn>
                <a:cxn ang="0">
                  <a:pos x="5" y="78"/>
                </a:cxn>
                <a:cxn ang="0">
                  <a:pos x="6" y="70"/>
                </a:cxn>
                <a:cxn ang="0">
                  <a:pos x="7" y="65"/>
                </a:cxn>
                <a:cxn ang="0">
                  <a:pos x="12" y="56"/>
                </a:cxn>
                <a:cxn ang="0">
                  <a:pos x="11" y="53"/>
                </a:cxn>
                <a:cxn ang="0">
                  <a:pos x="7" y="39"/>
                </a:cxn>
                <a:cxn ang="0">
                  <a:pos x="6" y="33"/>
                </a:cxn>
                <a:cxn ang="0">
                  <a:pos x="7" y="27"/>
                </a:cxn>
                <a:cxn ang="0">
                  <a:pos x="5" y="21"/>
                </a:cxn>
                <a:cxn ang="0">
                  <a:pos x="0" y="13"/>
                </a:cxn>
                <a:cxn ang="0">
                  <a:pos x="3" y="8"/>
                </a:cxn>
                <a:cxn ang="0">
                  <a:pos x="6" y="5"/>
                </a:cxn>
                <a:cxn ang="0">
                  <a:pos x="11" y="2"/>
                </a:cxn>
                <a:cxn ang="0">
                  <a:pos x="15" y="0"/>
                </a:cxn>
                <a:cxn ang="0">
                  <a:pos x="17" y="6"/>
                </a:cxn>
                <a:cxn ang="0">
                  <a:pos x="21" y="8"/>
                </a:cxn>
                <a:cxn ang="0">
                  <a:pos x="19" y="19"/>
                </a:cxn>
                <a:cxn ang="0">
                  <a:pos x="27" y="16"/>
                </a:cxn>
                <a:cxn ang="0">
                  <a:pos x="33" y="13"/>
                </a:cxn>
                <a:cxn ang="0">
                  <a:pos x="39" y="23"/>
                </a:cxn>
                <a:cxn ang="0">
                  <a:pos x="43" y="36"/>
                </a:cxn>
                <a:cxn ang="0">
                  <a:pos x="38" y="39"/>
                </a:cxn>
                <a:cxn ang="0">
                  <a:pos x="27" y="44"/>
                </a:cxn>
                <a:cxn ang="0">
                  <a:pos x="28" y="51"/>
                </a:cxn>
              </a:cxnLst>
              <a:rect l="0" t="0" r="r" b="b"/>
              <a:pathLst>
                <a:path w="44" h="95">
                  <a:moveTo>
                    <a:pt x="29" y="56"/>
                  </a:moveTo>
                  <a:cubicBezTo>
                    <a:pt x="28" y="56"/>
                    <a:pt x="29" y="54"/>
                    <a:pt x="27" y="53"/>
                  </a:cubicBezTo>
                  <a:cubicBezTo>
                    <a:pt x="26" y="53"/>
                    <a:pt x="25" y="51"/>
                    <a:pt x="23" y="50"/>
                  </a:cubicBezTo>
                  <a:cubicBezTo>
                    <a:pt x="22" y="49"/>
                    <a:pt x="22" y="51"/>
                    <a:pt x="21" y="50"/>
                  </a:cubicBezTo>
                  <a:cubicBezTo>
                    <a:pt x="19" y="49"/>
                    <a:pt x="18" y="52"/>
                    <a:pt x="18" y="49"/>
                  </a:cubicBezTo>
                  <a:cubicBezTo>
                    <a:pt x="19" y="45"/>
                    <a:pt x="20" y="44"/>
                    <a:pt x="17" y="44"/>
                  </a:cubicBezTo>
                  <a:cubicBezTo>
                    <a:pt x="14" y="44"/>
                    <a:pt x="13" y="46"/>
                    <a:pt x="14" y="47"/>
                  </a:cubicBezTo>
                  <a:cubicBezTo>
                    <a:pt x="15" y="47"/>
                    <a:pt x="13" y="55"/>
                    <a:pt x="12" y="57"/>
                  </a:cubicBezTo>
                  <a:cubicBezTo>
                    <a:pt x="12" y="58"/>
                    <a:pt x="12" y="61"/>
                    <a:pt x="11" y="62"/>
                  </a:cubicBezTo>
                  <a:cubicBezTo>
                    <a:pt x="9" y="64"/>
                    <a:pt x="10" y="70"/>
                    <a:pt x="10" y="71"/>
                  </a:cubicBezTo>
                  <a:cubicBezTo>
                    <a:pt x="10" y="74"/>
                    <a:pt x="13" y="70"/>
                    <a:pt x="13" y="72"/>
                  </a:cubicBezTo>
                  <a:cubicBezTo>
                    <a:pt x="13" y="74"/>
                    <a:pt x="14" y="77"/>
                    <a:pt x="15" y="77"/>
                  </a:cubicBezTo>
                  <a:cubicBezTo>
                    <a:pt x="16" y="76"/>
                    <a:pt x="16" y="83"/>
                    <a:pt x="18" y="85"/>
                  </a:cubicBezTo>
                  <a:cubicBezTo>
                    <a:pt x="21" y="89"/>
                    <a:pt x="20" y="85"/>
                    <a:pt x="22" y="87"/>
                  </a:cubicBezTo>
                  <a:cubicBezTo>
                    <a:pt x="24" y="89"/>
                    <a:pt x="24" y="90"/>
                    <a:pt x="25" y="91"/>
                  </a:cubicBezTo>
                  <a:cubicBezTo>
                    <a:pt x="24" y="94"/>
                    <a:pt x="24" y="94"/>
                    <a:pt x="23" y="93"/>
                  </a:cubicBezTo>
                  <a:cubicBezTo>
                    <a:pt x="21" y="91"/>
                    <a:pt x="21" y="95"/>
                    <a:pt x="20" y="94"/>
                  </a:cubicBezTo>
                  <a:cubicBezTo>
                    <a:pt x="19" y="93"/>
                    <a:pt x="20" y="92"/>
                    <a:pt x="20" y="91"/>
                  </a:cubicBezTo>
                  <a:cubicBezTo>
                    <a:pt x="20" y="89"/>
                    <a:pt x="19" y="91"/>
                    <a:pt x="18" y="90"/>
                  </a:cubicBezTo>
                  <a:cubicBezTo>
                    <a:pt x="18" y="88"/>
                    <a:pt x="17" y="89"/>
                    <a:pt x="16" y="88"/>
                  </a:cubicBezTo>
                  <a:cubicBezTo>
                    <a:pt x="15" y="87"/>
                    <a:pt x="15" y="87"/>
                    <a:pt x="15" y="89"/>
                  </a:cubicBezTo>
                  <a:cubicBezTo>
                    <a:pt x="14" y="88"/>
                    <a:pt x="14" y="88"/>
                    <a:pt x="13" y="87"/>
                  </a:cubicBezTo>
                  <a:cubicBezTo>
                    <a:pt x="12" y="86"/>
                    <a:pt x="12" y="85"/>
                    <a:pt x="12" y="84"/>
                  </a:cubicBezTo>
                  <a:cubicBezTo>
                    <a:pt x="12" y="84"/>
                    <a:pt x="11" y="85"/>
                    <a:pt x="10" y="83"/>
                  </a:cubicBezTo>
                  <a:cubicBezTo>
                    <a:pt x="8" y="81"/>
                    <a:pt x="8" y="78"/>
                    <a:pt x="7" y="77"/>
                  </a:cubicBezTo>
                  <a:cubicBezTo>
                    <a:pt x="6" y="77"/>
                    <a:pt x="6" y="80"/>
                    <a:pt x="5" y="78"/>
                  </a:cubicBezTo>
                  <a:cubicBezTo>
                    <a:pt x="5" y="78"/>
                    <a:pt x="4" y="76"/>
                    <a:pt x="5" y="74"/>
                  </a:cubicBezTo>
                  <a:cubicBezTo>
                    <a:pt x="6" y="72"/>
                    <a:pt x="5" y="73"/>
                    <a:pt x="6" y="70"/>
                  </a:cubicBezTo>
                  <a:cubicBezTo>
                    <a:pt x="7" y="69"/>
                    <a:pt x="5" y="70"/>
                    <a:pt x="6" y="68"/>
                  </a:cubicBezTo>
                  <a:cubicBezTo>
                    <a:pt x="7" y="66"/>
                    <a:pt x="8" y="66"/>
                    <a:pt x="7" y="65"/>
                  </a:cubicBezTo>
                  <a:cubicBezTo>
                    <a:pt x="8" y="63"/>
                    <a:pt x="7" y="63"/>
                    <a:pt x="9" y="61"/>
                  </a:cubicBezTo>
                  <a:cubicBezTo>
                    <a:pt x="11" y="58"/>
                    <a:pt x="10" y="58"/>
                    <a:pt x="12" y="56"/>
                  </a:cubicBezTo>
                  <a:cubicBezTo>
                    <a:pt x="13" y="55"/>
                    <a:pt x="12" y="56"/>
                    <a:pt x="12" y="54"/>
                  </a:cubicBezTo>
                  <a:cubicBezTo>
                    <a:pt x="12" y="53"/>
                    <a:pt x="11" y="54"/>
                    <a:pt x="11" y="53"/>
                  </a:cubicBezTo>
                  <a:cubicBezTo>
                    <a:pt x="11" y="52"/>
                    <a:pt x="11" y="50"/>
                    <a:pt x="9" y="47"/>
                  </a:cubicBezTo>
                  <a:cubicBezTo>
                    <a:pt x="11" y="44"/>
                    <a:pt x="10" y="42"/>
                    <a:pt x="7" y="39"/>
                  </a:cubicBezTo>
                  <a:cubicBezTo>
                    <a:pt x="4" y="36"/>
                    <a:pt x="4" y="33"/>
                    <a:pt x="5" y="33"/>
                  </a:cubicBezTo>
                  <a:cubicBezTo>
                    <a:pt x="6" y="34"/>
                    <a:pt x="5" y="32"/>
                    <a:pt x="6" y="33"/>
                  </a:cubicBezTo>
                  <a:cubicBezTo>
                    <a:pt x="7" y="33"/>
                    <a:pt x="6" y="28"/>
                    <a:pt x="7" y="28"/>
                  </a:cubicBezTo>
                  <a:cubicBezTo>
                    <a:pt x="9" y="28"/>
                    <a:pt x="9" y="24"/>
                    <a:pt x="7" y="27"/>
                  </a:cubicBezTo>
                  <a:cubicBezTo>
                    <a:pt x="7" y="27"/>
                    <a:pt x="6" y="25"/>
                    <a:pt x="6" y="23"/>
                  </a:cubicBezTo>
                  <a:cubicBezTo>
                    <a:pt x="6" y="21"/>
                    <a:pt x="6" y="23"/>
                    <a:pt x="5" y="21"/>
                  </a:cubicBezTo>
                  <a:cubicBezTo>
                    <a:pt x="3" y="19"/>
                    <a:pt x="2" y="18"/>
                    <a:pt x="2" y="15"/>
                  </a:cubicBezTo>
                  <a:cubicBezTo>
                    <a:pt x="2" y="12"/>
                    <a:pt x="1" y="15"/>
                    <a:pt x="0" y="13"/>
                  </a:cubicBezTo>
                  <a:cubicBezTo>
                    <a:pt x="0" y="11"/>
                    <a:pt x="3" y="14"/>
                    <a:pt x="2" y="11"/>
                  </a:cubicBezTo>
                  <a:cubicBezTo>
                    <a:pt x="1" y="8"/>
                    <a:pt x="4" y="10"/>
                    <a:pt x="3" y="8"/>
                  </a:cubicBezTo>
                  <a:cubicBezTo>
                    <a:pt x="2" y="6"/>
                    <a:pt x="3" y="7"/>
                    <a:pt x="4" y="5"/>
                  </a:cubicBezTo>
                  <a:cubicBezTo>
                    <a:pt x="4" y="3"/>
                    <a:pt x="4" y="6"/>
                    <a:pt x="6" y="5"/>
                  </a:cubicBezTo>
                  <a:cubicBezTo>
                    <a:pt x="8" y="4"/>
                    <a:pt x="9" y="5"/>
                    <a:pt x="9" y="3"/>
                  </a:cubicBezTo>
                  <a:cubicBezTo>
                    <a:pt x="10" y="1"/>
                    <a:pt x="10" y="3"/>
                    <a:pt x="11" y="2"/>
                  </a:cubicBezTo>
                  <a:cubicBezTo>
                    <a:pt x="12" y="2"/>
                    <a:pt x="10" y="0"/>
                    <a:pt x="12" y="1"/>
                  </a:cubicBezTo>
                  <a:cubicBezTo>
                    <a:pt x="14" y="1"/>
                    <a:pt x="13" y="0"/>
                    <a:pt x="15" y="0"/>
                  </a:cubicBezTo>
                  <a:cubicBezTo>
                    <a:pt x="15" y="2"/>
                    <a:pt x="15" y="0"/>
                    <a:pt x="16" y="1"/>
                  </a:cubicBezTo>
                  <a:cubicBezTo>
                    <a:pt x="18" y="3"/>
                    <a:pt x="15" y="6"/>
                    <a:pt x="17" y="6"/>
                  </a:cubicBezTo>
                  <a:cubicBezTo>
                    <a:pt x="19" y="6"/>
                    <a:pt x="18" y="5"/>
                    <a:pt x="20" y="5"/>
                  </a:cubicBezTo>
                  <a:cubicBezTo>
                    <a:pt x="22" y="6"/>
                    <a:pt x="20" y="7"/>
                    <a:pt x="21" y="8"/>
                  </a:cubicBezTo>
                  <a:cubicBezTo>
                    <a:pt x="22" y="10"/>
                    <a:pt x="19" y="13"/>
                    <a:pt x="20" y="14"/>
                  </a:cubicBezTo>
                  <a:cubicBezTo>
                    <a:pt x="21" y="15"/>
                    <a:pt x="18" y="18"/>
                    <a:pt x="19" y="19"/>
                  </a:cubicBezTo>
                  <a:cubicBezTo>
                    <a:pt x="20" y="19"/>
                    <a:pt x="20" y="19"/>
                    <a:pt x="23" y="16"/>
                  </a:cubicBezTo>
                  <a:cubicBezTo>
                    <a:pt x="26" y="13"/>
                    <a:pt x="25" y="16"/>
                    <a:pt x="27" y="16"/>
                  </a:cubicBezTo>
                  <a:cubicBezTo>
                    <a:pt x="28" y="16"/>
                    <a:pt x="27" y="17"/>
                    <a:pt x="28" y="16"/>
                  </a:cubicBezTo>
                  <a:cubicBezTo>
                    <a:pt x="31" y="15"/>
                    <a:pt x="30" y="12"/>
                    <a:pt x="33" y="13"/>
                  </a:cubicBezTo>
                  <a:cubicBezTo>
                    <a:pt x="35" y="14"/>
                    <a:pt x="35" y="13"/>
                    <a:pt x="36" y="15"/>
                  </a:cubicBezTo>
                  <a:cubicBezTo>
                    <a:pt x="37" y="19"/>
                    <a:pt x="40" y="18"/>
                    <a:pt x="39" y="23"/>
                  </a:cubicBezTo>
                  <a:cubicBezTo>
                    <a:pt x="38" y="28"/>
                    <a:pt x="42" y="28"/>
                    <a:pt x="42" y="29"/>
                  </a:cubicBezTo>
                  <a:cubicBezTo>
                    <a:pt x="42" y="30"/>
                    <a:pt x="44" y="30"/>
                    <a:pt x="43" y="36"/>
                  </a:cubicBezTo>
                  <a:cubicBezTo>
                    <a:pt x="43" y="37"/>
                    <a:pt x="44" y="38"/>
                    <a:pt x="41" y="39"/>
                  </a:cubicBezTo>
                  <a:cubicBezTo>
                    <a:pt x="40" y="40"/>
                    <a:pt x="41" y="38"/>
                    <a:pt x="38" y="39"/>
                  </a:cubicBezTo>
                  <a:cubicBezTo>
                    <a:pt x="35" y="39"/>
                    <a:pt x="30" y="38"/>
                    <a:pt x="29" y="41"/>
                  </a:cubicBezTo>
                  <a:cubicBezTo>
                    <a:pt x="28" y="44"/>
                    <a:pt x="27" y="43"/>
                    <a:pt x="27" y="44"/>
                  </a:cubicBezTo>
                  <a:cubicBezTo>
                    <a:pt x="27" y="45"/>
                    <a:pt x="25" y="43"/>
                    <a:pt x="26" y="46"/>
                  </a:cubicBezTo>
                  <a:cubicBezTo>
                    <a:pt x="28" y="49"/>
                    <a:pt x="26" y="50"/>
                    <a:pt x="28" y="51"/>
                  </a:cubicBezTo>
                  <a:cubicBezTo>
                    <a:pt x="29" y="52"/>
                    <a:pt x="27" y="53"/>
                    <a:pt x="29" y="56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49" name="Freeform 20151">
              <a:extLst>
                <a:ext uri="{FF2B5EF4-FFF2-40B4-BE49-F238E27FC236}">
                  <a16:creationId xmlns:a16="http://schemas.microsoft.com/office/drawing/2014/main" id="{A8E189F9-A95F-48F7-B68E-090AF79DD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9403" y="3792873"/>
              <a:ext cx="175557" cy="444618"/>
            </a:xfrm>
            <a:custGeom>
              <a:avLst/>
              <a:gdLst/>
              <a:ahLst/>
              <a:cxnLst>
                <a:cxn ang="0">
                  <a:pos x="27" y="12"/>
                </a:cxn>
                <a:cxn ang="0">
                  <a:pos x="24" y="9"/>
                </a:cxn>
                <a:cxn ang="0">
                  <a:pos x="23" y="4"/>
                </a:cxn>
                <a:cxn ang="0">
                  <a:pos x="16" y="1"/>
                </a:cxn>
                <a:cxn ang="0">
                  <a:pos x="11" y="5"/>
                </a:cxn>
                <a:cxn ang="0">
                  <a:pos x="8" y="5"/>
                </a:cxn>
                <a:cxn ang="0">
                  <a:pos x="5" y="7"/>
                </a:cxn>
                <a:cxn ang="0">
                  <a:pos x="0" y="7"/>
                </a:cxn>
                <a:cxn ang="0">
                  <a:pos x="4" y="12"/>
                </a:cxn>
                <a:cxn ang="0">
                  <a:pos x="4" y="15"/>
                </a:cxn>
                <a:cxn ang="0">
                  <a:pos x="9" y="17"/>
                </a:cxn>
                <a:cxn ang="0">
                  <a:pos x="12" y="20"/>
                </a:cxn>
                <a:cxn ang="0">
                  <a:pos x="15" y="22"/>
                </a:cxn>
                <a:cxn ang="0">
                  <a:pos x="10" y="26"/>
                </a:cxn>
                <a:cxn ang="0">
                  <a:pos x="16" y="31"/>
                </a:cxn>
                <a:cxn ang="0">
                  <a:pos x="18" y="36"/>
                </a:cxn>
                <a:cxn ang="0">
                  <a:pos x="24" y="46"/>
                </a:cxn>
                <a:cxn ang="0">
                  <a:pos x="27" y="49"/>
                </a:cxn>
                <a:cxn ang="0">
                  <a:pos x="28" y="57"/>
                </a:cxn>
                <a:cxn ang="0">
                  <a:pos x="28" y="64"/>
                </a:cxn>
                <a:cxn ang="0">
                  <a:pos x="27" y="72"/>
                </a:cxn>
                <a:cxn ang="0">
                  <a:pos x="22" y="76"/>
                </a:cxn>
                <a:cxn ang="0">
                  <a:pos x="20" y="80"/>
                </a:cxn>
                <a:cxn ang="0">
                  <a:pos x="16" y="81"/>
                </a:cxn>
                <a:cxn ang="0">
                  <a:pos x="12" y="84"/>
                </a:cxn>
                <a:cxn ang="0">
                  <a:pos x="14" y="92"/>
                </a:cxn>
                <a:cxn ang="0">
                  <a:pos x="21" y="91"/>
                </a:cxn>
                <a:cxn ang="0">
                  <a:pos x="25" y="83"/>
                </a:cxn>
                <a:cxn ang="0">
                  <a:pos x="37" y="76"/>
                </a:cxn>
                <a:cxn ang="0">
                  <a:pos x="37" y="67"/>
                </a:cxn>
                <a:cxn ang="0">
                  <a:pos x="32" y="49"/>
                </a:cxn>
                <a:cxn ang="0">
                  <a:pos x="23" y="36"/>
                </a:cxn>
                <a:cxn ang="0">
                  <a:pos x="22" y="22"/>
                </a:cxn>
                <a:cxn ang="0">
                  <a:pos x="27" y="16"/>
                </a:cxn>
                <a:cxn ang="0">
                  <a:pos x="31" y="13"/>
                </a:cxn>
              </a:cxnLst>
              <a:rect l="0" t="0" r="r" b="b"/>
              <a:pathLst>
                <a:path w="39" h="98">
                  <a:moveTo>
                    <a:pt x="31" y="13"/>
                  </a:moveTo>
                  <a:cubicBezTo>
                    <a:pt x="29" y="12"/>
                    <a:pt x="28" y="13"/>
                    <a:pt x="27" y="12"/>
                  </a:cubicBezTo>
                  <a:cubicBezTo>
                    <a:pt x="27" y="11"/>
                    <a:pt x="26" y="12"/>
                    <a:pt x="26" y="11"/>
                  </a:cubicBezTo>
                  <a:cubicBezTo>
                    <a:pt x="25" y="9"/>
                    <a:pt x="24" y="10"/>
                    <a:pt x="24" y="9"/>
                  </a:cubicBezTo>
                  <a:cubicBezTo>
                    <a:pt x="24" y="7"/>
                    <a:pt x="22" y="8"/>
                    <a:pt x="24" y="6"/>
                  </a:cubicBezTo>
                  <a:cubicBezTo>
                    <a:pt x="25" y="4"/>
                    <a:pt x="24" y="4"/>
                    <a:pt x="23" y="4"/>
                  </a:cubicBezTo>
                  <a:cubicBezTo>
                    <a:pt x="21" y="5"/>
                    <a:pt x="22" y="3"/>
                    <a:pt x="20" y="4"/>
                  </a:cubicBezTo>
                  <a:cubicBezTo>
                    <a:pt x="18" y="4"/>
                    <a:pt x="17" y="0"/>
                    <a:pt x="16" y="1"/>
                  </a:cubicBezTo>
                  <a:cubicBezTo>
                    <a:pt x="15" y="3"/>
                    <a:pt x="14" y="2"/>
                    <a:pt x="14" y="3"/>
                  </a:cubicBezTo>
                  <a:cubicBezTo>
                    <a:pt x="15" y="4"/>
                    <a:pt x="12" y="6"/>
                    <a:pt x="11" y="5"/>
                  </a:cubicBezTo>
                  <a:cubicBezTo>
                    <a:pt x="11" y="4"/>
                    <a:pt x="10" y="4"/>
                    <a:pt x="10" y="6"/>
                  </a:cubicBezTo>
                  <a:cubicBezTo>
                    <a:pt x="10" y="8"/>
                    <a:pt x="9" y="6"/>
                    <a:pt x="8" y="5"/>
                  </a:cubicBezTo>
                  <a:cubicBezTo>
                    <a:pt x="8" y="5"/>
                    <a:pt x="8" y="6"/>
                    <a:pt x="7" y="5"/>
                  </a:cubicBezTo>
                  <a:cubicBezTo>
                    <a:pt x="6" y="3"/>
                    <a:pt x="6" y="7"/>
                    <a:pt x="5" y="7"/>
                  </a:cubicBezTo>
                  <a:cubicBezTo>
                    <a:pt x="4" y="7"/>
                    <a:pt x="5" y="6"/>
                    <a:pt x="3" y="5"/>
                  </a:cubicBezTo>
                  <a:cubicBezTo>
                    <a:pt x="1" y="4"/>
                    <a:pt x="2" y="7"/>
                    <a:pt x="0" y="7"/>
                  </a:cubicBezTo>
                  <a:cubicBezTo>
                    <a:pt x="4" y="11"/>
                    <a:pt x="3" y="13"/>
                    <a:pt x="3" y="12"/>
                  </a:cubicBezTo>
                  <a:cubicBezTo>
                    <a:pt x="4" y="10"/>
                    <a:pt x="4" y="12"/>
                    <a:pt x="4" y="12"/>
                  </a:cubicBezTo>
                  <a:cubicBezTo>
                    <a:pt x="5" y="12"/>
                    <a:pt x="4" y="13"/>
                    <a:pt x="4" y="14"/>
                  </a:cubicBezTo>
                  <a:cubicBezTo>
                    <a:pt x="5" y="14"/>
                    <a:pt x="4" y="14"/>
                    <a:pt x="4" y="15"/>
                  </a:cubicBezTo>
                  <a:cubicBezTo>
                    <a:pt x="5" y="16"/>
                    <a:pt x="5" y="18"/>
                    <a:pt x="6" y="17"/>
                  </a:cubicBezTo>
                  <a:cubicBezTo>
                    <a:pt x="7" y="17"/>
                    <a:pt x="8" y="20"/>
                    <a:pt x="9" y="17"/>
                  </a:cubicBezTo>
                  <a:cubicBezTo>
                    <a:pt x="10" y="16"/>
                    <a:pt x="10" y="16"/>
                    <a:pt x="12" y="17"/>
                  </a:cubicBezTo>
                  <a:cubicBezTo>
                    <a:pt x="14" y="18"/>
                    <a:pt x="14" y="19"/>
                    <a:pt x="12" y="20"/>
                  </a:cubicBezTo>
                  <a:cubicBezTo>
                    <a:pt x="11" y="21"/>
                    <a:pt x="13" y="20"/>
                    <a:pt x="13" y="21"/>
                  </a:cubicBezTo>
                  <a:cubicBezTo>
                    <a:pt x="14" y="22"/>
                    <a:pt x="14" y="21"/>
                    <a:pt x="15" y="22"/>
                  </a:cubicBezTo>
                  <a:cubicBezTo>
                    <a:pt x="16" y="23"/>
                    <a:pt x="14" y="23"/>
                    <a:pt x="14" y="25"/>
                  </a:cubicBezTo>
                  <a:cubicBezTo>
                    <a:pt x="13" y="26"/>
                    <a:pt x="9" y="23"/>
                    <a:pt x="10" y="26"/>
                  </a:cubicBezTo>
                  <a:cubicBezTo>
                    <a:pt x="11" y="27"/>
                    <a:pt x="8" y="26"/>
                    <a:pt x="11" y="29"/>
                  </a:cubicBezTo>
                  <a:cubicBezTo>
                    <a:pt x="14" y="31"/>
                    <a:pt x="15" y="31"/>
                    <a:pt x="16" y="31"/>
                  </a:cubicBezTo>
                  <a:cubicBezTo>
                    <a:pt x="16" y="32"/>
                    <a:pt x="15" y="32"/>
                    <a:pt x="16" y="33"/>
                  </a:cubicBezTo>
                  <a:cubicBezTo>
                    <a:pt x="17" y="35"/>
                    <a:pt x="17" y="33"/>
                    <a:pt x="18" y="36"/>
                  </a:cubicBezTo>
                  <a:cubicBezTo>
                    <a:pt x="19" y="38"/>
                    <a:pt x="20" y="40"/>
                    <a:pt x="22" y="40"/>
                  </a:cubicBezTo>
                  <a:cubicBezTo>
                    <a:pt x="24" y="41"/>
                    <a:pt x="23" y="46"/>
                    <a:pt x="24" y="46"/>
                  </a:cubicBezTo>
                  <a:cubicBezTo>
                    <a:pt x="25" y="45"/>
                    <a:pt x="27" y="49"/>
                    <a:pt x="27" y="48"/>
                  </a:cubicBezTo>
                  <a:cubicBezTo>
                    <a:pt x="28" y="48"/>
                    <a:pt x="28" y="49"/>
                    <a:pt x="27" y="49"/>
                  </a:cubicBezTo>
                  <a:cubicBezTo>
                    <a:pt x="26" y="50"/>
                    <a:pt x="26" y="50"/>
                    <a:pt x="28" y="52"/>
                  </a:cubicBezTo>
                  <a:cubicBezTo>
                    <a:pt x="30" y="54"/>
                    <a:pt x="28" y="55"/>
                    <a:pt x="28" y="57"/>
                  </a:cubicBezTo>
                  <a:cubicBezTo>
                    <a:pt x="28" y="58"/>
                    <a:pt x="27" y="61"/>
                    <a:pt x="27" y="61"/>
                  </a:cubicBezTo>
                  <a:cubicBezTo>
                    <a:pt x="28" y="62"/>
                    <a:pt x="28" y="62"/>
                    <a:pt x="28" y="64"/>
                  </a:cubicBezTo>
                  <a:cubicBezTo>
                    <a:pt x="29" y="66"/>
                    <a:pt x="28" y="67"/>
                    <a:pt x="28" y="69"/>
                  </a:cubicBezTo>
                  <a:cubicBezTo>
                    <a:pt x="29" y="71"/>
                    <a:pt x="29" y="73"/>
                    <a:pt x="27" y="72"/>
                  </a:cubicBezTo>
                  <a:cubicBezTo>
                    <a:pt x="26" y="72"/>
                    <a:pt x="26" y="74"/>
                    <a:pt x="24" y="74"/>
                  </a:cubicBezTo>
                  <a:cubicBezTo>
                    <a:pt x="21" y="74"/>
                    <a:pt x="24" y="77"/>
                    <a:pt x="22" y="76"/>
                  </a:cubicBezTo>
                  <a:cubicBezTo>
                    <a:pt x="20" y="75"/>
                    <a:pt x="19" y="76"/>
                    <a:pt x="20" y="77"/>
                  </a:cubicBezTo>
                  <a:cubicBezTo>
                    <a:pt x="20" y="78"/>
                    <a:pt x="19" y="79"/>
                    <a:pt x="20" y="80"/>
                  </a:cubicBezTo>
                  <a:cubicBezTo>
                    <a:pt x="23" y="82"/>
                    <a:pt x="20" y="82"/>
                    <a:pt x="19" y="81"/>
                  </a:cubicBezTo>
                  <a:cubicBezTo>
                    <a:pt x="19" y="79"/>
                    <a:pt x="17" y="82"/>
                    <a:pt x="16" y="81"/>
                  </a:cubicBezTo>
                  <a:cubicBezTo>
                    <a:pt x="16" y="80"/>
                    <a:pt x="15" y="82"/>
                    <a:pt x="15" y="82"/>
                  </a:cubicBezTo>
                  <a:cubicBezTo>
                    <a:pt x="16" y="84"/>
                    <a:pt x="13" y="83"/>
                    <a:pt x="12" y="84"/>
                  </a:cubicBezTo>
                  <a:cubicBezTo>
                    <a:pt x="13" y="87"/>
                    <a:pt x="14" y="84"/>
                    <a:pt x="15" y="86"/>
                  </a:cubicBezTo>
                  <a:cubicBezTo>
                    <a:pt x="16" y="88"/>
                    <a:pt x="14" y="87"/>
                    <a:pt x="14" y="92"/>
                  </a:cubicBezTo>
                  <a:cubicBezTo>
                    <a:pt x="14" y="96"/>
                    <a:pt x="14" y="98"/>
                    <a:pt x="16" y="95"/>
                  </a:cubicBezTo>
                  <a:cubicBezTo>
                    <a:pt x="18" y="93"/>
                    <a:pt x="19" y="92"/>
                    <a:pt x="21" y="91"/>
                  </a:cubicBezTo>
                  <a:cubicBezTo>
                    <a:pt x="23" y="90"/>
                    <a:pt x="21" y="90"/>
                    <a:pt x="22" y="90"/>
                  </a:cubicBezTo>
                  <a:cubicBezTo>
                    <a:pt x="24" y="89"/>
                    <a:pt x="24" y="82"/>
                    <a:pt x="25" y="83"/>
                  </a:cubicBezTo>
                  <a:cubicBezTo>
                    <a:pt x="26" y="84"/>
                    <a:pt x="26" y="86"/>
                    <a:pt x="30" y="82"/>
                  </a:cubicBezTo>
                  <a:cubicBezTo>
                    <a:pt x="33" y="79"/>
                    <a:pt x="36" y="80"/>
                    <a:pt x="37" y="76"/>
                  </a:cubicBezTo>
                  <a:cubicBezTo>
                    <a:pt x="38" y="73"/>
                    <a:pt x="37" y="70"/>
                    <a:pt x="38" y="70"/>
                  </a:cubicBezTo>
                  <a:cubicBezTo>
                    <a:pt x="39" y="70"/>
                    <a:pt x="38" y="68"/>
                    <a:pt x="37" y="67"/>
                  </a:cubicBezTo>
                  <a:cubicBezTo>
                    <a:pt x="37" y="66"/>
                    <a:pt x="38" y="63"/>
                    <a:pt x="37" y="57"/>
                  </a:cubicBezTo>
                  <a:cubicBezTo>
                    <a:pt x="35" y="51"/>
                    <a:pt x="33" y="51"/>
                    <a:pt x="32" y="49"/>
                  </a:cubicBezTo>
                  <a:cubicBezTo>
                    <a:pt x="32" y="46"/>
                    <a:pt x="31" y="47"/>
                    <a:pt x="28" y="44"/>
                  </a:cubicBezTo>
                  <a:cubicBezTo>
                    <a:pt x="25" y="41"/>
                    <a:pt x="23" y="38"/>
                    <a:pt x="23" y="36"/>
                  </a:cubicBezTo>
                  <a:cubicBezTo>
                    <a:pt x="22" y="34"/>
                    <a:pt x="21" y="35"/>
                    <a:pt x="19" y="32"/>
                  </a:cubicBezTo>
                  <a:cubicBezTo>
                    <a:pt x="18" y="28"/>
                    <a:pt x="20" y="24"/>
                    <a:pt x="22" y="22"/>
                  </a:cubicBezTo>
                  <a:cubicBezTo>
                    <a:pt x="25" y="20"/>
                    <a:pt x="23" y="18"/>
                    <a:pt x="25" y="17"/>
                  </a:cubicBezTo>
                  <a:cubicBezTo>
                    <a:pt x="26" y="16"/>
                    <a:pt x="26" y="17"/>
                    <a:pt x="27" y="16"/>
                  </a:cubicBezTo>
                  <a:cubicBezTo>
                    <a:pt x="28" y="16"/>
                    <a:pt x="27" y="15"/>
                    <a:pt x="28" y="14"/>
                  </a:cubicBezTo>
                  <a:cubicBezTo>
                    <a:pt x="30" y="13"/>
                    <a:pt x="31" y="13"/>
                    <a:pt x="31" y="13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50" name="Freeform 20152">
              <a:extLst>
                <a:ext uri="{FF2B5EF4-FFF2-40B4-BE49-F238E27FC236}">
                  <a16:creationId xmlns:a16="http://schemas.microsoft.com/office/drawing/2014/main" id="{DB91797D-7D5D-4FE7-978E-D5A12F7F441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3605" y="3825314"/>
              <a:ext cx="181281" cy="253794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1" y="14"/>
                </a:cxn>
                <a:cxn ang="0">
                  <a:pos x="2" y="19"/>
                </a:cxn>
                <a:cxn ang="0">
                  <a:pos x="5" y="18"/>
                </a:cxn>
                <a:cxn ang="0">
                  <a:pos x="6" y="21"/>
                </a:cxn>
                <a:cxn ang="0">
                  <a:pos x="5" y="27"/>
                </a:cxn>
                <a:cxn ang="0">
                  <a:pos x="4" y="32"/>
                </a:cxn>
                <a:cxn ang="0">
                  <a:pos x="8" y="29"/>
                </a:cxn>
                <a:cxn ang="0">
                  <a:pos x="12" y="29"/>
                </a:cxn>
                <a:cxn ang="0">
                  <a:pos x="13" y="29"/>
                </a:cxn>
                <a:cxn ang="0">
                  <a:pos x="18" y="26"/>
                </a:cxn>
                <a:cxn ang="0">
                  <a:pos x="21" y="28"/>
                </a:cxn>
                <a:cxn ang="0">
                  <a:pos x="24" y="36"/>
                </a:cxn>
                <a:cxn ang="0">
                  <a:pos x="27" y="42"/>
                </a:cxn>
                <a:cxn ang="0">
                  <a:pos x="28" y="49"/>
                </a:cxn>
                <a:cxn ang="0">
                  <a:pos x="26" y="52"/>
                </a:cxn>
                <a:cxn ang="0">
                  <a:pos x="29" y="54"/>
                </a:cxn>
                <a:cxn ang="0">
                  <a:pos x="31" y="53"/>
                </a:cxn>
                <a:cxn ang="0">
                  <a:pos x="33" y="51"/>
                </a:cxn>
                <a:cxn ang="0">
                  <a:pos x="35" y="52"/>
                </a:cxn>
                <a:cxn ang="0">
                  <a:pos x="37" y="51"/>
                </a:cxn>
                <a:cxn ang="0">
                  <a:pos x="38" y="50"/>
                </a:cxn>
                <a:cxn ang="0">
                  <a:pos x="38" y="45"/>
                </a:cxn>
                <a:cxn ang="0">
                  <a:pos x="37" y="42"/>
                </a:cxn>
                <a:cxn ang="0">
                  <a:pos x="37" y="41"/>
                </a:cxn>
                <a:cxn ang="0">
                  <a:pos x="34" y="39"/>
                </a:cxn>
                <a:cxn ang="0">
                  <a:pos x="32" y="33"/>
                </a:cxn>
                <a:cxn ang="0">
                  <a:pos x="28" y="29"/>
                </a:cxn>
                <a:cxn ang="0">
                  <a:pos x="26" y="26"/>
                </a:cxn>
                <a:cxn ang="0">
                  <a:pos x="26" y="24"/>
                </a:cxn>
                <a:cxn ang="0">
                  <a:pos x="21" y="22"/>
                </a:cxn>
                <a:cxn ang="0">
                  <a:pos x="20" y="19"/>
                </a:cxn>
                <a:cxn ang="0">
                  <a:pos x="24" y="18"/>
                </a:cxn>
                <a:cxn ang="0">
                  <a:pos x="25" y="15"/>
                </a:cxn>
                <a:cxn ang="0">
                  <a:pos x="23" y="14"/>
                </a:cxn>
                <a:cxn ang="0">
                  <a:pos x="22" y="13"/>
                </a:cxn>
                <a:cxn ang="0">
                  <a:pos x="22" y="10"/>
                </a:cxn>
                <a:cxn ang="0">
                  <a:pos x="19" y="10"/>
                </a:cxn>
                <a:cxn ang="0">
                  <a:pos x="16" y="10"/>
                </a:cxn>
                <a:cxn ang="0">
                  <a:pos x="14" y="8"/>
                </a:cxn>
                <a:cxn ang="0">
                  <a:pos x="14" y="7"/>
                </a:cxn>
                <a:cxn ang="0">
                  <a:pos x="14" y="5"/>
                </a:cxn>
                <a:cxn ang="0">
                  <a:pos x="13" y="5"/>
                </a:cxn>
                <a:cxn ang="0">
                  <a:pos x="10" y="0"/>
                </a:cxn>
                <a:cxn ang="0">
                  <a:pos x="8" y="3"/>
                </a:cxn>
                <a:cxn ang="0">
                  <a:pos x="8" y="7"/>
                </a:cxn>
                <a:cxn ang="0">
                  <a:pos x="8" y="8"/>
                </a:cxn>
                <a:cxn ang="0">
                  <a:pos x="5" y="6"/>
                </a:cxn>
                <a:cxn ang="0">
                  <a:pos x="2" y="9"/>
                </a:cxn>
                <a:cxn ang="0">
                  <a:pos x="0" y="13"/>
                </a:cxn>
              </a:cxnLst>
              <a:rect l="0" t="0" r="r" b="b"/>
              <a:pathLst>
                <a:path w="40" h="56">
                  <a:moveTo>
                    <a:pt x="0" y="13"/>
                  </a:moveTo>
                  <a:cubicBezTo>
                    <a:pt x="0" y="15"/>
                    <a:pt x="0" y="13"/>
                    <a:pt x="1" y="14"/>
                  </a:cubicBezTo>
                  <a:cubicBezTo>
                    <a:pt x="3" y="16"/>
                    <a:pt x="0" y="19"/>
                    <a:pt x="2" y="19"/>
                  </a:cubicBezTo>
                  <a:cubicBezTo>
                    <a:pt x="4" y="19"/>
                    <a:pt x="3" y="18"/>
                    <a:pt x="5" y="18"/>
                  </a:cubicBezTo>
                  <a:cubicBezTo>
                    <a:pt x="7" y="19"/>
                    <a:pt x="5" y="20"/>
                    <a:pt x="6" y="21"/>
                  </a:cubicBezTo>
                  <a:cubicBezTo>
                    <a:pt x="7" y="23"/>
                    <a:pt x="4" y="26"/>
                    <a:pt x="5" y="27"/>
                  </a:cubicBezTo>
                  <a:cubicBezTo>
                    <a:pt x="6" y="28"/>
                    <a:pt x="3" y="31"/>
                    <a:pt x="4" y="32"/>
                  </a:cubicBezTo>
                  <a:cubicBezTo>
                    <a:pt x="5" y="32"/>
                    <a:pt x="5" y="32"/>
                    <a:pt x="8" y="29"/>
                  </a:cubicBezTo>
                  <a:cubicBezTo>
                    <a:pt x="11" y="26"/>
                    <a:pt x="10" y="29"/>
                    <a:pt x="12" y="29"/>
                  </a:cubicBezTo>
                  <a:cubicBezTo>
                    <a:pt x="13" y="29"/>
                    <a:pt x="12" y="30"/>
                    <a:pt x="13" y="29"/>
                  </a:cubicBezTo>
                  <a:cubicBezTo>
                    <a:pt x="16" y="28"/>
                    <a:pt x="15" y="25"/>
                    <a:pt x="18" y="26"/>
                  </a:cubicBezTo>
                  <a:cubicBezTo>
                    <a:pt x="20" y="27"/>
                    <a:pt x="20" y="26"/>
                    <a:pt x="21" y="28"/>
                  </a:cubicBezTo>
                  <a:cubicBezTo>
                    <a:pt x="22" y="32"/>
                    <a:pt x="25" y="31"/>
                    <a:pt x="24" y="36"/>
                  </a:cubicBezTo>
                  <a:cubicBezTo>
                    <a:pt x="23" y="41"/>
                    <a:pt x="27" y="41"/>
                    <a:pt x="27" y="42"/>
                  </a:cubicBezTo>
                  <a:cubicBezTo>
                    <a:pt x="27" y="43"/>
                    <a:pt x="29" y="43"/>
                    <a:pt x="28" y="49"/>
                  </a:cubicBezTo>
                  <a:cubicBezTo>
                    <a:pt x="28" y="50"/>
                    <a:pt x="29" y="51"/>
                    <a:pt x="26" y="52"/>
                  </a:cubicBezTo>
                  <a:cubicBezTo>
                    <a:pt x="27" y="55"/>
                    <a:pt x="28" y="52"/>
                    <a:pt x="29" y="54"/>
                  </a:cubicBezTo>
                  <a:cubicBezTo>
                    <a:pt x="30" y="56"/>
                    <a:pt x="32" y="55"/>
                    <a:pt x="31" y="53"/>
                  </a:cubicBezTo>
                  <a:cubicBezTo>
                    <a:pt x="29" y="51"/>
                    <a:pt x="32" y="52"/>
                    <a:pt x="33" y="51"/>
                  </a:cubicBezTo>
                  <a:cubicBezTo>
                    <a:pt x="34" y="50"/>
                    <a:pt x="34" y="53"/>
                    <a:pt x="35" y="52"/>
                  </a:cubicBezTo>
                  <a:cubicBezTo>
                    <a:pt x="36" y="52"/>
                    <a:pt x="37" y="50"/>
                    <a:pt x="37" y="51"/>
                  </a:cubicBezTo>
                  <a:cubicBezTo>
                    <a:pt x="38" y="51"/>
                    <a:pt x="38" y="50"/>
                    <a:pt x="38" y="50"/>
                  </a:cubicBezTo>
                  <a:cubicBezTo>
                    <a:pt x="38" y="48"/>
                    <a:pt x="40" y="47"/>
                    <a:pt x="38" y="45"/>
                  </a:cubicBezTo>
                  <a:cubicBezTo>
                    <a:pt x="36" y="43"/>
                    <a:pt x="36" y="43"/>
                    <a:pt x="37" y="42"/>
                  </a:cubicBezTo>
                  <a:cubicBezTo>
                    <a:pt x="38" y="42"/>
                    <a:pt x="38" y="41"/>
                    <a:pt x="37" y="41"/>
                  </a:cubicBezTo>
                  <a:cubicBezTo>
                    <a:pt x="37" y="42"/>
                    <a:pt x="35" y="38"/>
                    <a:pt x="34" y="39"/>
                  </a:cubicBezTo>
                  <a:cubicBezTo>
                    <a:pt x="33" y="39"/>
                    <a:pt x="34" y="34"/>
                    <a:pt x="32" y="33"/>
                  </a:cubicBezTo>
                  <a:cubicBezTo>
                    <a:pt x="30" y="33"/>
                    <a:pt x="29" y="31"/>
                    <a:pt x="28" y="29"/>
                  </a:cubicBezTo>
                  <a:cubicBezTo>
                    <a:pt x="27" y="26"/>
                    <a:pt x="27" y="28"/>
                    <a:pt x="26" y="26"/>
                  </a:cubicBezTo>
                  <a:cubicBezTo>
                    <a:pt x="25" y="25"/>
                    <a:pt x="26" y="25"/>
                    <a:pt x="26" y="24"/>
                  </a:cubicBezTo>
                  <a:cubicBezTo>
                    <a:pt x="25" y="24"/>
                    <a:pt x="24" y="24"/>
                    <a:pt x="21" y="22"/>
                  </a:cubicBezTo>
                  <a:cubicBezTo>
                    <a:pt x="18" y="19"/>
                    <a:pt x="21" y="20"/>
                    <a:pt x="20" y="19"/>
                  </a:cubicBezTo>
                  <a:cubicBezTo>
                    <a:pt x="19" y="16"/>
                    <a:pt x="23" y="19"/>
                    <a:pt x="24" y="18"/>
                  </a:cubicBezTo>
                  <a:cubicBezTo>
                    <a:pt x="24" y="16"/>
                    <a:pt x="26" y="16"/>
                    <a:pt x="25" y="15"/>
                  </a:cubicBezTo>
                  <a:cubicBezTo>
                    <a:pt x="24" y="14"/>
                    <a:pt x="24" y="15"/>
                    <a:pt x="23" y="14"/>
                  </a:cubicBezTo>
                  <a:cubicBezTo>
                    <a:pt x="23" y="13"/>
                    <a:pt x="21" y="14"/>
                    <a:pt x="22" y="13"/>
                  </a:cubicBezTo>
                  <a:cubicBezTo>
                    <a:pt x="24" y="12"/>
                    <a:pt x="24" y="11"/>
                    <a:pt x="22" y="10"/>
                  </a:cubicBezTo>
                  <a:cubicBezTo>
                    <a:pt x="20" y="9"/>
                    <a:pt x="20" y="9"/>
                    <a:pt x="19" y="10"/>
                  </a:cubicBezTo>
                  <a:cubicBezTo>
                    <a:pt x="18" y="13"/>
                    <a:pt x="17" y="10"/>
                    <a:pt x="16" y="10"/>
                  </a:cubicBezTo>
                  <a:cubicBezTo>
                    <a:pt x="15" y="11"/>
                    <a:pt x="15" y="9"/>
                    <a:pt x="14" y="8"/>
                  </a:cubicBezTo>
                  <a:cubicBezTo>
                    <a:pt x="14" y="7"/>
                    <a:pt x="15" y="7"/>
                    <a:pt x="14" y="7"/>
                  </a:cubicBezTo>
                  <a:cubicBezTo>
                    <a:pt x="14" y="6"/>
                    <a:pt x="15" y="5"/>
                    <a:pt x="14" y="5"/>
                  </a:cubicBezTo>
                  <a:cubicBezTo>
                    <a:pt x="14" y="5"/>
                    <a:pt x="14" y="3"/>
                    <a:pt x="13" y="5"/>
                  </a:cubicBezTo>
                  <a:cubicBezTo>
                    <a:pt x="13" y="6"/>
                    <a:pt x="14" y="4"/>
                    <a:pt x="10" y="0"/>
                  </a:cubicBezTo>
                  <a:cubicBezTo>
                    <a:pt x="9" y="0"/>
                    <a:pt x="6" y="0"/>
                    <a:pt x="8" y="3"/>
                  </a:cubicBezTo>
                  <a:cubicBezTo>
                    <a:pt x="9" y="7"/>
                    <a:pt x="8" y="6"/>
                    <a:pt x="8" y="7"/>
                  </a:cubicBezTo>
                  <a:cubicBezTo>
                    <a:pt x="9" y="8"/>
                    <a:pt x="8" y="9"/>
                    <a:pt x="8" y="8"/>
                  </a:cubicBezTo>
                  <a:cubicBezTo>
                    <a:pt x="7" y="7"/>
                    <a:pt x="6" y="10"/>
                    <a:pt x="5" y="6"/>
                  </a:cubicBezTo>
                  <a:cubicBezTo>
                    <a:pt x="4" y="7"/>
                    <a:pt x="2" y="6"/>
                    <a:pt x="2" y="9"/>
                  </a:cubicBezTo>
                  <a:cubicBezTo>
                    <a:pt x="1" y="12"/>
                    <a:pt x="0" y="9"/>
                    <a:pt x="0" y="13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51" name="Freeform 20153">
              <a:extLst>
                <a:ext uri="{FF2B5EF4-FFF2-40B4-BE49-F238E27FC236}">
                  <a16:creationId xmlns:a16="http://schemas.microsoft.com/office/drawing/2014/main" id="{6D903516-651E-4B9F-8619-8380B4D20DF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9402" y="4050485"/>
              <a:ext cx="129760" cy="122127"/>
            </a:xfrm>
            <a:custGeom>
              <a:avLst/>
              <a:gdLst/>
              <a:ahLst/>
              <a:cxnLst>
                <a:cxn ang="0">
                  <a:pos x="28" y="0"/>
                </a:cxn>
                <a:cxn ang="0">
                  <a:pos x="27" y="4"/>
                </a:cxn>
                <a:cxn ang="0">
                  <a:pos x="28" y="7"/>
                </a:cxn>
                <a:cxn ang="0">
                  <a:pos x="28" y="12"/>
                </a:cxn>
                <a:cxn ang="0">
                  <a:pos x="27" y="15"/>
                </a:cxn>
                <a:cxn ang="0">
                  <a:pos x="24" y="17"/>
                </a:cxn>
                <a:cxn ang="0">
                  <a:pos x="22" y="19"/>
                </a:cxn>
                <a:cxn ang="0">
                  <a:pos x="20" y="20"/>
                </a:cxn>
                <a:cxn ang="0">
                  <a:pos x="20" y="23"/>
                </a:cxn>
                <a:cxn ang="0">
                  <a:pos x="19" y="24"/>
                </a:cxn>
                <a:cxn ang="0">
                  <a:pos x="16" y="24"/>
                </a:cxn>
                <a:cxn ang="0">
                  <a:pos x="15" y="25"/>
                </a:cxn>
                <a:cxn ang="0">
                  <a:pos x="12" y="27"/>
                </a:cxn>
                <a:cxn ang="0">
                  <a:pos x="9" y="26"/>
                </a:cxn>
                <a:cxn ang="0">
                  <a:pos x="8" y="26"/>
                </a:cxn>
                <a:cxn ang="0">
                  <a:pos x="8" y="23"/>
                </a:cxn>
                <a:cxn ang="0">
                  <a:pos x="7" y="24"/>
                </a:cxn>
                <a:cxn ang="0">
                  <a:pos x="5" y="23"/>
                </a:cxn>
                <a:cxn ang="0">
                  <a:pos x="4" y="19"/>
                </a:cxn>
                <a:cxn ang="0">
                  <a:pos x="3" y="14"/>
                </a:cxn>
                <a:cxn ang="0">
                  <a:pos x="1" y="9"/>
                </a:cxn>
                <a:cxn ang="0">
                  <a:pos x="2" y="7"/>
                </a:cxn>
                <a:cxn ang="0">
                  <a:pos x="4" y="4"/>
                </a:cxn>
                <a:cxn ang="0">
                  <a:pos x="13" y="2"/>
                </a:cxn>
                <a:cxn ang="0">
                  <a:pos x="16" y="2"/>
                </a:cxn>
                <a:cxn ang="0">
                  <a:pos x="19" y="4"/>
                </a:cxn>
                <a:cxn ang="0">
                  <a:pos x="21" y="3"/>
                </a:cxn>
                <a:cxn ang="0">
                  <a:pos x="23" y="1"/>
                </a:cxn>
                <a:cxn ang="0">
                  <a:pos x="25" y="2"/>
                </a:cxn>
                <a:cxn ang="0">
                  <a:pos x="27" y="1"/>
                </a:cxn>
                <a:cxn ang="0">
                  <a:pos x="28" y="0"/>
                </a:cxn>
              </a:cxnLst>
              <a:rect l="0" t="0" r="r" b="b"/>
              <a:pathLst>
                <a:path w="29" h="27">
                  <a:moveTo>
                    <a:pt x="28" y="0"/>
                  </a:moveTo>
                  <a:cubicBezTo>
                    <a:pt x="28" y="1"/>
                    <a:pt x="27" y="4"/>
                    <a:pt x="27" y="4"/>
                  </a:cubicBezTo>
                  <a:cubicBezTo>
                    <a:pt x="28" y="5"/>
                    <a:pt x="28" y="5"/>
                    <a:pt x="28" y="7"/>
                  </a:cubicBezTo>
                  <a:cubicBezTo>
                    <a:pt x="29" y="9"/>
                    <a:pt x="28" y="10"/>
                    <a:pt x="28" y="12"/>
                  </a:cubicBezTo>
                  <a:cubicBezTo>
                    <a:pt x="29" y="14"/>
                    <a:pt x="29" y="16"/>
                    <a:pt x="27" y="15"/>
                  </a:cubicBezTo>
                  <a:cubicBezTo>
                    <a:pt x="26" y="15"/>
                    <a:pt x="26" y="17"/>
                    <a:pt x="24" y="17"/>
                  </a:cubicBezTo>
                  <a:cubicBezTo>
                    <a:pt x="21" y="17"/>
                    <a:pt x="24" y="20"/>
                    <a:pt x="22" y="19"/>
                  </a:cubicBezTo>
                  <a:cubicBezTo>
                    <a:pt x="20" y="18"/>
                    <a:pt x="19" y="19"/>
                    <a:pt x="20" y="20"/>
                  </a:cubicBezTo>
                  <a:cubicBezTo>
                    <a:pt x="20" y="21"/>
                    <a:pt x="19" y="22"/>
                    <a:pt x="20" y="23"/>
                  </a:cubicBezTo>
                  <a:cubicBezTo>
                    <a:pt x="23" y="25"/>
                    <a:pt x="20" y="25"/>
                    <a:pt x="19" y="24"/>
                  </a:cubicBezTo>
                  <a:cubicBezTo>
                    <a:pt x="19" y="22"/>
                    <a:pt x="17" y="25"/>
                    <a:pt x="16" y="24"/>
                  </a:cubicBezTo>
                  <a:cubicBezTo>
                    <a:pt x="16" y="23"/>
                    <a:pt x="15" y="25"/>
                    <a:pt x="15" y="25"/>
                  </a:cubicBezTo>
                  <a:cubicBezTo>
                    <a:pt x="16" y="27"/>
                    <a:pt x="13" y="26"/>
                    <a:pt x="12" y="27"/>
                  </a:cubicBezTo>
                  <a:cubicBezTo>
                    <a:pt x="11" y="26"/>
                    <a:pt x="10" y="27"/>
                    <a:pt x="9" y="26"/>
                  </a:cubicBezTo>
                  <a:cubicBezTo>
                    <a:pt x="9" y="25"/>
                    <a:pt x="9" y="27"/>
                    <a:pt x="8" y="26"/>
                  </a:cubicBezTo>
                  <a:cubicBezTo>
                    <a:pt x="6" y="25"/>
                    <a:pt x="9" y="25"/>
                    <a:pt x="8" y="23"/>
                  </a:cubicBezTo>
                  <a:cubicBezTo>
                    <a:pt x="6" y="21"/>
                    <a:pt x="7" y="24"/>
                    <a:pt x="7" y="24"/>
                  </a:cubicBezTo>
                  <a:cubicBezTo>
                    <a:pt x="6" y="24"/>
                    <a:pt x="5" y="26"/>
                    <a:pt x="5" y="23"/>
                  </a:cubicBezTo>
                  <a:cubicBezTo>
                    <a:pt x="5" y="21"/>
                    <a:pt x="6" y="22"/>
                    <a:pt x="4" y="19"/>
                  </a:cubicBezTo>
                  <a:cubicBezTo>
                    <a:pt x="2" y="16"/>
                    <a:pt x="4" y="15"/>
                    <a:pt x="3" y="14"/>
                  </a:cubicBezTo>
                  <a:cubicBezTo>
                    <a:pt x="1" y="13"/>
                    <a:pt x="3" y="12"/>
                    <a:pt x="1" y="9"/>
                  </a:cubicBezTo>
                  <a:cubicBezTo>
                    <a:pt x="0" y="6"/>
                    <a:pt x="2" y="8"/>
                    <a:pt x="2" y="7"/>
                  </a:cubicBezTo>
                  <a:cubicBezTo>
                    <a:pt x="2" y="6"/>
                    <a:pt x="3" y="7"/>
                    <a:pt x="4" y="4"/>
                  </a:cubicBezTo>
                  <a:cubicBezTo>
                    <a:pt x="5" y="1"/>
                    <a:pt x="10" y="2"/>
                    <a:pt x="13" y="2"/>
                  </a:cubicBezTo>
                  <a:cubicBezTo>
                    <a:pt x="16" y="1"/>
                    <a:pt x="15" y="3"/>
                    <a:pt x="16" y="2"/>
                  </a:cubicBezTo>
                  <a:cubicBezTo>
                    <a:pt x="17" y="5"/>
                    <a:pt x="18" y="2"/>
                    <a:pt x="19" y="4"/>
                  </a:cubicBezTo>
                  <a:cubicBezTo>
                    <a:pt x="20" y="6"/>
                    <a:pt x="22" y="5"/>
                    <a:pt x="21" y="3"/>
                  </a:cubicBezTo>
                  <a:cubicBezTo>
                    <a:pt x="19" y="1"/>
                    <a:pt x="22" y="2"/>
                    <a:pt x="23" y="1"/>
                  </a:cubicBezTo>
                  <a:cubicBezTo>
                    <a:pt x="24" y="0"/>
                    <a:pt x="24" y="3"/>
                    <a:pt x="25" y="2"/>
                  </a:cubicBezTo>
                  <a:cubicBezTo>
                    <a:pt x="26" y="2"/>
                    <a:pt x="27" y="0"/>
                    <a:pt x="27" y="1"/>
                  </a:cubicBezTo>
                  <a:cubicBezTo>
                    <a:pt x="28" y="1"/>
                    <a:pt x="28" y="0"/>
                    <a:pt x="28" y="0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52" name="Freeform 20154">
              <a:extLst>
                <a:ext uri="{FF2B5EF4-FFF2-40B4-BE49-F238E27FC236}">
                  <a16:creationId xmlns:a16="http://schemas.microsoft.com/office/drawing/2014/main" id="{71F81C80-9D74-4F1C-8DBB-2BBABD21FC96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9847" y="3531446"/>
              <a:ext cx="496138" cy="492323"/>
            </a:xfrm>
            <a:custGeom>
              <a:avLst/>
              <a:gdLst/>
              <a:ahLst/>
              <a:cxnLst>
                <a:cxn ang="0">
                  <a:pos x="83" y="90"/>
                </a:cxn>
                <a:cxn ang="0">
                  <a:pos x="71" y="97"/>
                </a:cxn>
                <a:cxn ang="0">
                  <a:pos x="61" y="104"/>
                </a:cxn>
                <a:cxn ang="0">
                  <a:pos x="50" y="98"/>
                </a:cxn>
                <a:cxn ang="0">
                  <a:pos x="49" y="98"/>
                </a:cxn>
                <a:cxn ang="0">
                  <a:pos x="48" y="98"/>
                </a:cxn>
                <a:cxn ang="0">
                  <a:pos x="45" y="98"/>
                </a:cxn>
                <a:cxn ang="0">
                  <a:pos x="45" y="101"/>
                </a:cxn>
                <a:cxn ang="0">
                  <a:pos x="43" y="104"/>
                </a:cxn>
                <a:cxn ang="0">
                  <a:pos x="36" y="92"/>
                </a:cxn>
                <a:cxn ang="0">
                  <a:pos x="33" y="85"/>
                </a:cxn>
                <a:cxn ang="0">
                  <a:pos x="24" y="75"/>
                </a:cxn>
                <a:cxn ang="0">
                  <a:pos x="23" y="64"/>
                </a:cxn>
                <a:cxn ang="0">
                  <a:pos x="14" y="49"/>
                </a:cxn>
                <a:cxn ang="0">
                  <a:pos x="10" y="41"/>
                </a:cxn>
                <a:cxn ang="0">
                  <a:pos x="1" y="26"/>
                </a:cxn>
                <a:cxn ang="0">
                  <a:pos x="8" y="20"/>
                </a:cxn>
                <a:cxn ang="0">
                  <a:pos x="16" y="15"/>
                </a:cxn>
                <a:cxn ang="0">
                  <a:pos x="18" y="11"/>
                </a:cxn>
                <a:cxn ang="0">
                  <a:pos x="16" y="4"/>
                </a:cxn>
                <a:cxn ang="0">
                  <a:pos x="31" y="2"/>
                </a:cxn>
                <a:cxn ang="0">
                  <a:pos x="39" y="7"/>
                </a:cxn>
                <a:cxn ang="0">
                  <a:pos x="53" y="20"/>
                </a:cxn>
                <a:cxn ang="0">
                  <a:pos x="67" y="22"/>
                </a:cxn>
                <a:cxn ang="0">
                  <a:pos x="72" y="25"/>
                </a:cxn>
                <a:cxn ang="0">
                  <a:pos x="77" y="32"/>
                </a:cxn>
                <a:cxn ang="0">
                  <a:pos x="81" y="38"/>
                </a:cxn>
                <a:cxn ang="0">
                  <a:pos x="82" y="45"/>
                </a:cxn>
                <a:cxn ang="0">
                  <a:pos x="86" y="51"/>
                </a:cxn>
                <a:cxn ang="0">
                  <a:pos x="90" y="59"/>
                </a:cxn>
                <a:cxn ang="0">
                  <a:pos x="108" y="63"/>
                </a:cxn>
                <a:cxn ang="0">
                  <a:pos x="109" y="72"/>
                </a:cxn>
                <a:cxn ang="0">
                  <a:pos x="99" y="84"/>
                </a:cxn>
              </a:cxnLst>
              <a:rect l="0" t="0" r="r" b="b"/>
              <a:pathLst>
                <a:path w="110" h="109">
                  <a:moveTo>
                    <a:pt x="91" y="87"/>
                  </a:moveTo>
                  <a:cubicBezTo>
                    <a:pt x="88" y="88"/>
                    <a:pt x="86" y="89"/>
                    <a:pt x="83" y="90"/>
                  </a:cubicBezTo>
                  <a:cubicBezTo>
                    <a:pt x="81" y="90"/>
                    <a:pt x="76" y="91"/>
                    <a:pt x="74" y="92"/>
                  </a:cubicBezTo>
                  <a:cubicBezTo>
                    <a:pt x="73" y="93"/>
                    <a:pt x="71" y="96"/>
                    <a:pt x="71" y="97"/>
                  </a:cubicBezTo>
                  <a:cubicBezTo>
                    <a:pt x="68" y="101"/>
                    <a:pt x="64" y="105"/>
                    <a:pt x="61" y="109"/>
                  </a:cubicBezTo>
                  <a:cubicBezTo>
                    <a:pt x="61" y="107"/>
                    <a:pt x="61" y="105"/>
                    <a:pt x="61" y="104"/>
                  </a:cubicBezTo>
                  <a:cubicBezTo>
                    <a:pt x="61" y="103"/>
                    <a:pt x="61" y="102"/>
                    <a:pt x="61" y="102"/>
                  </a:cubicBezTo>
                  <a:cubicBezTo>
                    <a:pt x="61" y="102"/>
                    <a:pt x="51" y="97"/>
                    <a:pt x="50" y="98"/>
                  </a:cubicBezTo>
                  <a:cubicBezTo>
                    <a:pt x="50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8"/>
                    <a:pt x="48" y="98"/>
                    <a:pt x="48" y="98"/>
                  </a:cubicBezTo>
                  <a:cubicBezTo>
                    <a:pt x="48" y="98"/>
                    <a:pt x="47" y="97"/>
                    <a:pt x="46" y="97"/>
                  </a:cubicBezTo>
                  <a:cubicBezTo>
                    <a:pt x="46" y="97"/>
                    <a:pt x="45" y="98"/>
                    <a:pt x="45" y="98"/>
                  </a:cubicBezTo>
                  <a:cubicBezTo>
                    <a:pt x="45" y="98"/>
                    <a:pt x="46" y="98"/>
                    <a:pt x="45" y="98"/>
                  </a:cubicBezTo>
                  <a:cubicBezTo>
                    <a:pt x="45" y="99"/>
                    <a:pt x="45" y="100"/>
                    <a:pt x="45" y="101"/>
                  </a:cubicBezTo>
                  <a:cubicBezTo>
                    <a:pt x="45" y="101"/>
                    <a:pt x="45" y="101"/>
                    <a:pt x="45" y="102"/>
                  </a:cubicBezTo>
                  <a:cubicBezTo>
                    <a:pt x="45" y="102"/>
                    <a:pt x="44" y="103"/>
                    <a:pt x="43" y="104"/>
                  </a:cubicBezTo>
                  <a:cubicBezTo>
                    <a:pt x="41" y="97"/>
                    <a:pt x="41" y="102"/>
                    <a:pt x="40" y="99"/>
                  </a:cubicBezTo>
                  <a:cubicBezTo>
                    <a:pt x="40" y="96"/>
                    <a:pt x="36" y="94"/>
                    <a:pt x="36" y="92"/>
                  </a:cubicBezTo>
                  <a:cubicBezTo>
                    <a:pt x="36" y="90"/>
                    <a:pt x="35" y="90"/>
                    <a:pt x="35" y="88"/>
                  </a:cubicBezTo>
                  <a:cubicBezTo>
                    <a:pt x="35" y="86"/>
                    <a:pt x="34" y="87"/>
                    <a:pt x="33" y="85"/>
                  </a:cubicBezTo>
                  <a:cubicBezTo>
                    <a:pt x="32" y="83"/>
                    <a:pt x="31" y="80"/>
                    <a:pt x="29" y="79"/>
                  </a:cubicBezTo>
                  <a:cubicBezTo>
                    <a:pt x="26" y="79"/>
                    <a:pt x="27" y="78"/>
                    <a:pt x="24" y="75"/>
                  </a:cubicBezTo>
                  <a:cubicBezTo>
                    <a:pt x="22" y="71"/>
                    <a:pt x="25" y="73"/>
                    <a:pt x="23" y="70"/>
                  </a:cubicBezTo>
                  <a:cubicBezTo>
                    <a:pt x="22" y="67"/>
                    <a:pt x="25" y="68"/>
                    <a:pt x="23" y="64"/>
                  </a:cubicBezTo>
                  <a:cubicBezTo>
                    <a:pt x="22" y="61"/>
                    <a:pt x="20" y="54"/>
                    <a:pt x="18" y="54"/>
                  </a:cubicBezTo>
                  <a:cubicBezTo>
                    <a:pt x="15" y="53"/>
                    <a:pt x="13" y="50"/>
                    <a:pt x="14" y="49"/>
                  </a:cubicBezTo>
                  <a:cubicBezTo>
                    <a:pt x="15" y="47"/>
                    <a:pt x="14" y="45"/>
                    <a:pt x="12" y="44"/>
                  </a:cubicBezTo>
                  <a:cubicBezTo>
                    <a:pt x="11" y="42"/>
                    <a:pt x="12" y="42"/>
                    <a:pt x="10" y="41"/>
                  </a:cubicBezTo>
                  <a:cubicBezTo>
                    <a:pt x="8" y="38"/>
                    <a:pt x="5" y="28"/>
                    <a:pt x="3" y="28"/>
                  </a:cubicBezTo>
                  <a:cubicBezTo>
                    <a:pt x="0" y="27"/>
                    <a:pt x="0" y="30"/>
                    <a:pt x="1" y="26"/>
                  </a:cubicBezTo>
                  <a:cubicBezTo>
                    <a:pt x="2" y="23"/>
                    <a:pt x="1" y="25"/>
                    <a:pt x="2" y="19"/>
                  </a:cubicBezTo>
                  <a:cubicBezTo>
                    <a:pt x="3" y="19"/>
                    <a:pt x="7" y="20"/>
                    <a:pt x="8" y="20"/>
                  </a:cubicBezTo>
                  <a:cubicBezTo>
                    <a:pt x="10" y="20"/>
                    <a:pt x="10" y="17"/>
                    <a:pt x="12" y="16"/>
                  </a:cubicBezTo>
                  <a:cubicBezTo>
                    <a:pt x="12" y="15"/>
                    <a:pt x="15" y="16"/>
                    <a:pt x="16" y="15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7" y="12"/>
                    <a:pt x="18" y="12"/>
                    <a:pt x="18" y="11"/>
                  </a:cubicBezTo>
                  <a:cubicBezTo>
                    <a:pt x="18" y="11"/>
                    <a:pt x="13" y="5"/>
                    <a:pt x="13" y="5"/>
                  </a:cubicBezTo>
                  <a:cubicBezTo>
                    <a:pt x="13" y="4"/>
                    <a:pt x="15" y="4"/>
                    <a:pt x="16" y="4"/>
                  </a:cubicBezTo>
                  <a:cubicBezTo>
                    <a:pt x="17" y="3"/>
                    <a:pt x="23" y="2"/>
                    <a:pt x="24" y="0"/>
                  </a:cubicBezTo>
                  <a:cubicBezTo>
                    <a:pt x="26" y="1"/>
                    <a:pt x="29" y="1"/>
                    <a:pt x="31" y="2"/>
                  </a:cubicBezTo>
                  <a:cubicBezTo>
                    <a:pt x="33" y="2"/>
                    <a:pt x="34" y="4"/>
                    <a:pt x="36" y="6"/>
                  </a:cubicBezTo>
                  <a:cubicBezTo>
                    <a:pt x="37" y="6"/>
                    <a:pt x="38" y="7"/>
                    <a:pt x="39" y="7"/>
                  </a:cubicBezTo>
                  <a:cubicBezTo>
                    <a:pt x="41" y="9"/>
                    <a:pt x="43" y="10"/>
                    <a:pt x="44" y="12"/>
                  </a:cubicBezTo>
                  <a:cubicBezTo>
                    <a:pt x="46" y="13"/>
                    <a:pt x="52" y="20"/>
                    <a:pt x="53" y="20"/>
                  </a:cubicBezTo>
                  <a:cubicBezTo>
                    <a:pt x="54" y="21"/>
                    <a:pt x="62" y="21"/>
                    <a:pt x="63" y="21"/>
                  </a:cubicBezTo>
                  <a:cubicBezTo>
                    <a:pt x="63" y="21"/>
                    <a:pt x="67" y="21"/>
                    <a:pt x="67" y="22"/>
                  </a:cubicBezTo>
                  <a:cubicBezTo>
                    <a:pt x="68" y="22"/>
                    <a:pt x="68" y="24"/>
                    <a:pt x="68" y="24"/>
                  </a:cubicBezTo>
                  <a:cubicBezTo>
                    <a:pt x="69" y="25"/>
                    <a:pt x="72" y="25"/>
                    <a:pt x="72" y="25"/>
                  </a:cubicBezTo>
                  <a:cubicBezTo>
                    <a:pt x="74" y="28"/>
                    <a:pt x="75" y="29"/>
                    <a:pt x="75" y="30"/>
                  </a:cubicBezTo>
                  <a:cubicBezTo>
                    <a:pt x="75" y="31"/>
                    <a:pt x="77" y="30"/>
                    <a:pt x="77" y="32"/>
                  </a:cubicBezTo>
                  <a:cubicBezTo>
                    <a:pt x="77" y="34"/>
                    <a:pt x="81" y="36"/>
                    <a:pt x="81" y="37"/>
                  </a:cubicBezTo>
                  <a:cubicBezTo>
                    <a:pt x="82" y="38"/>
                    <a:pt x="80" y="36"/>
                    <a:pt x="81" y="38"/>
                  </a:cubicBezTo>
                  <a:cubicBezTo>
                    <a:pt x="82" y="40"/>
                    <a:pt x="80" y="41"/>
                    <a:pt x="81" y="43"/>
                  </a:cubicBezTo>
                  <a:cubicBezTo>
                    <a:pt x="82" y="44"/>
                    <a:pt x="81" y="44"/>
                    <a:pt x="82" y="45"/>
                  </a:cubicBezTo>
                  <a:cubicBezTo>
                    <a:pt x="84" y="46"/>
                    <a:pt x="83" y="48"/>
                    <a:pt x="85" y="50"/>
                  </a:cubicBezTo>
                  <a:cubicBezTo>
                    <a:pt x="85" y="51"/>
                    <a:pt x="86" y="51"/>
                    <a:pt x="86" y="51"/>
                  </a:cubicBezTo>
                  <a:cubicBezTo>
                    <a:pt x="86" y="53"/>
                    <a:pt x="86" y="53"/>
                    <a:pt x="88" y="54"/>
                  </a:cubicBezTo>
                  <a:cubicBezTo>
                    <a:pt x="90" y="56"/>
                    <a:pt x="90" y="56"/>
                    <a:pt x="90" y="59"/>
                  </a:cubicBezTo>
                  <a:cubicBezTo>
                    <a:pt x="91" y="61"/>
                    <a:pt x="90" y="61"/>
                    <a:pt x="96" y="62"/>
                  </a:cubicBezTo>
                  <a:cubicBezTo>
                    <a:pt x="102" y="63"/>
                    <a:pt x="107" y="66"/>
                    <a:pt x="108" y="63"/>
                  </a:cubicBezTo>
                  <a:cubicBezTo>
                    <a:pt x="108" y="64"/>
                    <a:pt x="110" y="67"/>
                    <a:pt x="110" y="68"/>
                  </a:cubicBezTo>
                  <a:cubicBezTo>
                    <a:pt x="110" y="69"/>
                    <a:pt x="109" y="71"/>
                    <a:pt x="109" y="72"/>
                  </a:cubicBezTo>
                  <a:cubicBezTo>
                    <a:pt x="109" y="73"/>
                    <a:pt x="107" y="80"/>
                    <a:pt x="107" y="81"/>
                  </a:cubicBezTo>
                  <a:cubicBezTo>
                    <a:pt x="106" y="82"/>
                    <a:pt x="101" y="83"/>
                    <a:pt x="99" y="84"/>
                  </a:cubicBezTo>
                  <a:cubicBezTo>
                    <a:pt x="96" y="85"/>
                    <a:pt x="94" y="86"/>
                    <a:pt x="91" y="87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53" name="Freeform 20155">
              <a:extLst>
                <a:ext uri="{FF2B5EF4-FFF2-40B4-BE49-F238E27FC236}">
                  <a16:creationId xmlns:a16="http://schemas.microsoft.com/office/drawing/2014/main" id="{088D9291-E063-44B0-94AC-E5632028EF0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9075" y="3369244"/>
              <a:ext cx="230896" cy="257610"/>
            </a:xfrm>
            <a:custGeom>
              <a:avLst/>
              <a:gdLst/>
              <a:ahLst/>
              <a:cxnLst>
                <a:cxn ang="0">
                  <a:pos x="31" y="2"/>
                </a:cxn>
                <a:cxn ang="0">
                  <a:pos x="34" y="9"/>
                </a:cxn>
                <a:cxn ang="0">
                  <a:pos x="40" y="11"/>
                </a:cxn>
                <a:cxn ang="0">
                  <a:pos x="38" y="14"/>
                </a:cxn>
                <a:cxn ang="0">
                  <a:pos x="35" y="22"/>
                </a:cxn>
                <a:cxn ang="0">
                  <a:pos x="39" y="29"/>
                </a:cxn>
                <a:cxn ang="0">
                  <a:pos x="46" y="36"/>
                </a:cxn>
                <a:cxn ang="0">
                  <a:pos x="47" y="44"/>
                </a:cxn>
                <a:cxn ang="0">
                  <a:pos x="49" y="48"/>
                </a:cxn>
                <a:cxn ang="0">
                  <a:pos x="51" y="51"/>
                </a:cxn>
                <a:cxn ang="0">
                  <a:pos x="48" y="51"/>
                </a:cxn>
                <a:cxn ang="0">
                  <a:pos x="44" y="51"/>
                </a:cxn>
                <a:cxn ang="0">
                  <a:pos x="41" y="57"/>
                </a:cxn>
                <a:cxn ang="0">
                  <a:pos x="31" y="56"/>
                </a:cxn>
                <a:cxn ang="0">
                  <a:pos x="22" y="48"/>
                </a:cxn>
                <a:cxn ang="0">
                  <a:pos x="17" y="43"/>
                </a:cxn>
                <a:cxn ang="0">
                  <a:pos x="14" y="42"/>
                </a:cxn>
                <a:cxn ang="0">
                  <a:pos x="9" y="38"/>
                </a:cxn>
                <a:cxn ang="0">
                  <a:pos x="2" y="36"/>
                </a:cxn>
                <a:cxn ang="0">
                  <a:pos x="3" y="36"/>
                </a:cxn>
                <a:cxn ang="0">
                  <a:pos x="1" y="35"/>
                </a:cxn>
                <a:cxn ang="0">
                  <a:pos x="1" y="34"/>
                </a:cxn>
                <a:cxn ang="0">
                  <a:pos x="2" y="34"/>
                </a:cxn>
                <a:cxn ang="0">
                  <a:pos x="2" y="33"/>
                </a:cxn>
                <a:cxn ang="0">
                  <a:pos x="0" y="28"/>
                </a:cxn>
                <a:cxn ang="0">
                  <a:pos x="7" y="24"/>
                </a:cxn>
                <a:cxn ang="0">
                  <a:pos x="12" y="21"/>
                </a:cxn>
                <a:cxn ang="0">
                  <a:pos x="13" y="18"/>
                </a:cxn>
                <a:cxn ang="0">
                  <a:pos x="13" y="18"/>
                </a:cxn>
                <a:cxn ang="0">
                  <a:pos x="13" y="17"/>
                </a:cxn>
                <a:cxn ang="0">
                  <a:pos x="13" y="15"/>
                </a:cxn>
                <a:cxn ang="0">
                  <a:pos x="14" y="11"/>
                </a:cxn>
                <a:cxn ang="0">
                  <a:pos x="13" y="7"/>
                </a:cxn>
                <a:cxn ang="0">
                  <a:pos x="16" y="6"/>
                </a:cxn>
                <a:cxn ang="0">
                  <a:pos x="19" y="2"/>
                </a:cxn>
                <a:cxn ang="0">
                  <a:pos x="21" y="0"/>
                </a:cxn>
                <a:cxn ang="0">
                  <a:pos x="21" y="0"/>
                </a:cxn>
                <a:cxn ang="0">
                  <a:pos x="21" y="0"/>
                </a:cxn>
                <a:cxn ang="0">
                  <a:pos x="22" y="1"/>
                </a:cxn>
                <a:cxn ang="0">
                  <a:pos x="22" y="0"/>
                </a:cxn>
                <a:cxn ang="0">
                  <a:pos x="23" y="0"/>
                </a:cxn>
                <a:cxn ang="0">
                  <a:pos x="25" y="1"/>
                </a:cxn>
                <a:cxn ang="0">
                  <a:pos x="28" y="1"/>
                </a:cxn>
                <a:cxn ang="0">
                  <a:pos x="29" y="3"/>
                </a:cxn>
                <a:cxn ang="0">
                  <a:pos x="30" y="2"/>
                </a:cxn>
                <a:cxn ang="0">
                  <a:pos x="31" y="2"/>
                </a:cxn>
              </a:cxnLst>
              <a:rect l="0" t="0" r="r" b="b"/>
              <a:pathLst>
                <a:path w="51" h="57">
                  <a:moveTo>
                    <a:pt x="31" y="2"/>
                  </a:moveTo>
                  <a:cubicBezTo>
                    <a:pt x="32" y="5"/>
                    <a:pt x="34" y="7"/>
                    <a:pt x="34" y="9"/>
                  </a:cubicBezTo>
                  <a:cubicBezTo>
                    <a:pt x="34" y="11"/>
                    <a:pt x="39" y="10"/>
                    <a:pt x="40" y="11"/>
                  </a:cubicBezTo>
                  <a:cubicBezTo>
                    <a:pt x="40" y="12"/>
                    <a:pt x="37" y="11"/>
                    <a:pt x="38" y="14"/>
                  </a:cubicBezTo>
                  <a:cubicBezTo>
                    <a:pt x="40" y="17"/>
                    <a:pt x="35" y="18"/>
                    <a:pt x="35" y="22"/>
                  </a:cubicBezTo>
                  <a:cubicBezTo>
                    <a:pt x="34" y="26"/>
                    <a:pt x="38" y="25"/>
                    <a:pt x="39" y="29"/>
                  </a:cubicBezTo>
                  <a:cubicBezTo>
                    <a:pt x="39" y="32"/>
                    <a:pt x="44" y="33"/>
                    <a:pt x="46" y="36"/>
                  </a:cubicBezTo>
                  <a:cubicBezTo>
                    <a:pt x="48" y="40"/>
                    <a:pt x="46" y="42"/>
                    <a:pt x="47" y="44"/>
                  </a:cubicBezTo>
                  <a:cubicBezTo>
                    <a:pt x="48" y="46"/>
                    <a:pt x="48" y="48"/>
                    <a:pt x="49" y="48"/>
                  </a:cubicBezTo>
                  <a:cubicBezTo>
                    <a:pt x="50" y="49"/>
                    <a:pt x="51" y="49"/>
                    <a:pt x="51" y="51"/>
                  </a:cubicBezTo>
                  <a:cubicBezTo>
                    <a:pt x="50" y="52"/>
                    <a:pt x="47" y="49"/>
                    <a:pt x="48" y="51"/>
                  </a:cubicBezTo>
                  <a:cubicBezTo>
                    <a:pt x="47" y="51"/>
                    <a:pt x="45" y="50"/>
                    <a:pt x="44" y="51"/>
                  </a:cubicBezTo>
                  <a:cubicBezTo>
                    <a:pt x="43" y="52"/>
                    <a:pt x="42" y="56"/>
                    <a:pt x="41" y="57"/>
                  </a:cubicBezTo>
                  <a:cubicBezTo>
                    <a:pt x="40" y="57"/>
                    <a:pt x="32" y="57"/>
                    <a:pt x="31" y="56"/>
                  </a:cubicBezTo>
                  <a:cubicBezTo>
                    <a:pt x="30" y="56"/>
                    <a:pt x="24" y="49"/>
                    <a:pt x="22" y="48"/>
                  </a:cubicBezTo>
                  <a:cubicBezTo>
                    <a:pt x="21" y="46"/>
                    <a:pt x="19" y="45"/>
                    <a:pt x="17" y="43"/>
                  </a:cubicBezTo>
                  <a:cubicBezTo>
                    <a:pt x="16" y="43"/>
                    <a:pt x="15" y="42"/>
                    <a:pt x="14" y="42"/>
                  </a:cubicBezTo>
                  <a:cubicBezTo>
                    <a:pt x="12" y="40"/>
                    <a:pt x="11" y="38"/>
                    <a:pt x="9" y="38"/>
                  </a:cubicBezTo>
                  <a:cubicBezTo>
                    <a:pt x="7" y="37"/>
                    <a:pt x="4" y="37"/>
                    <a:pt x="2" y="3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3" y="34"/>
                    <a:pt x="2" y="35"/>
                    <a:pt x="1" y="35"/>
                  </a:cubicBezTo>
                  <a:cubicBezTo>
                    <a:pt x="1" y="35"/>
                    <a:pt x="1" y="34"/>
                    <a:pt x="1" y="34"/>
                  </a:cubicBezTo>
                  <a:cubicBezTo>
                    <a:pt x="1" y="34"/>
                    <a:pt x="2" y="34"/>
                    <a:pt x="2" y="34"/>
                  </a:cubicBezTo>
                  <a:cubicBezTo>
                    <a:pt x="2" y="34"/>
                    <a:pt x="2" y="34"/>
                    <a:pt x="2" y="33"/>
                  </a:cubicBezTo>
                  <a:cubicBezTo>
                    <a:pt x="1" y="32"/>
                    <a:pt x="1" y="30"/>
                    <a:pt x="0" y="28"/>
                  </a:cubicBezTo>
                  <a:cubicBezTo>
                    <a:pt x="2" y="26"/>
                    <a:pt x="5" y="25"/>
                    <a:pt x="7" y="24"/>
                  </a:cubicBezTo>
                  <a:cubicBezTo>
                    <a:pt x="8" y="23"/>
                    <a:pt x="10" y="22"/>
                    <a:pt x="12" y="21"/>
                  </a:cubicBezTo>
                  <a:cubicBezTo>
                    <a:pt x="12" y="20"/>
                    <a:pt x="13" y="19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7"/>
                  </a:cubicBezTo>
                  <a:cubicBezTo>
                    <a:pt x="13" y="17"/>
                    <a:pt x="13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3" y="10"/>
                    <a:pt x="13" y="9"/>
                    <a:pt x="13" y="7"/>
                  </a:cubicBezTo>
                  <a:cubicBezTo>
                    <a:pt x="14" y="6"/>
                    <a:pt x="15" y="6"/>
                    <a:pt x="16" y="6"/>
                  </a:cubicBezTo>
                  <a:cubicBezTo>
                    <a:pt x="17" y="5"/>
                    <a:pt x="18" y="3"/>
                    <a:pt x="19" y="2"/>
                  </a:cubicBezTo>
                  <a:cubicBezTo>
                    <a:pt x="20" y="2"/>
                    <a:pt x="20" y="1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2" y="0"/>
                    <a:pt x="22" y="1"/>
                    <a:pt x="22" y="1"/>
                  </a:cubicBezTo>
                  <a:cubicBezTo>
                    <a:pt x="22" y="1"/>
                    <a:pt x="22" y="0"/>
                    <a:pt x="22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4" y="0"/>
                    <a:pt x="24" y="1"/>
                    <a:pt x="25" y="1"/>
                  </a:cubicBezTo>
                  <a:cubicBezTo>
                    <a:pt x="27" y="2"/>
                    <a:pt x="27" y="0"/>
                    <a:pt x="28" y="1"/>
                  </a:cubicBezTo>
                  <a:cubicBezTo>
                    <a:pt x="29" y="1"/>
                    <a:pt x="28" y="2"/>
                    <a:pt x="29" y="3"/>
                  </a:cubicBezTo>
                  <a:cubicBezTo>
                    <a:pt x="29" y="3"/>
                    <a:pt x="30" y="2"/>
                    <a:pt x="30" y="2"/>
                  </a:cubicBezTo>
                  <a:cubicBezTo>
                    <a:pt x="31" y="2"/>
                    <a:pt x="31" y="2"/>
                    <a:pt x="31" y="2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54" name="Freeform 20156">
              <a:extLst>
                <a:ext uri="{FF2B5EF4-FFF2-40B4-BE49-F238E27FC236}">
                  <a16:creationId xmlns:a16="http://schemas.microsoft.com/office/drawing/2014/main" id="{92BAE265-FEA9-4FD4-BA7A-D8FFCAF475A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4945" y="3924543"/>
              <a:ext cx="251886" cy="190823"/>
            </a:xfrm>
            <a:custGeom>
              <a:avLst/>
              <a:gdLst/>
              <a:ahLst/>
              <a:cxnLst>
                <a:cxn ang="0">
                  <a:pos x="50" y="0"/>
                </a:cxn>
                <a:cxn ang="0">
                  <a:pos x="49" y="3"/>
                </a:cxn>
                <a:cxn ang="0">
                  <a:pos x="53" y="10"/>
                </a:cxn>
                <a:cxn ang="0">
                  <a:pos x="54" y="13"/>
                </a:cxn>
                <a:cxn ang="0">
                  <a:pos x="56" y="15"/>
                </a:cxn>
                <a:cxn ang="0">
                  <a:pos x="50" y="23"/>
                </a:cxn>
                <a:cxn ang="0">
                  <a:pos x="45" y="25"/>
                </a:cxn>
                <a:cxn ang="0">
                  <a:pos x="40" y="27"/>
                </a:cxn>
                <a:cxn ang="0">
                  <a:pos x="30" y="32"/>
                </a:cxn>
                <a:cxn ang="0">
                  <a:pos x="20" y="36"/>
                </a:cxn>
                <a:cxn ang="0">
                  <a:pos x="15" y="39"/>
                </a:cxn>
                <a:cxn ang="0">
                  <a:pos x="12" y="40"/>
                </a:cxn>
                <a:cxn ang="0">
                  <a:pos x="10" y="41"/>
                </a:cxn>
                <a:cxn ang="0">
                  <a:pos x="8" y="41"/>
                </a:cxn>
                <a:cxn ang="0">
                  <a:pos x="5" y="40"/>
                </a:cxn>
                <a:cxn ang="0">
                  <a:pos x="4" y="36"/>
                </a:cxn>
                <a:cxn ang="0">
                  <a:pos x="3" y="30"/>
                </a:cxn>
                <a:cxn ang="0">
                  <a:pos x="2" y="26"/>
                </a:cxn>
                <a:cxn ang="0">
                  <a:pos x="1" y="24"/>
                </a:cxn>
                <a:cxn ang="0">
                  <a:pos x="1" y="21"/>
                </a:cxn>
                <a:cxn ang="0">
                  <a:pos x="2" y="17"/>
                </a:cxn>
                <a:cxn ang="0">
                  <a:pos x="4" y="15"/>
                </a:cxn>
                <a:cxn ang="0">
                  <a:pos x="4" y="14"/>
                </a:cxn>
                <a:cxn ang="0">
                  <a:pos x="4" y="11"/>
                </a:cxn>
                <a:cxn ang="0">
                  <a:pos x="4" y="11"/>
                </a:cxn>
                <a:cxn ang="0">
                  <a:pos x="5" y="10"/>
                </a:cxn>
                <a:cxn ang="0">
                  <a:pos x="7" y="11"/>
                </a:cxn>
                <a:cxn ang="0">
                  <a:pos x="8" y="11"/>
                </a:cxn>
                <a:cxn ang="0">
                  <a:pos x="8" y="11"/>
                </a:cxn>
                <a:cxn ang="0">
                  <a:pos x="8" y="11"/>
                </a:cxn>
                <a:cxn ang="0">
                  <a:pos x="9" y="11"/>
                </a:cxn>
                <a:cxn ang="0">
                  <a:pos x="20" y="15"/>
                </a:cxn>
                <a:cxn ang="0">
                  <a:pos x="20" y="17"/>
                </a:cxn>
                <a:cxn ang="0">
                  <a:pos x="20" y="22"/>
                </a:cxn>
                <a:cxn ang="0">
                  <a:pos x="30" y="10"/>
                </a:cxn>
                <a:cxn ang="0">
                  <a:pos x="33" y="5"/>
                </a:cxn>
                <a:cxn ang="0">
                  <a:pos x="42" y="3"/>
                </a:cxn>
                <a:cxn ang="0">
                  <a:pos x="50" y="0"/>
                </a:cxn>
              </a:cxnLst>
              <a:rect l="0" t="0" r="r" b="b"/>
              <a:pathLst>
                <a:path w="56" h="42">
                  <a:moveTo>
                    <a:pt x="50" y="0"/>
                  </a:moveTo>
                  <a:cubicBezTo>
                    <a:pt x="50" y="1"/>
                    <a:pt x="49" y="2"/>
                    <a:pt x="49" y="3"/>
                  </a:cubicBezTo>
                  <a:cubicBezTo>
                    <a:pt x="50" y="5"/>
                    <a:pt x="52" y="8"/>
                    <a:pt x="53" y="10"/>
                  </a:cubicBezTo>
                  <a:cubicBezTo>
                    <a:pt x="54" y="11"/>
                    <a:pt x="53" y="11"/>
                    <a:pt x="54" y="13"/>
                  </a:cubicBezTo>
                  <a:cubicBezTo>
                    <a:pt x="54" y="14"/>
                    <a:pt x="55" y="15"/>
                    <a:pt x="56" y="15"/>
                  </a:cubicBezTo>
                  <a:cubicBezTo>
                    <a:pt x="48" y="19"/>
                    <a:pt x="54" y="22"/>
                    <a:pt x="50" y="23"/>
                  </a:cubicBezTo>
                  <a:cubicBezTo>
                    <a:pt x="48" y="23"/>
                    <a:pt x="50" y="24"/>
                    <a:pt x="45" y="25"/>
                  </a:cubicBezTo>
                  <a:cubicBezTo>
                    <a:pt x="41" y="26"/>
                    <a:pt x="41" y="28"/>
                    <a:pt x="40" y="27"/>
                  </a:cubicBezTo>
                  <a:cubicBezTo>
                    <a:pt x="35" y="27"/>
                    <a:pt x="34" y="34"/>
                    <a:pt x="30" y="32"/>
                  </a:cubicBezTo>
                  <a:cubicBezTo>
                    <a:pt x="27" y="31"/>
                    <a:pt x="26" y="37"/>
                    <a:pt x="20" y="36"/>
                  </a:cubicBezTo>
                  <a:cubicBezTo>
                    <a:pt x="16" y="36"/>
                    <a:pt x="17" y="39"/>
                    <a:pt x="15" y="39"/>
                  </a:cubicBezTo>
                  <a:cubicBezTo>
                    <a:pt x="13" y="39"/>
                    <a:pt x="15" y="41"/>
                    <a:pt x="12" y="40"/>
                  </a:cubicBezTo>
                  <a:cubicBezTo>
                    <a:pt x="10" y="40"/>
                    <a:pt x="11" y="41"/>
                    <a:pt x="10" y="41"/>
                  </a:cubicBezTo>
                  <a:cubicBezTo>
                    <a:pt x="9" y="41"/>
                    <a:pt x="9" y="42"/>
                    <a:pt x="8" y="41"/>
                  </a:cubicBezTo>
                  <a:cubicBezTo>
                    <a:pt x="6" y="40"/>
                    <a:pt x="6" y="42"/>
                    <a:pt x="5" y="40"/>
                  </a:cubicBezTo>
                  <a:cubicBezTo>
                    <a:pt x="5" y="37"/>
                    <a:pt x="4" y="38"/>
                    <a:pt x="4" y="36"/>
                  </a:cubicBezTo>
                  <a:cubicBezTo>
                    <a:pt x="5" y="34"/>
                    <a:pt x="3" y="33"/>
                    <a:pt x="3" y="30"/>
                  </a:cubicBezTo>
                  <a:cubicBezTo>
                    <a:pt x="3" y="28"/>
                    <a:pt x="2" y="28"/>
                    <a:pt x="2" y="26"/>
                  </a:cubicBezTo>
                  <a:cubicBezTo>
                    <a:pt x="2" y="25"/>
                    <a:pt x="0" y="25"/>
                    <a:pt x="1" y="24"/>
                  </a:cubicBezTo>
                  <a:cubicBezTo>
                    <a:pt x="3" y="23"/>
                    <a:pt x="1" y="23"/>
                    <a:pt x="1" y="21"/>
                  </a:cubicBezTo>
                  <a:cubicBezTo>
                    <a:pt x="2" y="20"/>
                    <a:pt x="2" y="19"/>
                    <a:pt x="2" y="17"/>
                  </a:cubicBezTo>
                  <a:cubicBezTo>
                    <a:pt x="3" y="16"/>
                    <a:pt x="4" y="15"/>
                    <a:pt x="4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3"/>
                    <a:pt x="4" y="12"/>
                    <a:pt x="4" y="11"/>
                  </a:cubicBezTo>
                  <a:cubicBezTo>
                    <a:pt x="5" y="11"/>
                    <a:pt x="4" y="11"/>
                    <a:pt x="4" y="11"/>
                  </a:cubicBezTo>
                  <a:cubicBezTo>
                    <a:pt x="4" y="11"/>
                    <a:pt x="5" y="10"/>
                    <a:pt x="5" y="10"/>
                  </a:cubicBezTo>
                  <a:cubicBezTo>
                    <a:pt x="6" y="10"/>
                    <a:pt x="7" y="11"/>
                    <a:pt x="7" y="11"/>
                  </a:cubicBezTo>
                  <a:cubicBezTo>
                    <a:pt x="7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0" y="10"/>
                    <a:pt x="20" y="15"/>
                    <a:pt x="20" y="15"/>
                  </a:cubicBezTo>
                  <a:cubicBezTo>
                    <a:pt x="20" y="15"/>
                    <a:pt x="20" y="16"/>
                    <a:pt x="20" y="17"/>
                  </a:cubicBezTo>
                  <a:cubicBezTo>
                    <a:pt x="20" y="18"/>
                    <a:pt x="20" y="20"/>
                    <a:pt x="20" y="22"/>
                  </a:cubicBezTo>
                  <a:cubicBezTo>
                    <a:pt x="23" y="18"/>
                    <a:pt x="27" y="14"/>
                    <a:pt x="30" y="10"/>
                  </a:cubicBezTo>
                  <a:cubicBezTo>
                    <a:pt x="30" y="9"/>
                    <a:pt x="32" y="6"/>
                    <a:pt x="33" y="5"/>
                  </a:cubicBezTo>
                  <a:cubicBezTo>
                    <a:pt x="35" y="4"/>
                    <a:pt x="40" y="3"/>
                    <a:pt x="42" y="3"/>
                  </a:cubicBezTo>
                  <a:cubicBezTo>
                    <a:pt x="45" y="2"/>
                    <a:pt x="47" y="1"/>
                    <a:pt x="50" y="0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55" name="Freeform 20157">
              <a:extLst>
                <a:ext uri="{FF2B5EF4-FFF2-40B4-BE49-F238E27FC236}">
                  <a16:creationId xmlns:a16="http://schemas.microsoft.com/office/drawing/2014/main" id="{705BC327-9D47-4774-86BC-854212CFBCB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8756" y="3504731"/>
              <a:ext cx="383555" cy="406453"/>
            </a:xfrm>
            <a:custGeom>
              <a:avLst/>
              <a:gdLst/>
              <a:ahLst/>
              <a:cxnLst>
                <a:cxn ang="0">
                  <a:pos x="78" y="90"/>
                </a:cxn>
                <a:cxn ang="0">
                  <a:pos x="78" y="87"/>
                </a:cxn>
                <a:cxn ang="0">
                  <a:pos x="84" y="87"/>
                </a:cxn>
                <a:cxn ang="0">
                  <a:pos x="84" y="74"/>
                </a:cxn>
                <a:cxn ang="0">
                  <a:pos x="84" y="25"/>
                </a:cxn>
                <a:cxn ang="0">
                  <a:pos x="83" y="18"/>
                </a:cxn>
                <a:cxn ang="0">
                  <a:pos x="84" y="11"/>
                </a:cxn>
                <a:cxn ang="0">
                  <a:pos x="84" y="10"/>
                </a:cxn>
                <a:cxn ang="0">
                  <a:pos x="81" y="7"/>
                </a:cxn>
                <a:cxn ang="0">
                  <a:pos x="76" y="6"/>
                </a:cxn>
                <a:cxn ang="0">
                  <a:pos x="71" y="2"/>
                </a:cxn>
                <a:cxn ang="0">
                  <a:pos x="65" y="2"/>
                </a:cxn>
                <a:cxn ang="0">
                  <a:pos x="58" y="6"/>
                </a:cxn>
                <a:cxn ang="0">
                  <a:pos x="57" y="16"/>
                </a:cxn>
                <a:cxn ang="0">
                  <a:pos x="50" y="17"/>
                </a:cxn>
                <a:cxn ang="0">
                  <a:pos x="40" y="13"/>
                </a:cxn>
                <a:cxn ang="0">
                  <a:pos x="34" y="8"/>
                </a:cxn>
                <a:cxn ang="0">
                  <a:pos x="28" y="3"/>
                </a:cxn>
                <a:cxn ang="0">
                  <a:pos x="20" y="2"/>
                </a:cxn>
                <a:cxn ang="0">
                  <a:pos x="14" y="0"/>
                </a:cxn>
                <a:cxn ang="0">
                  <a:pos x="13" y="5"/>
                </a:cxn>
                <a:cxn ang="0">
                  <a:pos x="7" y="9"/>
                </a:cxn>
                <a:cxn ang="0">
                  <a:pos x="3" y="19"/>
                </a:cxn>
                <a:cxn ang="0">
                  <a:pos x="5" y="34"/>
                </a:cxn>
                <a:cxn ang="0">
                  <a:pos x="5" y="41"/>
                </a:cxn>
                <a:cxn ang="0">
                  <a:pos x="4" y="49"/>
                </a:cxn>
                <a:cxn ang="0">
                  <a:pos x="6" y="56"/>
                </a:cxn>
                <a:cxn ang="0">
                  <a:pos x="12" y="58"/>
                </a:cxn>
                <a:cxn ang="0">
                  <a:pos x="16" y="64"/>
                </a:cxn>
                <a:cxn ang="0">
                  <a:pos x="26" y="68"/>
                </a:cxn>
                <a:cxn ang="0">
                  <a:pos x="31" y="67"/>
                </a:cxn>
                <a:cxn ang="0">
                  <a:pos x="37" y="64"/>
                </a:cxn>
                <a:cxn ang="0">
                  <a:pos x="78" y="90"/>
                </a:cxn>
              </a:cxnLst>
              <a:rect l="0" t="0" r="r" b="b"/>
              <a:pathLst>
                <a:path w="85" h="90">
                  <a:moveTo>
                    <a:pt x="78" y="90"/>
                  </a:moveTo>
                  <a:cubicBezTo>
                    <a:pt x="78" y="87"/>
                    <a:pt x="78" y="87"/>
                    <a:pt x="78" y="87"/>
                  </a:cubicBezTo>
                  <a:cubicBezTo>
                    <a:pt x="84" y="87"/>
                    <a:pt x="84" y="87"/>
                    <a:pt x="84" y="87"/>
                  </a:cubicBezTo>
                  <a:cubicBezTo>
                    <a:pt x="84" y="74"/>
                    <a:pt x="84" y="74"/>
                    <a:pt x="84" y="74"/>
                  </a:cubicBezTo>
                  <a:cubicBezTo>
                    <a:pt x="84" y="25"/>
                    <a:pt x="84" y="25"/>
                    <a:pt x="84" y="25"/>
                  </a:cubicBezTo>
                  <a:cubicBezTo>
                    <a:pt x="84" y="23"/>
                    <a:pt x="81" y="22"/>
                    <a:pt x="83" y="18"/>
                  </a:cubicBezTo>
                  <a:cubicBezTo>
                    <a:pt x="85" y="15"/>
                    <a:pt x="82" y="13"/>
                    <a:pt x="84" y="11"/>
                  </a:cubicBezTo>
                  <a:cubicBezTo>
                    <a:pt x="84" y="11"/>
                    <a:pt x="84" y="10"/>
                    <a:pt x="84" y="10"/>
                  </a:cubicBezTo>
                  <a:cubicBezTo>
                    <a:pt x="84" y="9"/>
                    <a:pt x="84" y="7"/>
                    <a:pt x="81" y="7"/>
                  </a:cubicBezTo>
                  <a:cubicBezTo>
                    <a:pt x="78" y="7"/>
                    <a:pt x="79" y="7"/>
                    <a:pt x="76" y="6"/>
                  </a:cubicBezTo>
                  <a:cubicBezTo>
                    <a:pt x="73" y="6"/>
                    <a:pt x="76" y="4"/>
                    <a:pt x="71" y="2"/>
                  </a:cubicBezTo>
                  <a:cubicBezTo>
                    <a:pt x="67" y="0"/>
                    <a:pt x="66" y="1"/>
                    <a:pt x="65" y="2"/>
                  </a:cubicBezTo>
                  <a:cubicBezTo>
                    <a:pt x="64" y="3"/>
                    <a:pt x="63" y="1"/>
                    <a:pt x="58" y="6"/>
                  </a:cubicBezTo>
                  <a:cubicBezTo>
                    <a:pt x="56" y="9"/>
                    <a:pt x="60" y="13"/>
                    <a:pt x="57" y="16"/>
                  </a:cubicBezTo>
                  <a:cubicBezTo>
                    <a:pt x="54" y="20"/>
                    <a:pt x="52" y="20"/>
                    <a:pt x="50" y="17"/>
                  </a:cubicBezTo>
                  <a:cubicBezTo>
                    <a:pt x="48" y="15"/>
                    <a:pt x="44" y="13"/>
                    <a:pt x="40" y="13"/>
                  </a:cubicBezTo>
                  <a:cubicBezTo>
                    <a:pt x="37" y="12"/>
                    <a:pt x="35" y="12"/>
                    <a:pt x="34" y="8"/>
                  </a:cubicBezTo>
                  <a:cubicBezTo>
                    <a:pt x="33" y="3"/>
                    <a:pt x="30" y="5"/>
                    <a:pt x="28" y="3"/>
                  </a:cubicBezTo>
                  <a:cubicBezTo>
                    <a:pt x="27" y="2"/>
                    <a:pt x="23" y="1"/>
                    <a:pt x="20" y="2"/>
                  </a:cubicBezTo>
                  <a:cubicBezTo>
                    <a:pt x="18" y="2"/>
                    <a:pt x="15" y="0"/>
                    <a:pt x="14" y="0"/>
                  </a:cubicBezTo>
                  <a:cubicBezTo>
                    <a:pt x="12" y="3"/>
                    <a:pt x="15" y="4"/>
                    <a:pt x="13" y="5"/>
                  </a:cubicBezTo>
                  <a:cubicBezTo>
                    <a:pt x="11" y="6"/>
                    <a:pt x="10" y="7"/>
                    <a:pt x="7" y="9"/>
                  </a:cubicBezTo>
                  <a:cubicBezTo>
                    <a:pt x="4" y="12"/>
                    <a:pt x="10" y="15"/>
                    <a:pt x="3" y="19"/>
                  </a:cubicBezTo>
                  <a:cubicBezTo>
                    <a:pt x="6" y="28"/>
                    <a:pt x="4" y="30"/>
                    <a:pt x="5" y="34"/>
                  </a:cubicBezTo>
                  <a:cubicBezTo>
                    <a:pt x="6" y="37"/>
                    <a:pt x="4" y="38"/>
                    <a:pt x="5" y="41"/>
                  </a:cubicBezTo>
                  <a:cubicBezTo>
                    <a:pt x="6" y="46"/>
                    <a:pt x="0" y="44"/>
                    <a:pt x="4" y="49"/>
                  </a:cubicBezTo>
                  <a:cubicBezTo>
                    <a:pt x="7" y="54"/>
                    <a:pt x="5" y="53"/>
                    <a:pt x="6" y="56"/>
                  </a:cubicBezTo>
                  <a:cubicBezTo>
                    <a:pt x="8" y="59"/>
                    <a:pt x="8" y="56"/>
                    <a:pt x="12" y="58"/>
                  </a:cubicBezTo>
                  <a:cubicBezTo>
                    <a:pt x="15" y="60"/>
                    <a:pt x="14" y="60"/>
                    <a:pt x="16" y="64"/>
                  </a:cubicBezTo>
                  <a:cubicBezTo>
                    <a:pt x="18" y="66"/>
                    <a:pt x="24" y="65"/>
                    <a:pt x="26" y="68"/>
                  </a:cubicBezTo>
                  <a:cubicBezTo>
                    <a:pt x="28" y="71"/>
                    <a:pt x="27" y="70"/>
                    <a:pt x="31" y="67"/>
                  </a:cubicBezTo>
                  <a:cubicBezTo>
                    <a:pt x="33" y="66"/>
                    <a:pt x="36" y="64"/>
                    <a:pt x="37" y="64"/>
                  </a:cubicBezTo>
                  <a:cubicBezTo>
                    <a:pt x="51" y="72"/>
                    <a:pt x="78" y="90"/>
                    <a:pt x="78" y="90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56" name="Freeform 20158">
              <a:extLst>
                <a:ext uri="{FF2B5EF4-FFF2-40B4-BE49-F238E27FC236}">
                  <a16:creationId xmlns:a16="http://schemas.microsoft.com/office/drawing/2014/main" id="{3C467A1B-766F-40DE-B5C0-73D33674169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6419" y="3422678"/>
              <a:ext cx="53429" cy="36257"/>
            </a:xfrm>
            <a:custGeom>
              <a:avLst/>
              <a:gdLst/>
              <a:ahLst/>
              <a:cxnLst>
                <a:cxn ang="0">
                  <a:pos x="1" y="6"/>
                </a:cxn>
                <a:cxn ang="0">
                  <a:pos x="0" y="4"/>
                </a:cxn>
                <a:cxn ang="0">
                  <a:pos x="3" y="4"/>
                </a:cxn>
                <a:cxn ang="0">
                  <a:pos x="5" y="2"/>
                </a:cxn>
                <a:cxn ang="0">
                  <a:pos x="11" y="0"/>
                </a:cxn>
                <a:cxn ang="0">
                  <a:pos x="11" y="1"/>
                </a:cxn>
                <a:cxn ang="0">
                  <a:pos x="9" y="4"/>
                </a:cxn>
                <a:cxn ang="0">
                  <a:pos x="7" y="5"/>
                </a:cxn>
                <a:cxn ang="0">
                  <a:pos x="4" y="7"/>
                </a:cxn>
                <a:cxn ang="0">
                  <a:pos x="3" y="7"/>
                </a:cxn>
                <a:cxn ang="0">
                  <a:pos x="1" y="6"/>
                </a:cxn>
              </a:cxnLst>
              <a:rect l="0" t="0" r="r" b="b"/>
              <a:pathLst>
                <a:path w="12" h="8">
                  <a:moveTo>
                    <a:pt x="1" y="6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1" y="5"/>
                    <a:pt x="1" y="3"/>
                    <a:pt x="3" y="4"/>
                  </a:cubicBezTo>
                  <a:cubicBezTo>
                    <a:pt x="4" y="4"/>
                    <a:pt x="2" y="2"/>
                    <a:pt x="5" y="2"/>
                  </a:cubicBezTo>
                  <a:cubicBezTo>
                    <a:pt x="8" y="3"/>
                    <a:pt x="10" y="1"/>
                    <a:pt x="11" y="0"/>
                  </a:cubicBezTo>
                  <a:cubicBezTo>
                    <a:pt x="12" y="0"/>
                    <a:pt x="12" y="0"/>
                    <a:pt x="11" y="1"/>
                  </a:cubicBezTo>
                  <a:cubicBezTo>
                    <a:pt x="9" y="3"/>
                    <a:pt x="8" y="3"/>
                    <a:pt x="9" y="4"/>
                  </a:cubicBezTo>
                  <a:cubicBezTo>
                    <a:pt x="10" y="5"/>
                    <a:pt x="8" y="4"/>
                    <a:pt x="7" y="5"/>
                  </a:cubicBezTo>
                  <a:cubicBezTo>
                    <a:pt x="6" y="7"/>
                    <a:pt x="4" y="7"/>
                    <a:pt x="4" y="7"/>
                  </a:cubicBezTo>
                  <a:cubicBezTo>
                    <a:pt x="4" y="8"/>
                    <a:pt x="4" y="7"/>
                    <a:pt x="3" y="7"/>
                  </a:cubicBezTo>
                  <a:cubicBezTo>
                    <a:pt x="2" y="7"/>
                    <a:pt x="1" y="7"/>
                    <a:pt x="1" y="6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57" name="Freeform 20159">
              <a:extLst>
                <a:ext uri="{FF2B5EF4-FFF2-40B4-BE49-F238E27FC236}">
                  <a16:creationId xmlns:a16="http://schemas.microsoft.com/office/drawing/2014/main" id="{F82718B2-401A-4F64-90DC-C0BD5FE7ED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0882" y="3409320"/>
              <a:ext cx="9542" cy="9542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2" y="2"/>
                </a:cxn>
                <a:cxn ang="0">
                  <a:pos x="1" y="1"/>
                </a:cxn>
              </a:cxnLst>
              <a:rect l="0" t="0" r="r" b="b"/>
              <a:pathLst>
                <a:path w="2" h="2">
                  <a:moveTo>
                    <a:pt x="1" y="1"/>
                  </a:moveTo>
                  <a:cubicBezTo>
                    <a:pt x="1" y="0"/>
                    <a:pt x="2" y="2"/>
                    <a:pt x="2" y="2"/>
                  </a:cubicBezTo>
                  <a:cubicBezTo>
                    <a:pt x="1" y="2"/>
                    <a:pt x="0" y="1"/>
                    <a:pt x="1" y="1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58" name="Freeform 20160">
              <a:extLst>
                <a:ext uri="{FF2B5EF4-FFF2-40B4-BE49-F238E27FC236}">
                  <a16:creationId xmlns:a16="http://schemas.microsoft.com/office/drawing/2014/main" id="{D21C568B-79EB-43D4-9FA0-2C3A59BB3C1B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4669" y="3373062"/>
              <a:ext cx="486598" cy="555294"/>
            </a:xfrm>
            <a:custGeom>
              <a:avLst/>
              <a:gdLst/>
              <a:ahLst/>
              <a:cxnLst>
                <a:cxn ang="0">
                  <a:pos x="0" y="65"/>
                </a:cxn>
                <a:cxn ang="0">
                  <a:pos x="0" y="68"/>
                </a:cxn>
                <a:cxn ang="0">
                  <a:pos x="21" y="83"/>
                </a:cxn>
                <a:cxn ang="0">
                  <a:pos x="51" y="108"/>
                </a:cxn>
                <a:cxn ang="0">
                  <a:pos x="53" y="111"/>
                </a:cxn>
                <a:cxn ang="0">
                  <a:pos x="56" y="114"/>
                </a:cxn>
                <a:cxn ang="0">
                  <a:pos x="60" y="116"/>
                </a:cxn>
                <a:cxn ang="0">
                  <a:pos x="62" y="121"/>
                </a:cxn>
                <a:cxn ang="0">
                  <a:pos x="67" y="121"/>
                </a:cxn>
                <a:cxn ang="0">
                  <a:pos x="85" y="110"/>
                </a:cxn>
                <a:cxn ang="0">
                  <a:pos x="108" y="93"/>
                </a:cxn>
                <a:cxn ang="0">
                  <a:pos x="104" y="87"/>
                </a:cxn>
                <a:cxn ang="0">
                  <a:pos x="98" y="85"/>
                </a:cxn>
                <a:cxn ang="0">
                  <a:pos x="96" y="78"/>
                </a:cxn>
                <a:cxn ang="0">
                  <a:pos x="97" y="70"/>
                </a:cxn>
                <a:cxn ang="0">
                  <a:pos x="97" y="63"/>
                </a:cxn>
                <a:cxn ang="0">
                  <a:pos x="95" y="48"/>
                </a:cxn>
                <a:cxn ang="0">
                  <a:pos x="88" y="31"/>
                </a:cxn>
                <a:cxn ang="0">
                  <a:pos x="84" y="23"/>
                </a:cxn>
                <a:cxn ang="0">
                  <a:pos x="88" y="18"/>
                </a:cxn>
                <a:cxn ang="0">
                  <a:pos x="89" y="11"/>
                </a:cxn>
                <a:cxn ang="0">
                  <a:pos x="88" y="6"/>
                </a:cxn>
                <a:cxn ang="0">
                  <a:pos x="90" y="2"/>
                </a:cxn>
                <a:cxn ang="0">
                  <a:pos x="87" y="3"/>
                </a:cxn>
                <a:cxn ang="0">
                  <a:pos x="84" y="1"/>
                </a:cxn>
                <a:cxn ang="0">
                  <a:pos x="81" y="2"/>
                </a:cxn>
                <a:cxn ang="0">
                  <a:pos x="76" y="3"/>
                </a:cxn>
                <a:cxn ang="0">
                  <a:pos x="72" y="4"/>
                </a:cxn>
                <a:cxn ang="0">
                  <a:pos x="65" y="3"/>
                </a:cxn>
                <a:cxn ang="0">
                  <a:pos x="60" y="4"/>
                </a:cxn>
                <a:cxn ang="0">
                  <a:pos x="55" y="5"/>
                </a:cxn>
                <a:cxn ang="0">
                  <a:pos x="46" y="9"/>
                </a:cxn>
                <a:cxn ang="0">
                  <a:pos x="43" y="10"/>
                </a:cxn>
                <a:cxn ang="0">
                  <a:pos x="39" y="12"/>
                </a:cxn>
                <a:cxn ang="0">
                  <a:pos x="34" y="15"/>
                </a:cxn>
                <a:cxn ang="0">
                  <a:pos x="39" y="32"/>
                </a:cxn>
                <a:cxn ang="0">
                  <a:pos x="39" y="35"/>
                </a:cxn>
                <a:cxn ang="0">
                  <a:pos x="30" y="37"/>
                </a:cxn>
                <a:cxn ang="0">
                  <a:pos x="25" y="40"/>
                </a:cxn>
                <a:cxn ang="0">
                  <a:pos x="24" y="45"/>
                </a:cxn>
                <a:cxn ang="0">
                  <a:pos x="18" y="49"/>
                </a:cxn>
                <a:cxn ang="0">
                  <a:pos x="5" y="55"/>
                </a:cxn>
                <a:cxn ang="0">
                  <a:pos x="0" y="58"/>
                </a:cxn>
                <a:cxn ang="0">
                  <a:pos x="0" y="65"/>
                </a:cxn>
              </a:cxnLst>
              <a:rect l="0" t="0" r="r" b="b"/>
              <a:pathLst>
                <a:path w="108" h="123">
                  <a:moveTo>
                    <a:pt x="0" y="65"/>
                  </a:moveTo>
                  <a:cubicBezTo>
                    <a:pt x="0" y="68"/>
                    <a:pt x="0" y="68"/>
                    <a:pt x="0" y="68"/>
                  </a:cubicBezTo>
                  <a:cubicBezTo>
                    <a:pt x="21" y="83"/>
                    <a:pt x="21" y="83"/>
                    <a:pt x="21" y="83"/>
                  </a:cubicBezTo>
                  <a:cubicBezTo>
                    <a:pt x="21" y="83"/>
                    <a:pt x="50" y="107"/>
                    <a:pt x="51" y="108"/>
                  </a:cubicBezTo>
                  <a:cubicBezTo>
                    <a:pt x="53" y="110"/>
                    <a:pt x="51" y="110"/>
                    <a:pt x="53" y="111"/>
                  </a:cubicBezTo>
                  <a:cubicBezTo>
                    <a:pt x="55" y="112"/>
                    <a:pt x="54" y="115"/>
                    <a:pt x="56" y="114"/>
                  </a:cubicBezTo>
                  <a:cubicBezTo>
                    <a:pt x="59" y="114"/>
                    <a:pt x="57" y="116"/>
                    <a:pt x="60" y="116"/>
                  </a:cubicBezTo>
                  <a:cubicBezTo>
                    <a:pt x="63" y="116"/>
                    <a:pt x="63" y="119"/>
                    <a:pt x="62" y="121"/>
                  </a:cubicBezTo>
                  <a:cubicBezTo>
                    <a:pt x="61" y="122"/>
                    <a:pt x="62" y="123"/>
                    <a:pt x="67" y="121"/>
                  </a:cubicBezTo>
                  <a:cubicBezTo>
                    <a:pt x="81" y="121"/>
                    <a:pt x="79" y="114"/>
                    <a:pt x="85" y="110"/>
                  </a:cubicBezTo>
                  <a:cubicBezTo>
                    <a:pt x="91" y="105"/>
                    <a:pt x="105" y="95"/>
                    <a:pt x="108" y="93"/>
                  </a:cubicBezTo>
                  <a:cubicBezTo>
                    <a:pt x="106" y="89"/>
                    <a:pt x="107" y="89"/>
                    <a:pt x="104" y="87"/>
                  </a:cubicBezTo>
                  <a:cubicBezTo>
                    <a:pt x="100" y="85"/>
                    <a:pt x="100" y="88"/>
                    <a:pt x="98" y="85"/>
                  </a:cubicBezTo>
                  <a:cubicBezTo>
                    <a:pt x="97" y="82"/>
                    <a:pt x="99" y="83"/>
                    <a:pt x="96" y="78"/>
                  </a:cubicBezTo>
                  <a:cubicBezTo>
                    <a:pt x="92" y="73"/>
                    <a:pt x="98" y="75"/>
                    <a:pt x="97" y="70"/>
                  </a:cubicBezTo>
                  <a:cubicBezTo>
                    <a:pt x="96" y="67"/>
                    <a:pt x="98" y="66"/>
                    <a:pt x="97" y="63"/>
                  </a:cubicBezTo>
                  <a:cubicBezTo>
                    <a:pt x="96" y="59"/>
                    <a:pt x="98" y="57"/>
                    <a:pt x="95" y="48"/>
                  </a:cubicBezTo>
                  <a:cubicBezTo>
                    <a:pt x="93" y="30"/>
                    <a:pt x="90" y="37"/>
                    <a:pt x="88" y="31"/>
                  </a:cubicBezTo>
                  <a:cubicBezTo>
                    <a:pt x="88" y="29"/>
                    <a:pt x="84" y="25"/>
                    <a:pt x="84" y="23"/>
                  </a:cubicBezTo>
                  <a:cubicBezTo>
                    <a:pt x="85" y="21"/>
                    <a:pt x="88" y="19"/>
                    <a:pt x="88" y="18"/>
                  </a:cubicBezTo>
                  <a:cubicBezTo>
                    <a:pt x="88" y="14"/>
                    <a:pt x="90" y="16"/>
                    <a:pt x="89" y="11"/>
                  </a:cubicBezTo>
                  <a:cubicBezTo>
                    <a:pt x="88" y="8"/>
                    <a:pt x="89" y="6"/>
                    <a:pt x="88" y="6"/>
                  </a:cubicBezTo>
                  <a:cubicBezTo>
                    <a:pt x="87" y="5"/>
                    <a:pt x="90" y="4"/>
                    <a:pt x="90" y="2"/>
                  </a:cubicBezTo>
                  <a:cubicBezTo>
                    <a:pt x="89" y="2"/>
                    <a:pt x="88" y="2"/>
                    <a:pt x="87" y="3"/>
                  </a:cubicBezTo>
                  <a:cubicBezTo>
                    <a:pt x="86" y="4"/>
                    <a:pt x="86" y="2"/>
                    <a:pt x="84" y="1"/>
                  </a:cubicBezTo>
                  <a:cubicBezTo>
                    <a:pt x="82" y="0"/>
                    <a:pt x="83" y="3"/>
                    <a:pt x="81" y="2"/>
                  </a:cubicBezTo>
                  <a:cubicBezTo>
                    <a:pt x="78" y="1"/>
                    <a:pt x="79" y="2"/>
                    <a:pt x="76" y="3"/>
                  </a:cubicBezTo>
                  <a:cubicBezTo>
                    <a:pt x="73" y="3"/>
                    <a:pt x="74" y="5"/>
                    <a:pt x="72" y="4"/>
                  </a:cubicBezTo>
                  <a:cubicBezTo>
                    <a:pt x="71" y="2"/>
                    <a:pt x="67" y="2"/>
                    <a:pt x="65" y="3"/>
                  </a:cubicBezTo>
                  <a:cubicBezTo>
                    <a:pt x="62" y="4"/>
                    <a:pt x="61" y="2"/>
                    <a:pt x="60" y="4"/>
                  </a:cubicBezTo>
                  <a:cubicBezTo>
                    <a:pt x="59" y="5"/>
                    <a:pt x="58" y="5"/>
                    <a:pt x="55" y="5"/>
                  </a:cubicBezTo>
                  <a:cubicBezTo>
                    <a:pt x="51" y="5"/>
                    <a:pt x="46" y="7"/>
                    <a:pt x="46" y="9"/>
                  </a:cubicBezTo>
                  <a:cubicBezTo>
                    <a:pt x="45" y="12"/>
                    <a:pt x="44" y="9"/>
                    <a:pt x="43" y="10"/>
                  </a:cubicBezTo>
                  <a:cubicBezTo>
                    <a:pt x="41" y="12"/>
                    <a:pt x="41" y="9"/>
                    <a:pt x="39" y="12"/>
                  </a:cubicBezTo>
                  <a:cubicBezTo>
                    <a:pt x="38" y="13"/>
                    <a:pt x="36" y="16"/>
                    <a:pt x="34" y="15"/>
                  </a:cubicBezTo>
                  <a:cubicBezTo>
                    <a:pt x="38" y="17"/>
                    <a:pt x="35" y="30"/>
                    <a:pt x="39" y="32"/>
                  </a:cubicBezTo>
                  <a:cubicBezTo>
                    <a:pt x="41" y="33"/>
                    <a:pt x="39" y="33"/>
                    <a:pt x="39" y="35"/>
                  </a:cubicBezTo>
                  <a:cubicBezTo>
                    <a:pt x="39" y="37"/>
                    <a:pt x="32" y="34"/>
                    <a:pt x="30" y="37"/>
                  </a:cubicBezTo>
                  <a:cubicBezTo>
                    <a:pt x="28" y="39"/>
                    <a:pt x="24" y="37"/>
                    <a:pt x="25" y="40"/>
                  </a:cubicBezTo>
                  <a:cubicBezTo>
                    <a:pt x="27" y="43"/>
                    <a:pt x="28" y="43"/>
                    <a:pt x="24" y="45"/>
                  </a:cubicBezTo>
                  <a:cubicBezTo>
                    <a:pt x="20" y="46"/>
                    <a:pt x="20" y="46"/>
                    <a:pt x="18" y="49"/>
                  </a:cubicBezTo>
                  <a:cubicBezTo>
                    <a:pt x="18" y="50"/>
                    <a:pt x="6" y="53"/>
                    <a:pt x="5" y="55"/>
                  </a:cubicBezTo>
                  <a:cubicBezTo>
                    <a:pt x="0" y="58"/>
                    <a:pt x="0" y="58"/>
                    <a:pt x="0" y="58"/>
                  </a:cubicBezTo>
                  <a:lnTo>
                    <a:pt x="0" y="65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59" name="Freeform 20161">
              <a:extLst>
                <a:ext uri="{FF2B5EF4-FFF2-40B4-BE49-F238E27FC236}">
                  <a16:creationId xmlns:a16="http://schemas.microsoft.com/office/drawing/2014/main" id="{6012DEF9-CFC7-4ED1-8410-91E39D5C1ED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2500" y="3369244"/>
              <a:ext cx="104953" cy="221354"/>
            </a:xfrm>
            <a:custGeom>
              <a:avLst/>
              <a:gdLst/>
              <a:ahLst/>
              <a:cxnLst>
                <a:cxn ang="0">
                  <a:pos x="6" y="3"/>
                </a:cxn>
                <a:cxn ang="0">
                  <a:pos x="4" y="7"/>
                </a:cxn>
                <a:cxn ang="0">
                  <a:pos x="5" y="12"/>
                </a:cxn>
                <a:cxn ang="0">
                  <a:pos x="4" y="19"/>
                </a:cxn>
                <a:cxn ang="0">
                  <a:pos x="0" y="24"/>
                </a:cxn>
                <a:cxn ang="0">
                  <a:pos x="4" y="32"/>
                </a:cxn>
                <a:cxn ang="0">
                  <a:pos x="11" y="49"/>
                </a:cxn>
                <a:cxn ang="0">
                  <a:pos x="15" y="39"/>
                </a:cxn>
                <a:cxn ang="0">
                  <a:pos x="21" y="35"/>
                </a:cxn>
                <a:cxn ang="0">
                  <a:pos x="22" y="30"/>
                </a:cxn>
                <a:cxn ang="0">
                  <a:pos x="19" y="27"/>
                </a:cxn>
                <a:cxn ang="0">
                  <a:pos x="18" y="26"/>
                </a:cxn>
                <a:cxn ang="0">
                  <a:pos x="14" y="23"/>
                </a:cxn>
                <a:cxn ang="0">
                  <a:pos x="19" y="15"/>
                </a:cxn>
                <a:cxn ang="0">
                  <a:pos x="17" y="11"/>
                </a:cxn>
                <a:cxn ang="0">
                  <a:pos x="16" y="7"/>
                </a:cxn>
                <a:cxn ang="0">
                  <a:pos x="19" y="3"/>
                </a:cxn>
                <a:cxn ang="0">
                  <a:pos x="15" y="5"/>
                </a:cxn>
                <a:cxn ang="0">
                  <a:pos x="13" y="1"/>
                </a:cxn>
                <a:cxn ang="0">
                  <a:pos x="7" y="3"/>
                </a:cxn>
                <a:cxn ang="0">
                  <a:pos x="6" y="3"/>
                </a:cxn>
              </a:cxnLst>
              <a:rect l="0" t="0" r="r" b="b"/>
              <a:pathLst>
                <a:path w="23" h="49">
                  <a:moveTo>
                    <a:pt x="6" y="3"/>
                  </a:moveTo>
                  <a:cubicBezTo>
                    <a:pt x="6" y="5"/>
                    <a:pt x="3" y="6"/>
                    <a:pt x="4" y="7"/>
                  </a:cubicBezTo>
                  <a:cubicBezTo>
                    <a:pt x="5" y="7"/>
                    <a:pt x="4" y="9"/>
                    <a:pt x="5" y="12"/>
                  </a:cubicBezTo>
                  <a:cubicBezTo>
                    <a:pt x="6" y="17"/>
                    <a:pt x="4" y="15"/>
                    <a:pt x="4" y="19"/>
                  </a:cubicBezTo>
                  <a:cubicBezTo>
                    <a:pt x="4" y="20"/>
                    <a:pt x="1" y="22"/>
                    <a:pt x="0" y="24"/>
                  </a:cubicBezTo>
                  <a:cubicBezTo>
                    <a:pt x="0" y="26"/>
                    <a:pt x="4" y="30"/>
                    <a:pt x="4" y="32"/>
                  </a:cubicBezTo>
                  <a:cubicBezTo>
                    <a:pt x="6" y="38"/>
                    <a:pt x="9" y="31"/>
                    <a:pt x="11" y="49"/>
                  </a:cubicBezTo>
                  <a:cubicBezTo>
                    <a:pt x="18" y="45"/>
                    <a:pt x="12" y="42"/>
                    <a:pt x="15" y="39"/>
                  </a:cubicBezTo>
                  <a:cubicBezTo>
                    <a:pt x="18" y="37"/>
                    <a:pt x="19" y="36"/>
                    <a:pt x="21" y="35"/>
                  </a:cubicBezTo>
                  <a:cubicBezTo>
                    <a:pt x="23" y="34"/>
                    <a:pt x="20" y="33"/>
                    <a:pt x="22" y="30"/>
                  </a:cubicBezTo>
                  <a:cubicBezTo>
                    <a:pt x="20" y="29"/>
                    <a:pt x="20" y="29"/>
                    <a:pt x="19" y="27"/>
                  </a:cubicBezTo>
                  <a:cubicBezTo>
                    <a:pt x="19" y="25"/>
                    <a:pt x="18" y="27"/>
                    <a:pt x="18" y="26"/>
                  </a:cubicBezTo>
                  <a:cubicBezTo>
                    <a:pt x="17" y="26"/>
                    <a:pt x="14" y="26"/>
                    <a:pt x="14" y="23"/>
                  </a:cubicBezTo>
                  <a:cubicBezTo>
                    <a:pt x="13" y="21"/>
                    <a:pt x="21" y="17"/>
                    <a:pt x="19" y="15"/>
                  </a:cubicBezTo>
                  <a:cubicBezTo>
                    <a:pt x="18" y="13"/>
                    <a:pt x="20" y="13"/>
                    <a:pt x="17" y="11"/>
                  </a:cubicBezTo>
                  <a:cubicBezTo>
                    <a:pt x="15" y="10"/>
                    <a:pt x="15" y="8"/>
                    <a:pt x="16" y="7"/>
                  </a:cubicBezTo>
                  <a:cubicBezTo>
                    <a:pt x="18" y="6"/>
                    <a:pt x="20" y="4"/>
                    <a:pt x="19" y="3"/>
                  </a:cubicBezTo>
                  <a:cubicBezTo>
                    <a:pt x="18" y="1"/>
                    <a:pt x="16" y="5"/>
                    <a:pt x="15" y="5"/>
                  </a:cubicBezTo>
                  <a:cubicBezTo>
                    <a:pt x="14" y="4"/>
                    <a:pt x="16" y="2"/>
                    <a:pt x="13" y="1"/>
                  </a:cubicBezTo>
                  <a:cubicBezTo>
                    <a:pt x="9" y="0"/>
                    <a:pt x="8" y="3"/>
                    <a:pt x="7" y="3"/>
                  </a:cubicBezTo>
                  <a:cubicBezTo>
                    <a:pt x="7" y="3"/>
                    <a:pt x="7" y="3"/>
                    <a:pt x="6" y="3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60" name="Freeform 20162">
              <a:extLst>
                <a:ext uri="{FF2B5EF4-FFF2-40B4-BE49-F238E27FC236}">
                  <a16:creationId xmlns:a16="http://schemas.microsoft.com/office/drawing/2014/main" id="{9140CF14-AB6E-47D2-B485-C97EB5C1B884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5135" y="3544802"/>
              <a:ext cx="270968" cy="307224"/>
            </a:xfrm>
            <a:custGeom>
              <a:avLst/>
              <a:gdLst/>
              <a:ahLst/>
              <a:cxnLst>
                <a:cxn ang="0">
                  <a:pos x="54" y="15"/>
                </a:cxn>
                <a:cxn ang="0">
                  <a:pos x="51" y="26"/>
                </a:cxn>
                <a:cxn ang="0">
                  <a:pos x="46" y="23"/>
                </a:cxn>
                <a:cxn ang="0">
                  <a:pos x="44" y="17"/>
                </a:cxn>
                <a:cxn ang="0">
                  <a:pos x="42" y="12"/>
                </a:cxn>
                <a:cxn ang="0">
                  <a:pos x="42" y="17"/>
                </a:cxn>
                <a:cxn ang="0">
                  <a:pos x="47" y="28"/>
                </a:cxn>
                <a:cxn ang="0">
                  <a:pos x="49" y="33"/>
                </a:cxn>
                <a:cxn ang="0">
                  <a:pos x="55" y="47"/>
                </a:cxn>
                <a:cxn ang="0">
                  <a:pos x="58" y="52"/>
                </a:cxn>
                <a:cxn ang="0">
                  <a:pos x="58" y="58"/>
                </a:cxn>
                <a:cxn ang="0">
                  <a:pos x="54" y="61"/>
                </a:cxn>
                <a:cxn ang="0">
                  <a:pos x="50" y="65"/>
                </a:cxn>
                <a:cxn ang="0">
                  <a:pos x="45" y="65"/>
                </a:cxn>
                <a:cxn ang="0">
                  <a:pos x="36" y="65"/>
                </a:cxn>
                <a:cxn ang="0">
                  <a:pos x="36" y="64"/>
                </a:cxn>
                <a:cxn ang="0">
                  <a:pos x="35" y="65"/>
                </a:cxn>
                <a:cxn ang="0">
                  <a:pos x="3" y="65"/>
                </a:cxn>
                <a:cxn ang="0">
                  <a:pos x="3" y="16"/>
                </a:cxn>
                <a:cxn ang="0">
                  <a:pos x="2" y="9"/>
                </a:cxn>
                <a:cxn ang="0">
                  <a:pos x="3" y="2"/>
                </a:cxn>
                <a:cxn ang="0">
                  <a:pos x="11" y="2"/>
                </a:cxn>
                <a:cxn ang="0">
                  <a:pos x="16" y="4"/>
                </a:cxn>
                <a:cxn ang="0">
                  <a:pos x="20" y="5"/>
                </a:cxn>
                <a:cxn ang="0">
                  <a:pos x="26" y="6"/>
                </a:cxn>
                <a:cxn ang="0">
                  <a:pos x="30" y="3"/>
                </a:cxn>
                <a:cxn ang="0">
                  <a:pos x="33" y="1"/>
                </a:cxn>
                <a:cxn ang="0">
                  <a:pos x="37" y="2"/>
                </a:cxn>
                <a:cxn ang="0">
                  <a:pos x="39" y="2"/>
                </a:cxn>
                <a:cxn ang="0">
                  <a:pos x="40" y="3"/>
                </a:cxn>
                <a:cxn ang="0">
                  <a:pos x="38" y="2"/>
                </a:cxn>
                <a:cxn ang="0">
                  <a:pos x="38" y="3"/>
                </a:cxn>
                <a:cxn ang="0">
                  <a:pos x="39" y="4"/>
                </a:cxn>
                <a:cxn ang="0">
                  <a:pos x="40" y="4"/>
                </a:cxn>
                <a:cxn ang="0">
                  <a:pos x="41" y="4"/>
                </a:cxn>
                <a:cxn ang="0">
                  <a:pos x="45" y="4"/>
                </a:cxn>
                <a:cxn ang="0">
                  <a:pos x="50" y="3"/>
                </a:cxn>
                <a:cxn ang="0">
                  <a:pos x="51" y="4"/>
                </a:cxn>
                <a:cxn ang="0">
                  <a:pos x="54" y="15"/>
                </a:cxn>
              </a:cxnLst>
              <a:rect l="0" t="0" r="r" b="b"/>
              <a:pathLst>
                <a:path w="60" h="68">
                  <a:moveTo>
                    <a:pt x="54" y="15"/>
                  </a:moveTo>
                  <a:cubicBezTo>
                    <a:pt x="51" y="24"/>
                    <a:pt x="52" y="24"/>
                    <a:pt x="51" y="26"/>
                  </a:cubicBezTo>
                  <a:cubicBezTo>
                    <a:pt x="50" y="28"/>
                    <a:pt x="49" y="26"/>
                    <a:pt x="46" y="23"/>
                  </a:cubicBezTo>
                  <a:cubicBezTo>
                    <a:pt x="44" y="21"/>
                    <a:pt x="46" y="19"/>
                    <a:pt x="44" y="17"/>
                  </a:cubicBezTo>
                  <a:cubicBezTo>
                    <a:pt x="41" y="14"/>
                    <a:pt x="43" y="13"/>
                    <a:pt x="42" y="12"/>
                  </a:cubicBezTo>
                  <a:cubicBezTo>
                    <a:pt x="39" y="16"/>
                    <a:pt x="42" y="14"/>
                    <a:pt x="42" y="17"/>
                  </a:cubicBezTo>
                  <a:cubicBezTo>
                    <a:pt x="42" y="21"/>
                    <a:pt x="47" y="25"/>
                    <a:pt x="47" y="28"/>
                  </a:cubicBezTo>
                  <a:cubicBezTo>
                    <a:pt x="47" y="30"/>
                    <a:pt x="49" y="31"/>
                    <a:pt x="49" y="33"/>
                  </a:cubicBezTo>
                  <a:cubicBezTo>
                    <a:pt x="48" y="36"/>
                    <a:pt x="52" y="40"/>
                    <a:pt x="55" y="47"/>
                  </a:cubicBezTo>
                  <a:cubicBezTo>
                    <a:pt x="57" y="52"/>
                    <a:pt x="60" y="52"/>
                    <a:pt x="58" y="52"/>
                  </a:cubicBezTo>
                  <a:cubicBezTo>
                    <a:pt x="56" y="52"/>
                    <a:pt x="57" y="56"/>
                    <a:pt x="58" y="58"/>
                  </a:cubicBezTo>
                  <a:cubicBezTo>
                    <a:pt x="56" y="61"/>
                    <a:pt x="55" y="58"/>
                    <a:pt x="54" y="61"/>
                  </a:cubicBezTo>
                  <a:cubicBezTo>
                    <a:pt x="53" y="64"/>
                    <a:pt x="51" y="63"/>
                    <a:pt x="50" y="65"/>
                  </a:cubicBezTo>
                  <a:cubicBezTo>
                    <a:pt x="49" y="67"/>
                    <a:pt x="47" y="68"/>
                    <a:pt x="45" y="65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4"/>
                    <a:pt x="36" y="64"/>
                    <a:pt x="36" y="64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" y="65"/>
                    <a:pt x="3" y="65"/>
                    <a:pt x="3" y="65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4"/>
                    <a:pt x="0" y="13"/>
                    <a:pt x="2" y="9"/>
                  </a:cubicBezTo>
                  <a:cubicBezTo>
                    <a:pt x="4" y="6"/>
                    <a:pt x="1" y="4"/>
                    <a:pt x="3" y="2"/>
                  </a:cubicBezTo>
                  <a:cubicBezTo>
                    <a:pt x="4" y="2"/>
                    <a:pt x="5" y="0"/>
                    <a:pt x="11" y="2"/>
                  </a:cubicBezTo>
                  <a:cubicBezTo>
                    <a:pt x="18" y="3"/>
                    <a:pt x="15" y="4"/>
                    <a:pt x="16" y="4"/>
                  </a:cubicBezTo>
                  <a:cubicBezTo>
                    <a:pt x="18" y="3"/>
                    <a:pt x="18" y="5"/>
                    <a:pt x="20" y="5"/>
                  </a:cubicBezTo>
                  <a:cubicBezTo>
                    <a:pt x="21" y="4"/>
                    <a:pt x="24" y="8"/>
                    <a:pt x="26" y="6"/>
                  </a:cubicBezTo>
                  <a:cubicBezTo>
                    <a:pt x="30" y="2"/>
                    <a:pt x="29" y="4"/>
                    <a:pt x="30" y="3"/>
                  </a:cubicBezTo>
                  <a:cubicBezTo>
                    <a:pt x="31" y="1"/>
                    <a:pt x="31" y="2"/>
                    <a:pt x="33" y="1"/>
                  </a:cubicBezTo>
                  <a:cubicBezTo>
                    <a:pt x="35" y="0"/>
                    <a:pt x="36" y="3"/>
                    <a:pt x="37" y="2"/>
                  </a:cubicBezTo>
                  <a:cubicBezTo>
                    <a:pt x="38" y="1"/>
                    <a:pt x="38" y="1"/>
                    <a:pt x="39" y="2"/>
                  </a:cubicBezTo>
                  <a:cubicBezTo>
                    <a:pt x="39" y="2"/>
                    <a:pt x="40" y="3"/>
                    <a:pt x="40" y="3"/>
                  </a:cubicBezTo>
                  <a:cubicBezTo>
                    <a:pt x="39" y="3"/>
                    <a:pt x="38" y="2"/>
                    <a:pt x="38" y="2"/>
                  </a:cubicBezTo>
                  <a:cubicBezTo>
                    <a:pt x="38" y="3"/>
                    <a:pt x="37" y="3"/>
                    <a:pt x="38" y="3"/>
                  </a:cubicBezTo>
                  <a:cubicBezTo>
                    <a:pt x="38" y="4"/>
                    <a:pt x="39" y="3"/>
                    <a:pt x="39" y="4"/>
                  </a:cubicBezTo>
                  <a:cubicBezTo>
                    <a:pt x="40" y="5"/>
                    <a:pt x="41" y="4"/>
                    <a:pt x="40" y="4"/>
                  </a:cubicBezTo>
                  <a:cubicBezTo>
                    <a:pt x="40" y="3"/>
                    <a:pt x="40" y="3"/>
                    <a:pt x="41" y="4"/>
                  </a:cubicBezTo>
                  <a:cubicBezTo>
                    <a:pt x="43" y="6"/>
                    <a:pt x="44" y="3"/>
                    <a:pt x="45" y="4"/>
                  </a:cubicBezTo>
                  <a:cubicBezTo>
                    <a:pt x="46" y="5"/>
                    <a:pt x="45" y="5"/>
                    <a:pt x="50" y="3"/>
                  </a:cubicBezTo>
                  <a:cubicBezTo>
                    <a:pt x="50" y="3"/>
                    <a:pt x="50" y="4"/>
                    <a:pt x="51" y="4"/>
                  </a:cubicBezTo>
                  <a:cubicBezTo>
                    <a:pt x="52" y="7"/>
                    <a:pt x="53" y="11"/>
                    <a:pt x="54" y="15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61" name="Freeform 20163">
              <a:extLst>
                <a:ext uri="{FF2B5EF4-FFF2-40B4-BE49-F238E27FC236}">
                  <a16:creationId xmlns:a16="http://schemas.microsoft.com/office/drawing/2014/main" id="{F1EBBF5B-DDD3-4195-BABF-5BCB1B6CCE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6563" y="3369246"/>
              <a:ext cx="158383" cy="158383"/>
            </a:xfrm>
            <a:custGeom>
              <a:avLst/>
              <a:gdLst/>
              <a:ahLst/>
              <a:cxnLst>
                <a:cxn ang="0">
                  <a:pos x="1" y="19"/>
                </a:cxn>
                <a:cxn ang="0">
                  <a:pos x="3" y="19"/>
                </a:cxn>
                <a:cxn ang="0">
                  <a:pos x="3" y="19"/>
                </a:cxn>
                <a:cxn ang="0">
                  <a:pos x="3" y="20"/>
                </a:cxn>
                <a:cxn ang="0">
                  <a:pos x="5" y="22"/>
                </a:cxn>
                <a:cxn ang="0">
                  <a:pos x="3" y="24"/>
                </a:cxn>
                <a:cxn ang="0">
                  <a:pos x="4" y="25"/>
                </a:cxn>
                <a:cxn ang="0">
                  <a:pos x="2" y="25"/>
                </a:cxn>
                <a:cxn ang="0">
                  <a:pos x="1" y="26"/>
                </a:cxn>
                <a:cxn ang="0">
                  <a:pos x="2" y="26"/>
                </a:cxn>
                <a:cxn ang="0">
                  <a:pos x="0" y="29"/>
                </a:cxn>
                <a:cxn ang="0">
                  <a:pos x="0" y="29"/>
                </a:cxn>
                <a:cxn ang="0">
                  <a:pos x="0" y="29"/>
                </a:cxn>
                <a:cxn ang="0">
                  <a:pos x="0" y="31"/>
                </a:cxn>
                <a:cxn ang="0">
                  <a:pos x="0" y="32"/>
                </a:cxn>
                <a:cxn ang="0">
                  <a:pos x="1" y="32"/>
                </a:cxn>
                <a:cxn ang="0">
                  <a:pos x="2" y="34"/>
                </a:cxn>
                <a:cxn ang="0">
                  <a:pos x="6" y="35"/>
                </a:cxn>
                <a:cxn ang="0">
                  <a:pos x="12" y="31"/>
                </a:cxn>
                <a:cxn ang="0">
                  <a:pos x="16" y="28"/>
                </a:cxn>
                <a:cxn ang="0">
                  <a:pos x="23" y="24"/>
                </a:cxn>
                <a:cxn ang="0">
                  <a:pos x="28" y="21"/>
                </a:cxn>
                <a:cxn ang="0">
                  <a:pos x="29" y="18"/>
                </a:cxn>
                <a:cxn ang="0">
                  <a:pos x="29" y="18"/>
                </a:cxn>
                <a:cxn ang="0">
                  <a:pos x="29" y="17"/>
                </a:cxn>
                <a:cxn ang="0">
                  <a:pos x="29" y="15"/>
                </a:cxn>
                <a:cxn ang="0">
                  <a:pos x="30" y="11"/>
                </a:cxn>
                <a:cxn ang="0">
                  <a:pos x="29" y="7"/>
                </a:cxn>
                <a:cxn ang="0">
                  <a:pos x="32" y="6"/>
                </a:cxn>
                <a:cxn ang="0">
                  <a:pos x="35" y="2"/>
                </a:cxn>
                <a:cxn ang="0">
                  <a:pos x="35" y="1"/>
                </a:cxn>
                <a:cxn ang="0">
                  <a:pos x="34" y="1"/>
                </a:cxn>
                <a:cxn ang="0">
                  <a:pos x="31" y="2"/>
                </a:cxn>
                <a:cxn ang="0">
                  <a:pos x="27" y="2"/>
                </a:cxn>
                <a:cxn ang="0">
                  <a:pos x="18" y="5"/>
                </a:cxn>
                <a:cxn ang="0">
                  <a:pos x="14" y="3"/>
                </a:cxn>
                <a:cxn ang="0">
                  <a:pos x="9" y="5"/>
                </a:cxn>
                <a:cxn ang="0">
                  <a:pos x="8" y="5"/>
                </a:cxn>
                <a:cxn ang="0">
                  <a:pos x="5" y="4"/>
                </a:cxn>
                <a:cxn ang="0">
                  <a:pos x="5" y="7"/>
                </a:cxn>
                <a:cxn ang="0">
                  <a:pos x="5" y="8"/>
                </a:cxn>
                <a:cxn ang="0">
                  <a:pos x="4" y="8"/>
                </a:cxn>
                <a:cxn ang="0">
                  <a:pos x="2" y="11"/>
                </a:cxn>
                <a:cxn ang="0">
                  <a:pos x="1" y="10"/>
                </a:cxn>
                <a:cxn ang="0">
                  <a:pos x="1" y="14"/>
                </a:cxn>
                <a:cxn ang="0">
                  <a:pos x="1" y="19"/>
                </a:cxn>
              </a:cxnLst>
              <a:rect l="0" t="0" r="r" b="b"/>
              <a:pathLst>
                <a:path w="35" h="35">
                  <a:moveTo>
                    <a:pt x="1" y="19"/>
                  </a:moveTo>
                  <a:cubicBezTo>
                    <a:pt x="2" y="19"/>
                    <a:pt x="2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4" y="20"/>
                    <a:pt x="3" y="20"/>
                    <a:pt x="3" y="20"/>
                  </a:cubicBezTo>
                  <a:cubicBezTo>
                    <a:pt x="4" y="20"/>
                    <a:pt x="5" y="21"/>
                    <a:pt x="5" y="22"/>
                  </a:cubicBezTo>
                  <a:cubicBezTo>
                    <a:pt x="5" y="23"/>
                    <a:pt x="3" y="23"/>
                    <a:pt x="3" y="24"/>
                  </a:cubicBezTo>
                  <a:cubicBezTo>
                    <a:pt x="3" y="24"/>
                    <a:pt x="4" y="24"/>
                    <a:pt x="4" y="25"/>
                  </a:cubicBezTo>
                  <a:cubicBezTo>
                    <a:pt x="4" y="25"/>
                    <a:pt x="2" y="25"/>
                    <a:pt x="2" y="25"/>
                  </a:cubicBezTo>
                  <a:cubicBezTo>
                    <a:pt x="2" y="25"/>
                    <a:pt x="2" y="25"/>
                    <a:pt x="1" y="26"/>
                  </a:cubicBezTo>
                  <a:cubicBezTo>
                    <a:pt x="1" y="26"/>
                    <a:pt x="2" y="26"/>
                    <a:pt x="2" y="26"/>
                  </a:cubicBezTo>
                  <a:cubicBezTo>
                    <a:pt x="2" y="27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30"/>
                    <a:pt x="0" y="31"/>
                    <a:pt x="0" y="3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3"/>
                    <a:pt x="0" y="32"/>
                    <a:pt x="1" y="32"/>
                  </a:cubicBezTo>
                  <a:cubicBezTo>
                    <a:pt x="2" y="33"/>
                    <a:pt x="2" y="33"/>
                    <a:pt x="2" y="34"/>
                  </a:cubicBezTo>
                  <a:cubicBezTo>
                    <a:pt x="3" y="34"/>
                    <a:pt x="5" y="35"/>
                    <a:pt x="6" y="35"/>
                  </a:cubicBezTo>
                  <a:cubicBezTo>
                    <a:pt x="7" y="35"/>
                    <a:pt x="10" y="32"/>
                    <a:pt x="12" y="31"/>
                  </a:cubicBezTo>
                  <a:cubicBezTo>
                    <a:pt x="13" y="30"/>
                    <a:pt x="15" y="29"/>
                    <a:pt x="16" y="28"/>
                  </a:cubicBezTo>
                  <a:cubicBezTo>
                    <a:pt x="18" y="26"/>
                    <a:pt x="21" y="25"/>
                    <a:pt x="23" y="24"/>
                  </a:cubicBezTo>
                  <a:cubicBezTo>
                    <a:pt x="24" y="23"/>
                    <a:pt x="26" y="22"/>
                    <a:pt x="28" y="21"/>
                  </a:cubicBezTo>
                  <a:cubicBezTo>
                    <a:pt x="28" y="20"/>
                    <a:pt x="29" y="19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29" y="18"/>
                    <a:pt x="29" y="17"/>
                  </a:cubicBezTo>
                  <a:cubicBezTo>
                    <a:pt x="29" y="17"/>
                    <a:pt x="29" y="16"/>
                    <a:pt x="29" y="15"/>
                  </a:cubicBezTo>
                  <a:cubicBezTo>
                    <a:pt x="29" y="14"/>
                    <a:pt x="30" y="12"/>
                    <a:pt x="30" y="11"/>
                  </a:cubicBezTo>
                  <a:cubicBezTo>
                    <a:pt x="29" y="10"/>
                    <a:pt x="29" y="9"/>
                    <a:pt x="29" y="7"/>
                  </a:cubicBezTo>
                  <a:cubicBezTo>
                    <a:pt x="30" y="6"/>
                    <a:pt x="31" y="6"/>
                    <a:pt x="32" y="6"/>
                  </a:cubicBezTo>
                  <a:cubicBezTo>
                    <a:pt x="33" y="5"/>
                    <a:pt x="34" y="3"/>
                    <a:pt x="35" y="2"/>
                  </a:cubicBezTo>
                  <a:cubicBezTo>
                    <a:pt x="35" y="2"/>
                    <a:pt x="35" y="1"/>
                    <a:pt x="35" y="1"/>
                  </a:cubicBezTo>
                  <a:cubicBezTo>
                    <a:pt x="35" y="1"/>
                    <a:pt x="34" y="0"/>
                    <a:pt x="34" y="1"/>
                  </a:cubicBezTo>
                  <a:cubicBezTo>
                    <a:pt x="33" y="2"/>
                    <a:pt x="32" y="2"/>
                    <a:pt x="31" y="2"/>
                  </a:cubicBezTo>
                  <a:cubicBezTo>
                    <a:pt x="29" y="2"/>
                    <a:pt x="28" y="2"/>
                    <a:pt x="27" y="2"/>
                  </a:cubicBezTo>
                  <a:cubicBezTo>
                    <a:pt x="24" y="3"/>
                    <a:pt x="22" y="5"/>
                    <a:pt x="18" y="5"/>
                  </a:cubicBezTo>
                  <a:cubicBezTo>
                    <a:pt x="16" y="5"/>
                    <a:pt x="16" y="4"/>
                    <a:pt x="14" y="3"/>
                  </a:cubicBezTo>
                  <a:cubicBezTo>
                    <a:pt x="12" y="3"/>
                    <a:pt x="11" y="5"/>
                    <a:pt x="9" y="5"/>
                  </a:cubicBezTo>
                  <a:cubicBezTo>
                    <a:pt x="9" y="5"/>
                    <a:pt x="8" y="5"/>
                    <a:pt x="8" y="5"/>
                  </a:cubicBezTo>
                  <a:cubicBezTo>
                    <a:pt x="7" y="5"/>
                    <a:pt x="5" y="4"/>
                    <a:pt x="5" y="4"/>
                  </a:cubicBezTo>
                  <a:cubicBezTo>
                    <a:pt x="5" y="4"/>
                    <a:pt x="4" y="6"/>
                    <a:pt x="5" y="7"/>
                  </a:cubicBezTo>
                  <a:cubicBezTo>
                    <a:pt x="5" y="7"/>
                    <a:pt x="5" y="8"/>
                    <a:pt x="5" y="8"/>
                  </a:cubicBezTo>
                  <a:cubicBezTo>
                    <a:pt x="5" y="8"/>
                    <a:pt x="4" y="8"/>
                    <a:pt x="4" y="8"/>
                  </a:cubicBezTo>
                  <a:cubicBezTo>
                    <a:pt x="3" y="8"/>
                    <a:pt x="3" y="11"/>
                    <a:pt x="2" y="11"/>
                  </a:cubicBezTo>
                  <a:cubicBezTo>
                    <a:pt x="2" y="11"/>
                    <a:pt x="2" y="10"/>
                    <a:pt x="1" y="10"/>
                  </a:cubicBezTo>
                  <a:cubicBezTo>
                    <a:pt x="1" y="11"/>
                    <a:pt x="0" y="12"/>
                    <a:pt x="1" y="14"/>
                  </a:cubicBezTo>
                  <a:cubicBezTo>
                    <a:pt x="2" y="15"/>
                    <a:pt x="1" y="16"/>
                    <a:pt x="1" y="19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62" name="Freeform 20164">
              <a:extLst>
                <a:ext uri="{FF2B5EF4-FFF2-40B4-BE49-F238E27FC236}">
                  <a16:creationId xmlns:a16="http://schemas.microsoft.com/office/drawing/2014/main" id="{75CACC3B-ED2F-431B-AB4C-D0D50B18CE5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3205" y="3455119"/>
              <a:ext cx="36257" cy="49613"/>
            </a:xfrm>
            <a:custGeom>
              <a:avLst/>
              <a:gdLst/>
              <a:ahLst/>
              <a:cxnLst>
                <a:cxn ang="0">
                  <a:pos x="3" y="10"/>
                </a:cxn>
                <a:cxn ang="0">
                  <a:pos x="2" y="10"/>
                </a:cxn>
                <a:cxn ang="0">
                  <a:pos x="2" y="11"/>
                </a:cxn>
                <a:cxn ang="0">
                  <a:pos x="0" y="11"/>
                </a:cxn>
                <a:cxn ang="0">
                  <a:pos x="2" y="7"/>
                </a:cxn>
                <a:cxn ang="0">
                  <a:pos x="3" y="4"/>
                </a:cxn>
                <a:cxn ang="0">
                  <a:pos x="4" y="0"/>
                </a:cxn>
                <a:cxn ang="0">
                  <a:pos x="6" y="0"/>
                </a:cxn>
                <a:cxn ang="0">
                  <a:pos x="6" y="0"/>
                </a:cxn>
                <a:cxn ang="0">
                  <a:pos x="6" y="1"/>
                </a:cxn>
                <a:cxn ang="0">
                  <a:pos x="8" y="3"/>
                </a:cxn>
                <a:cxn ang="0">
                  <a:pos x="6" y="5"/>
                </a:cxn>
                <a:cxn ang="0">
                  <a:pos x="7" y="6"/>
                </a:cxn>
                <a:cxn ang="0">
                  <a:pos x="5" y="6"/>
                </a:cxn>
                <a:cxn ang="0">
                  <a:pos x="4" y="7"/>
                </a:cxn>
                <a:cxn ang="0">
                  <a:pos x="5" y="7"/>
                </a:cxn>
                <a:cxn ang="0">
                  <a:pos x="3" y="10"/>
                </a:cxn>
              </a:cxnLst>
              <a:rect l="0" t="0" r="r" b="b"/>
              <a:pathLst>
                <a:path w="8" h="11">
                  <a:moveTo>
                    <a:pt x="3" y="10"/>
                  </a:moveTo>
                  <a:cubicBezTo>
                    <a:pt x="2" y="10"/>
                    <a:pt x="2" y="9"/>
                    <a:pt x="2" y="10"/>
                  </a:cubicBez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1" y="11"/>
                    <a:pt x="0" y="11"/>
                  </a:cubicBezTo>
                  <a:cubicBezTo>
                    <a:pt x="1" y="8"/>
                    <a:pt x="1" y="9"/>
                    <a:pt x="2" y="7"/>
                  </a:cubicBezTo>
                  <a:cubicBezTo>
                    <a:pt x="2" y="4"/>
                    <a:pt x="3" y="6"/>
                    <a:pt x="3" y="4"/>
                  </a:cubicBezTo>
                  <a:cubicBezTo>
                    <a:pt x="2" y="1"/>
                    <a:pt x="5" y="2"/>
                    <a:pt x="4" y="0"/>
                  </a:cubicBezTo>
                  <a:cubicBezTo>
                    <a:pt x="5" y="0"/>
                    <a:pt x="5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1"/>
                    <a:pt x="6" y="1"/>
                    <a:pt x="6" y="1"/>
                  </a:cubicBezTo>
                  <a:cubicBezTo>
                    <a:pt x="7" y="1"/>
                    <a:pt x="8" y="2"/>
                    <a:pt x="8" y="3"/>
                  </a:cubicBezTo>
                  <a:cubicBezTo>
                    <a:pt x="8" y="4"/>
                    <a:pt x="6" y="4"/>
                    <a:pt x="6" y="5"/>
                  </a:cubicBezTo>
                  <a:cubicBezTo>
                    <a:pt x="6" y="5"/>
                    <a:pt x="7" y="5"/>
                    <a:pt x="7" y="6"/>
                  </a:cubicBezTo>
                  <a:cubicBezTo>
                    <a:pt x="7" y="6"/>
                    <a:pt x="5" y="6"/>
                    <a:pt x="5" y="6"/>
                  </a:cubicBezTo>
                  <a:cubicBezTo>
                    <a:pt x="5" y="6"/>
                    <a:pt x="5" y="6"/>
                    <a:pt x="4" y="7"/>
                  </a:cubicBezTo>
                  <a:cubicBezTo>
                    <a:pt x="4" y="7"/>
                    <a:pt x="5" y="7"/>
                    <a:pt x="5" y="7"/>
                  </a:cubicBezTo>
                  <a:cubicBezTo>
                    <a:pt x="5" y="8"/>
                    <a:pt x="3" y="10"/>
                    <a:pt x="3" y="10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63" name="Freeform 20165">
              <a:extLst>
                <a:ext uri="{FF2B5EF4-FFF2-40B4-BE49-F238E27FC236}">
                  <a16:creationId xmlns:a16="http://schemas.microsoft.com/office/drawing/2014/main" id="{6C701954-20EC-4C67-AC33-3B3924F70C96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9389" y="3495191"/>
              <a:ext cx="103044" cy="125943"/>
            </a:xfrm>
            <a:custGeom>
              <a:avLst/>
              <a:gdLst/>
              <a:ahLst/>
              <a:cxnLst>
                <a:cxn ang="0">
                  <a:pos x="4" y="4"/>
                </a:cxn>
                <a:cxn ang="0">
                  <a:pos x="3" y="6"/>
                </a:cxn>
                <a:cxn ang="0">
                  <a:pos x="3" y="7"/>
                </a:cxn>
                <a:cxn ang="0">
                  <a:pos x="3" y="12"/>
                </a:cxn>
                <a:cxn ang="0">
                  <a:pos x="3" y="15"/>
                </a:cxn>
                <a:cxn ang="0">
                  <a:pos x="1" y="22"/>
                </a:cxn>
                <a:cxn ang="0">
                  <a:pos x="0" y="26"/>
                </a:cxn>
                <a:cxn ang="0">
                  <a:pos x="0" y="27"/>
                </a:cxn>
                <a:cxn ang="0">
                  <a:pos x="6" y="28"/>
                </a:cxn>
                <a:cxn ang="0">
                  <a:pos x="10" y="24"/>
                </a:cxn>
                <a:cxn ang="0">
                  <a:pos x="14" y="23"/>
                </a:cxn>
                <a:cxn ang="0">
                  <a:pos x="14" y="21"/>
                </a:cxn>
                <a:cxn ang="0">
                  <a:pos x="16" y="19"/>
                </a:cxn>
                <a:cxn ang="0">
                  <a:pos x="11" y="13"/>
                </a:cxn>
                <a:cxn ang="0">
                  <a:pos x="14" y="12"/>
                </a:cxn>
                <a:cxn ang="0">
                  <a:pos x="22" y="8"/>
                </a:cxn>
                <a:cxn ang="0">
                  <a:pos x="23" y="8"/>
                </a:cxn>
                <a:cxn ang="0">
                  <a:pos x="21" y="7"/>
                </a:cxn>
                <a:cxn ang="0">
                  <a:pos x="21" y="6"/>
                </a:cxn>
                <a:cxn ang="0">
                  <a:pos x="22" y="6"/>
                </a:cxn>
                <a:cxn ang="0">
                  <a:pos x="22" y="5"/>
                </a:cxn>
                <a:cxn ang="0">
                  <a:pos x="20" y="0"/>
                </a:cxn>
                <a:cxn ang="0">
                  <a:pos x="16" y="3"/>
                </a:cxn>
                <a:cxn ang="0">
                  <a:pos x="10" y="7"/>
                </a:cxn>
                <a:cxn ang="0">
                  <a:pos x="6" y="6"/>
                </a:cxn>
                <a:cxn ang="0">
                  <a:pos x="5" y="4"/>
                </a:cxn>
                <a:cxn ang="0">
                  <a:pos x="4" y="4"/>
                </a:cxn>
              </a:cxnLst>
              <a:rect l="0" t="0" r="r" b="b"/>
              <a:pathLst>
                <a:path w="23" h="28">
                  <a:moveTo>
                    <a:pt x="4" y="4"/>
                  </a:moveTo>
                  <a:cubicBezTo>
                    <a:pt x="3" y="4"/>
                    <a:pt x="3" y="5"/>
                    <a:pt x="3" y="6"/>
                  </a:cubicBezTo>
                  <a:cubicBezTo>
                    <a:pt x="3" y="6"/>
                    <a:pt x="3" y="7"/>
                    <a:pt x="3" y="7"/>
                  </a:cubicBezTo>
                  <a:cubicBezTo>
                    <a:pt x="3" y="8"/>
                    <a:pt x="4" y="11"/>
                    <a:pt x="3" y="12"/>
                  </a:cubicBezTo>
                  <a:cubicBezTo>
                    <a:pt x="3" y="13"/>
                    <a:pt x="3" y="14"/>
                    <a:pt x="3" y="15"/>
                  </a:cubicBezTo>
                  <a:cubicBezTo>
                    <a:pt x="3" y="16"/>
                    <a:pt x="1" y="19"/>
                    <a:pt x="1" y="22"/>
                  </a:cubicBezTo>
                  <a:cubicBezTo>
                    <a:pt x="1" y="23"/>
                    <a:pt x="0" y="26"/>
                    <a:pt x="0" y="26"/>
                  </a:cubicBezTo>
                  <a:cubicBezTo>
                    <a:pt x="0" y="26"/>
                    <a:pt x="0" y="26"/>
                    <a:pt x="0" y="27"/>
                  </a:cubicBezTo>
                  <a:cubicBezTo>
                    <a:pt x="1" y="27"/>
                    <a:pt x="5" y="28"/>
                    <a:pt x="6" y="28"/>
                  </a:cubicBezTo>
                  <a:cubicBezTo>
                    <a:pt x="8" y="28"/>
                    <a:pt x="8" y="25"/>
                    <a:pt x="10" y="24"/>
                  </a:cubicBezTo>
                  <a:cubicBezTo>
                    <a:pt x="10" y="23"/>
                    <a:pt x="13" y="24"/>
                    <a:pt x="14" y="23"/>
                  </a:cubicBezTo>
                  <a:cubicBezTo>
                    <a:pt x="14" y="22"/>
                    <a:pt x="14" y="21"/>
                    <a:pt x="14" y="21"/>
                  </a:cubicBezTo>
                  <a:cubicBezTo>
                    <a:pt x="15" y="20"/>
                    <a:pt x="16" y="20"/>
                    <a:pt x="16" y="19"/>
                  </a:cubicBezTo>
                  <a:cubicBezTo>
                    <a:pt x="16" y="19"/>
                    <a:pt x="11" y="13"/>
                    <a:pt x="11" y="13"/>
                  </a:cubicBezTo>
                  <a:cubicBezTo>
                    <a:pt x="11" y="12"/>
                    <a:pt x="13" y="12"/>
                    <a:pt x="14" y="12"/>
                  </a:cubicBezTo>
                  <a:cubicBezTo>
                    <a:pt x="15" y="11"/>
                    <a:pt x="21" y="10"/>
                    <a:pt x="22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6"/>
                    <a:pt x="22" y="7"/>
                    <a:pt x="21" y="7"/>
                  </a:cubicBezTo>
                  <a:cubicBezTo>
                    <a:pt x="21" y="7"/>
                    <a:pt x="21" y="6"/>
                    <a:pt x="21" y="6"/>
                  </a:cubicBezTo>
                  <a:cubicBezTo>
                    <a:pt x="21" y="6"/>
                    <a:pt x="22" y="6"/>
                    <a:pt x="22" y="6"/>
                  </a:cubicBezTo>
                  <a:cubicBezTo>
                    <a:pt x="22" y="6"/>
                    <a:pt x="22" y="6"/>
                    <a:pt x="22" y="5"/>
                  </a:cubicBezTo>
                  <a:cubicBezTo>
                    <a:pt x="21" y="4"/>
                    <a:pt x="21" y="2"/>
                    <a:pt x="20" y="0"/>
                  </a:cubicBezTo>
                  <a:cubicBezTo>
                    <a:pt x="19" y="1"/>
                    <a:pt x="17" y="2"/>
                    <a:pt x="16" y="3"/>
                  </a:cubicBezTo>
                  <a:cubicBezTo>
                    <a:pt x="14" y="4"/>
                    <a:pt x="11" y="7"/>
                    <a:pt x="10" y="7"/>
                  </a:cubicBezTo>
                  <a:cubicBezTo>
                    <a:pt x="9" y="7"/>
                    <a:pt x="7" y="6"/>
                    <a:pt x="6" y="6"/>
                  </a:cubicBezTo>
                  <a:cubicBezTo>
                    <a:pt x="6" y="5"/>
                    <a:pt x="6" y="5"/>
                    <a:pt x="5" y="4"/>
                  </a:cubicBezTo>
                  <a:cubicBezTo>
                    <a:pt x="4" y="4"/>
                    <a:pt x="4" y="5"/>
                    <a:pt x="4" y="4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64" name="Freeform 20166">
              <a:extLst>
                <a:ext uri="{FF2B5EF4-FFF2-40B4-BE49-F238E27FC236}">
                  <a16:creationId xmlns:a16="http://schemas.microsoft.com/office/drawing/2014/main" id="{D36E2CD0-ED24-450C-84D2-65A35FEE54F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42504" y="4122997"/>
              <a:ext cx="253794" cy="393094"/>
            </a:xfrm>
            <a:custGeom>
              <a:avLst/>
              <a:gdLst/>
              <a:ahLst/>
              <a:cxnLst>
                <a:cxn ang="0">
                  <a:pos x="3" y="87"/>
                </a:cxn>
                <a:cxn ang="0">
                  <a:pos x="0" y="81"/>
                </a:cxn>
                <a:cxn ang="0">
                  <a:pos x="0" y="59"/>
                </a:cxn>
                <a:cxn ang="0">
                  <a:pos x="5" y="52"/>
                </a:cxn>
                <a:cxn ang="0">
                  <a:pos x="8" y="50"/>
                </a:cxn>
                <a:cxn ang="0">
                  <a:pos x="12" y="47"/>
                </a:cxn>
                <a:cxn ang="0">
                  <a:pos x="22" y="44"/>
                </a:cxn>
                <a:cxn ang="0">
                  <a:pos x="32" y="31"/>
                </a:cxn>
                <a:cxn ang="0">
                  <a:pos x="35" y="26"/>
                </a:cxn>
                <a:cxn ang="0">
                  <a:pos x="25" y="24"/>
                </a:cxn>
                <a:cxn ang="0">
                  <a:pos x="15" y="19"/>
                </a:cxn>
                <a:cxn ang="0">
                  <a:pos x="12" y="16"/>
                </a:cxn>
                <a:cxn ang="0">
                  <a:pos x="10" y="13"/>
                </a:cxn>
                <a:cxn ang="0">
                  <a:pos x="10" y="8"/>
                </a:cxn>
                <a:cxn ang="0">
                  <a:pos x="12" y="4"/>
                </a:cxn>
                <a:cxn ang="0">
                  <a:pos x="18" y="11"/>
                </a:cxn>
                <a:cxn ang="0">
                  <a:pos x="27" y="9"/>
                </a:cxn>
                <a:cxn ang="0">
                  <a:pos x="35" y="7"/>
                </a:cxn>
                <a:cxn ang="0">
                  <a:pos x="41" y="5"/>
                </a:cxn>
                <a:cxn ang="0">
                  <a:pos x="52" y="2"/>
                </a:cxn>
                <a:cxn ang="0">
                  <a:pos x="53" y="10"/>
                </a:cxn>
                <a:cxn ang="0">
                  <a:pos x="51" y="15"/>
                </a:cxn>
                <a:cxn ang="0">
                  <a:pos x="45" y="31"/>
                </a:cxn>
                <a:cxn ang="0">
                  <a:pos x="23" y="63"/>
                </a:cxn>
                <a:cxn ang="0">
                  <a:pos x="8" y="78"/>
                </a:cxn>
                <a:cxn ang="0">
                  <a:pos x="3" y="87"/>
                </a:cxn>
              </a:cxnLst>
              <a:rect l="0" t="0" r="r" b="b"/>
              <a:pathLst>
                <a:path w="56" h="87">
                  <a:moveTo>
                    <a:pt x="3" y="87"/>
                  </a:moveTo>
                  <a:cubicBezTo>
                    <a:pt x="2" y="84"/>
                    <a:pt x="0" y="85"/>
                    <a:pt x="0" y="81"/>
                  </a:cubicBezTo>
                  <a:cubicBezTo>
                    <a:pt x="0" y="76"/>
                    <a:pt x="0" y="59"/>
                    <a:pt x="0" y="59"/>
                  </a:cubicBezTo>
                  <a:cubicBezTo>
                    <a:pt x="0" y="59"/>
                    <a:pt x="3" y="54"/>
                    <a:pt x="5" y="52"/>
                  </a:cubicBezTo>
                  <a:cubicBezTo>
                    <a:pt x="6" y="50"/>
                    <a:pt x="6" y="50"/>
                    <a:pt x="8" y="50"/>
                  </a:cubicBezTo>
                  <a:cubicBezTo>
                    <a:pt x="12" y="50"/>
                    <a:pt x="7" y="49"/>
                    <a:pt x="12" y="47"/>
                  </a:cubicBezTo>
                  <a:cubicBezTo>
                    <a:pt x="18" y="44"/>
                    <a:pt x="18" y="49"/>
                    <a:pt x="22" y="44"/>
                  </a:cubicBezTo>
                  <a:cubicBezTo>
                    <a:pt x="26" y="39"/>
                    <a:pt x="28" y="36"/>
                    <a:pt x="32" y="31"/>
                  </a:cubicBezTo>
                  <a:cubicBezTo>
                    <a:pt x="37" y="26"/>
                    <a:pt x="37" y="26"/>
                    <a:pt x="35" y="26"/>
                  </a:cubicBezTo>
                  <a:cubicBezTo>
                    <a:pt x="34" y="26"/>
                    <a:pt x="32" y="27"/>
                    <a:pt x="25" y="24"/>
                  </a:cubicBezTo>
                  <a:cubicBezTo>
                    <a:pt x="18" y="21"/>
                    <a:pt x="17" y="22"/>
                    <a:pt x="15" y="19"/>
                  </a:cubicBezTo>
                  <a:cubicBezTo>
                    <a:pt x="13" y="17"/>
                    <a:pt x="12" y="18"/>
                    <a:pt x="12" y="16"/>
                  </a:cubicBezTo>
                  <a:cubicBezTo>
                    <a:pt x="11" y="14"/>
                    <a:pt x="11" y="15"/>
                    <a:pt x="10" y="13"/>
                  </a:cubicBezTo>
                  <a:cubicBezTo>
                    <a:pt x="9" y="10"/>
                    <a:pt x="8" y="10"/>
                    <a:pt x="10" y="8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4" y="7"/>
                    <a:pt x="13" y="9"/>
                    <a:pt x="18" y="11"/>
                  </a:cubicBezTo>
                  <a:cubicBezTo>
                    <a:pt x="21" y="13"/>
                    <a:pt x="22" y="7"/>
                    <a:pt x="27" y="9"/>
                  </a:cubicBezTo>
                  <a:cubicBezTo>
                    <a:pt x="31" y="11"/>
                    <a:pt x="30" y="6"/>
                    <a:pt x="35" y="7"/>
                  </a:cubicBezTo>
                  <a:cubicBezTo>
                    <a:pt x="40" y="7"/>
                    <a:pt x="34" y="5"/>
                    <a:pt x="41" y="5"/>
                  </a:cubicBezTo>
                  <a:cubicBezTo>
                    <a:pt x="48" y="6"/>
                    <a:pt x="49" y="0"/>
                    <a:pt x="52" y="2"/>
                  </a:cubicBezTo>
                  <a:cubicBezTo>
                    <a:pt x="55" y="3"/>
                    <a:pt x="50" y="5"/>
                    <a:pt x="53" y="10"/>
                  </a:cubicBezTo>
                  <a:cubicBezTo>
                    <a:pt x="56" y="14"/>
                    <a:pt x="52" y="8"/>
                    <a:pt x="51" y="15"/>
                  </a:cubicBezTo>
                  <a:cubicBezTo>
                    <a:pt x="51" y="19"/>
                    <a:pt x="48" y="22"/>
                    <a:pt x="45" y="31"/>
                  </a:cubicBezTo>
                  <a:cubicBezTo>
                    <a:pt x="39" y="46"/>
                    <a:pt x="31" y="57"/>
                    <a:pt x="23" y="63"/>
                  </a:cubicBezTo>
                  <a:cubicBezTo>
                    <a:pt x="14" y="70"/>
                    <a:pt x="14" y="71"/>
                    <a:pt x="8" y="78"/>
                  </a:cubicBezTo>
                  <a:cubicBezTo>
                    <a:pt x="3" y="84"/>
                    <a:pt x="6" y="83"/>
                    <a:pt x="3" y="87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65" name="Freeform 20167">
              <a:extLst>
                <a:ext uri="{FF2B5EF4-FFF2-40B4-BE49-F238E27FC236}">
                  <a16:creationId xmlns:a16="http://schemas.microsoft.com/office/drawing/2014/main" id="{482FD6E6-DC5F-445F-9110-F98380B84F9D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4049" y="4037125"/>
              <a:ext cx="366380" cy="339664"/>
            </a:xfrm>
            <a:custGeom>
              <a:avLst/>
              <a:gdLst/>
              <a:ahLst/>
              <a:cxnLst>
                <a:cxn ang="0">
                  <a:pos x="17" y="67"/>
                </a:cxn>
                <a:cxn ang="0">
                  <a:pos x="25" y="70"/>
                </a:cxn>
                <a:cxn ang="0">
                  <a:pos x="32" y="73"/>
                </a:cxn>
                <a:cxn ang="0">
                  <a:pos x="35" y="74"/>
                </a:cxn>
                <a:cxn ang="0">
                  <a:pos x="40" y="70"/>
                </a:cxn>
                <a:cxn ang="0">
                  <a:pos x="44" y="70"/>
                </a:cxn>
                <a:cxn ang="0">
                  <a:pos x="49" y="71"/>
                </a:cxn>
                <a:cxn ang="0">
                  <a:pos x="52" y="69"/>
                </a:cxn>
                <a:cxn ang="0">
                  <a:pos x="56" y="66"/>
                </a:cxn>
                <a:cxn ang="0">
                  <a:pos x="66" y="63"/>
                </a:cxn>
                <a:cxn ang="0">
                  <a:pos x="76" y="50"/>
                </a:cxn>
                <a:cxn ang="0">
                  <a:pos x="79" y="45"/>
                </a:cxn>
                <a:cxn ang="0">
                  <a:pos x="69" y="43"/>
                </a:cxn>
                <a:cxn ang="0">
                  <a:pos x="59" y="38"/>
                </a:cxn>
                <a:cxn ang="0">
                  <a:pos x="56" y="35"/>
                </a:cxn>
                <a:cxn ang="0">
                  <a:pos x="54" y="32"/>
                </a:cxn>
                <a:cxn ang="0">
                  <a:pos x="54" y="27"/>
                </a:cxn>
                <a:cxn ang="0">
                  <a:pos x="48" y="26"/>
                </a:cxn>
                <a:cxn ang="0">
                  <a:pos x="51" y="17"/>
                </a:cxn>
                <a:cxn ang="0">
                  <a:pos x="47" y="11"/>
                </a:cxn>
                <a:cxn ang="0">
                  <a:pos x="42" y="6"/>
                </a:cxn>
                <a:cxn ang="0">
                  <a:pos x="37" y="4"/>
                </a:cxn>
                <a:cxn ang="0">
                  <a:pos x="34" y="4"/>
                </a:cxn>
                <a:cxn ang="0">
                  <a:pos x="29" y="2"/>
                </a:cxn>
                <a:cxn ang="0">
                  <a:pos x="25" y="5"/>
                </a:cxn>
                <a:cxn ang="0">
                  <a:pos x="21" y="5"/>
                </a:cxn>
                <a:cxn ang="0">
                  <a:pos x="19" y="15"/>
                </a:cxn>
                <a:cxn ang="0">
                  <a:pos x="14" y="20"/>
                </a:cxn>
                <a:cxn ang="0">
                  <a:pos x="12" y="28"/>
                </a:cxn>
                <a:cxn ang="0">
                  <a:pos x="9" y="28"/>
                </a:cxn>
                <a:cxn ang="0">
                  <a:pos x="9" y="33"/>
                </a:cxn>
                <a:cxn ang="0">
                  <a:pos x="6" y="43"/>
                </a:cxn>
                <a:cxn ang="0">
                  <a:pos x="3" y="45"/>
                </a:cxn>
                <a:cxn ang="0">
                  <a:pos x="8" y="50"/>
                </a:cxn>
                <a:cxn ang="0">
                  <a:pos x="12" y="56"/>
                </a:cxn>
                <a:cxn ang="0">
                  <a:pos x="16" y="62"/>
                </a:cxn>
                <a:cxn ang="0">
                  <a:pos x="17" y="67"/>
                </a:cxn>
              </a:cxnLst>
              <a:rect l="0" t="0" r="r" b="b"/>
              <a:pathLst>
                <a:path w="81" h="75">
                  <a:moveTo>
                    <a:pt x="17" y="67"/>
                  </a:moveTo>
                  <a:cubicBezTo>
                    <a:pt x="20" y="70"/>
                    <a:pt x="20" y="65"/>
                    <a:pt x="25" y="70"/>
                  </a:cubicBezTo>
                  <a:cubicBezTo>
                    <a:pt x="30" y="75"/>
                    <a:pt x="30" y="72"/>
                    <a:pt x="32" y="73"/>
                  </a:cubicBezTo>
                  <a:cubicBezTo>
                    <a:pt x="34" y="74"/>
                    <a:pt x="35" y="73"/>
                    <a:pt x="35" y="74"/>
                  </a:cubicBezTo>
                  <a:cubicBezTo>
                    <a:pt x="37" y="75"/>
                    <a:pt x="36" y="72"/>
                    <a:pt x="40" y="70"/>
                  </a:cubicBezTo>
                  <a:cubicBezTo>
                    <a:pt x="43" y="68"/>
                    <a:pt x="43" y="69"/>
                    <a:pt x="44" y="70"/>
                  </a:cubicBezTo>
                  <a:cubicBezTo>
                    <a:pt x="45" y="71"/>
                    <a:pt x="47" y="71"/>
                    <a:pt x="49" y="71"/>
                  </a:cubicBezTo>
                  <a:cubicBezTo>
                    <a:pt x="50" y="69"/>
                    <a:pt x="50" y="69"/>
                    <a:pt x="52" y="69"/>
                  </a:cubicBezTo>
                  <a:cubicBezTo>
                    <a:pt x="56" y="69"/>
                    <a:pt x="51" y="68"/>
                    <a:pt x="56" y="66"/>
                  </a:cubicBezTo>
                  <a:cubicBezTo>
                    <a:pt x="62" y="63"/>
                    <a:pt x="62" y="68"/>
                    <a:pt x="66" y="63"/>
                  </a:cubicBezTo>
                  <a:cubicBezTo>
                    <a:pt x="70" y="58"/>
                    <a:pt x="72" y="55"/>
                    <a:pt x="76" y="50"/>
                  </a:cubicBezTo>
                  <a:cubicBezTo>
                    <a:pt x="81" y="45"/>
                    <a:pt x="81" y="45"/>
                    <a:pt x="79" y="45"/>
                  </a:cubicBezTo>
                  <a:cubicBezTo>
                    <a:pt x="78" y="45"/>
                    <a:pt x="76" y="46"/>
                    <a:pt x="69" y="43"/>
                  </a:cubicBezTo>
                  <a:cubicBezTo>
                    <a:pt x="62" y="40"/>
                    <a:pt x="61" y="41"/>
                    <a:pt x="59" y="38"/>
                  </a:cubicBezTo>
                  <a:cubicBezTo>
                    <a:pt x="57" y="36"/>
                    <a:pt x="56" y="37"/>
                    <a:pt x="56" y="35"/>
                  </a:cubicBezTo>
                  <a:cubicBezTo>
                    <a:pt x="55" y="33"/>
                    <a:pt x="55" y="34"/>
                    <a:pt x="54" y="32"/>
                  </a:cubicBezTo>
                  <a:cubicBezTo>
                    <a:pt x="53" y="29"/>
                    <a:pt x="52" y="29"/>
                    <a:pt x="54" y="27"/>
                  </a:cubicBezTo>
                  <a:cubicBezTo>
                    <a:pt x="53" y="24"/>
                    <a:pt x="50" y="28"/>
                    <a:pt x="48" y="26"/>
                  </a:cubicBezTo>
                  <a:cubicBezTo>
                    <a:pt x="48" y="20"/>
                    <a:pt x="49" y="23"/>
                    <a:pt x="51" y="17"/>
                  </a:cubicBezTo>
                  <a:cubicBezTo>
                    <a:pt x="48" y="15"/>
                    <a:pt x="49" y="13"/>
                    <a:pt x="47" y="11"/>
                  </a:cubicBezTo>
                  <a:cubicBezTo>
                    <a:pt x="45" y="10"/>
                    <a:pt x="44" y="6"/>
                    <a:pt x="42" y="6"/>
                  </a:cubicBezTo>
                  <a:cubicBezTo>
                    <a:pt x="41" y="5"/>
                    <a:pt x="40" y="4"/>
                    <a:pt x="37" y="4"/>
                  </a:cubicBezTo>
                  <a:cubicBezTo>
                    <a:pt x="34" y="3"/>
                    <a:pt x="35" y="5"/>
                    <a:pt x="34" y="4"/>
                  </a:cubicBezTo>
                  <a:cubicBezTo>
                    <a:pt x="33" y="2"/>
                    <a:pt x="33" y="8"/>
                    <a:pt x="29" y="2"/>
                  </a:cubicBezTo>
                  <a:cubicBezTo>
                    <a:pt x="27" y="0"/>
                    <a:pt x="27" y="8"/>
                    <a:pt x="25" y="5"/>
                  </a:cubicBezTo>
                  <a:cubicBezTo>
                    <a:pt x="24" y="2"/>
                    <a:pt x="25" y="7"/>
                    <a:pt x="21" y="5"/>
                  </a:cubicBezTo>
                  <a:cubicBezTo>
                    <a:pt x="20" y="11"/>
                    <a:pt x="18" y="12"/>
                    <a:pt x="19" y="15"/>
                  </a:cubicBezTo>
                  <a:cubicBezTo>
                    <a:pt x="15" y="15"/>
                    <a:pt x="16" y="19"/>
                    <a:pt x="14" y="20"/>
                  </a:cubicBezTo>
                  <a:cubicBezTo>
                    <a:pt x="12" y="22"/>
                    <a:pt x="13" y="27"/>
                    <a:pt x="12" y="28"/>
                  </a:cubicBezTo>
                  <a:cubicBezTo>
                    <a:pt x="11" y="29"/>
                    <a:pt x="11" y="25"/>
                    <a:pt x="9" y="28"/>
                  </a:cubicBezTo>
                  <a:cubicBezTo>
                    <a:pt x="8" y="31"/>
                    <a:pt x="10" y="30"/>
                    <a:pt x="9" y="33"/>
                  </a:cubicBezTo>
                  <a:cubicBezTo>
                    <a:pt x="7" y="37"/>
                    <a:pt x="10" y="44"/>
                    <a:pt x="6" y="43"/>
                  </a:cubicBezTo>
                  <a:cubicBezTo>
                    <a:pt x="1" y="41"/>
                    <a:pt x="4" y="44"/>
                    <a:pt x="3" y="45"/>
                  </a:cubicBezTo>
                  <a:cubicBezTo>
                    <a:pt x="0" y="47"/>
                    <a:pt x="6" y="46"/>
                    <a:pt x="8" y="50"/>
                  </a:cubicBezTo>
                  <a:cubicBezTo>
                    <a:pt x="10" y="53"/>
                    <a:pt x="11" y="51"/>
                    <a:pt x="12" y="56"/>
                  </a:cubicBezTo>
                  <a:cubicBezTo>
                    <a:pt x="13" y="61"/>
                    <a:pt x="13" y="61"/>
                    <a:pt x="16" y="62"/>
                  </a:cubicBezTo>
                  <a:cubicBezTo>
                    <a:pt x="18" y="62"/>
                    <a:pt x="16" y="63"/>
                    <a:pt x="17" y="67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66" name="Freeform 20168">
              <a:extLst>
                <a:ext uri="{FF2B5EF4-FFF2-40B4-BE49-F238E27FC236}">
                  <a16:creationId xmlns:a16="http://schemas.microsoft.com/office/drawing/2014/main" id="{643F0AD6-4EF9-4D6A-84A0-EDC0664E6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9923" y="3951257"/>
              <a:ext cx="162199" cy="171740"/>
            </a:xfrm>
            <a:custGeom>
              <a:avLst/>
              <a:gdLst/>
              <a:ahLst/>
              <a:cxnLst>
                <a:cxn ang="0">
                  <a:pos x="2" y="24"/>
                </a:cxn>
                <a:cxn ang="0">
                  <a:pos x="6" y="24"/>
                </a:cxn>
                <a:cxn ang="0">
                  <a:pos x="10" y="21"/>
                </a:cxn>
                <a:cxn ang="0">
                  <a:pos x="15" y="23"/>
                </a:cxn>
                <a:cxn ang="0">
                  <a:pos x="18" y="23"/>
                </a:cxn>
                <a:cxn ang="0">
                  <a:pos x="23" y="25"/>
                </a:cxn>
                <a:cxn ang="0">
                  <a:pos x="28" y="30"/>
                </a:cxn>
                <a:cxn ang="0">
                  <a:pos x="32" y="36"/>
                </a:cxn>
                <a:cxn ang="0">
                  <a:pos x="36" y="34"/>
                </a:cxn>
                <a:cxn ang="0">
                  <a:pos x="33" y="32"/>
                </a:cxn>
                <a:cxn ang="0">
                  <a:pos x="32" y="30"/>
                </a:cxn>
                <a:cxn ang="0">
                  <a:pos x="30" y="28"/>
                </a:cxn>
                <a:cxn ang="0">
                  <a:pos x="27" y="24"/>
                </a:cxn>
                <a:cxn ang="0">
                  <a:pos x="23" y="21"/>
                </a:cxn>
                <a:cxn ang="0">
                  <a:pos x="20" y="18"/>
                </a:cxn>
                <a:cxn ang="0">
                  <a:pos x="18" y="20"/>
                </a:cxn>
                <a:cxn ang="0">
                  <a:pos x="16" y="15"/>
                </a:cxn>
                <a:cxn ang="0">
                  <a:pos x="12" y="0"/>
                </a:cxn>
                <a:cxn ang="0">
                  <a:pos x="7" y="5"/>
                </a:cxn>
                <a:cxn ang="0">
                  <a:pos x="4" y="8"/>
                </a:cxn>
                <a:cxn ang="0">
                  <a:pos x="1" y="19"/>
                </a:cxn>
                <a:cxn ang="0">
                  <a:pos x="2" y="24"/>
                </a:cxn>
              </a:cxnLst>
              <a:rect l="0" t="0" r="r" b="b"/>
              <a:pathLst>
                <a:path w="36" h="38">
                  <a:moveTo>
                    <a:pt x="2" y="24"/>
                  </a:moveTo>
                  <a:cubicBezTo>
                    <a:pt x="6" y="26"/>
                    <a:pt x="5" y="21"/>
                    <a:pt x="6" y="24"/>
                  </a:cubicBezTo>
                  <a:cubicBezTo>
                    <a:pt x="8" y="27"/>
                    <a:pt x="8" y="19"/>
                    <a:pt x="10" y="21"/>
                  </a:cubicBezTo>
                  <a:cubicBezTo>
                    <a:pt x="14" y="27"/>
                    <a:pt x="14" y="21"/>
                    <a:pt x="15" y="23"/>
                  </a:cubicBezTo>
                  <a:cubicBezTo>
                    <a:pt x="16" y="24"/>
                    <a:pt x="15" y="22"/>
                    <a:pt x="18" y="23"/>
                  </a:cubicBezTo>
                  <a:cubicBezTo>
                    <a:pt x="21" y="23"/>
                    <a:pt x="22" y="24"/>
                    <a:pt x="23" y="25"/>
                  </a:cubicBezTo>
                  <a:cubicBezTo>
                    <a:pt x="25" y="25"/>
                    <a:pt x="26" y="29"/>
                    <a:pt x="28" y="30"/>
                  </a:cubicBezTo>
                  <a:cubicBezTo>
                    <a:pt x="30" y="32"/>
                    <a:pt x="29" y="34"/>
                    <a:pt x="32" y="36"/>
                  </a:cubicBezTo>
                  <a:cubicBezTo>
                    <a:pt x="33" y="35"/>
                    <a:pt x="33" y="38"/>
                    <a:pt x="36" y="34"/>
                  </a:cubicBezTo>
                  <a:cubicBezTo>
                    <a:pt x="35" y="33"/>
                    <a:pt x="34" y="34"/>
                    <a:pt x="33" y="32"/>
                  </a:cubicBezTo>
                  <a:cubicBezTo>
                    <a:pt x="33" y="31"/>
                    <a:pt x="33" y="32"/>
                    <a:pt x="32" y="30"/>
                  </a:cubicBezTo>
                  <a:cubicBezTo>
                    <a:pt x="30" y="26"/>
                    <a:pt x="31" y="30"/>
                    <a:pt x="30" y="28"/>
                  </a:cubicBezTo>
                  <a:cubicBezTo>
                    <a:pt x="29" y="25"/>
                    <a:pt x="29" y="29"/>
                    <a:pt x="27" y="24"/>
                  </a:cubicBezTo>
                  <a:cubicBezTo>
                    <a:pt x="24" y="20"/>
                    <a:pt x="25" y="24"/>
                    <a:pt x="23" y="21"/>
                  </a:cubicBezTo>
                  <a:cubicBezTo>
                    <a:pt x="22" y="18"/>
                    <a:pt x="22" y="23"/>
                    <a:pt x="20" y="18"/>
                  </a:cubicBezTo>
                  <a:cubicBezTo>
                    <a:pt x="18" y="14"/>
                    <a:pt x="19" y="20"/>
                    <a:pt x="18" y="20"/>
                  </a:cubicBezTo>
                  <a:cubicBezTo>
                    <a:pt x="18" y="19"/>
                    <a:pt x="18" y="18"/>
                    <a:pt x="16" y="15"/>
                  </a:cubicBezTo>
                  <a:cubicBezTo>
                    <a:pt x="15" y="12"/>
                    <a:pt x="15" y="5"/>
                    <a:pt x="12" y="0"/>
                  </a:cubicBezTo>
                  <a:cubicBezTo>
                    <a:pt x="10" y="6"/>
                    <a:pt x="8" y="3"/>
                    <a:pt x="7" y="5"/>
                  </a:cubicBezTo>
                  <a:cubicBezTo>
                    <a:pt x="5" y="9"/>
                    <a:pt x="3" y="4"/>
                    <a:pt x="4" y="8"/>
                  </a:cubicBezTo>
                  <a:cubicBezTo>
                    <a:pt x="4" y="14"/>
                    <a:pt x="2" y="17"/>
                    <a:pt x="1" y="19"/>
                  </a:cubicBezTo>
                  <a:cubicBezTo>
                    <a:pt x="0" y="20"/>
                    <a:pt x="2" y="22"/>
                    <a:pt x="2" y="24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67" name="Freeform 20169">
              <a:extLst>
                <a:ext uri="{FF2B5EF4-FFF2-40B4-BE49-F238E27FC236}">
                  <a16:creationId xmlns:a16="http://schemas.microsoft.com/office/drawing/2014/main" id="{FA4D2FA6-6F42-4E12-B6E6-BFB49205F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1588" y="4105822"/>
              <a:ext cx="40072" cy="59156"/>
            </a:xfrm>
            <a:custGeom>
              <a:avLst/>
              <a:gdLst/>
              <a:ahLst/>
              <a:cxnLst>
                <a:cxn ang="0">
                  <a:pos x="6" y="12"/>
                </a:cxn>
                <a:cxn ang="0">
                  <a:pos x="0" y="11"/>
                </a:cxn>
                <a:cxn ang="0">
                  <a:pos x="3" y="2"/>
                </a:cxn>
                <a:cxn ang="0">
                  <a:pos x="7" y="0"/>
                </a:cxn>
                <a:cxn ang="0">
                  <a:pos x="7" y="6"/>
                </a:cxn>
                <a:cxn ang="0">
                  <a:pos x="8" y="8"/>
                </a:cxn>
                <a:cxn ang="0">
                  <a:pos x="6" y="12"/>
                </a:cxn>
              </a:cxnLst>
              <a:rect l="0" t="0" r="r" b="b"/>
              <a:pathLst>
                <a:path w="9" h="13">
                  <a:moveTo>
                    <a:pt x="6" y="12"/>
                  </a:moveTo>
                  <a:cubicBezTo>
                    <a:pt x="5" y="9"/>
                    <a:pt x="2" y="13"/>
                    <a:pt x="0" y="11"/>
                  </a:cubicBezTo>
                  <a:cubicBezTo>
                    <a:pt x="0" y="5"/>
                    <a:pt x="1" y="8"/>
                    <a:pt x="3" y="2"/>
                  </a:cubicBezTo>
                  <a:cubicBezTo>
                    <a:pt x="4" y="1"/>
                    <a:pt x="4" y="4"/>
                    <a:pt x="7" y="0"/>
                  </a:cubicBezTo>
                  <a:cubicBezTo>
                    <a:pt x="8" y="3"/>
                    <a:pt x="9" y="4"/>
                    <a:pt x="7" y="6"/>
                  </a:cubicBezTo>
                  <a:cubicBezTo>
                    <a:pt x="2" y="9"/>
                    <a:pt x="6" y="7"/>
                    <a:pt x="8" y="8"/>
                  </a:cubicBezTo>
                  <a:lnTo>
                    <a:pt x="6" y="12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68" name="Freeform 20170">
              <a:extLst>
                <a:ext uri="{FF2B5EF4-FFF2-40B4-BE49-F238E27FC236}">
                  <a16:creationId xmlns:a16="http://schemas.microsoft.com/office/drawing/2014/main" id="{D886DC61-8791-445E-9B4C-6E213BBE900C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5084" y="4308096"/>
              <a:ext cx="456066" cy="561019"/>
            </a:xfrm>
            <a:custGeom>
              <a:avLst/>
              <a:gdLst/>
              <a:ahLst/>
              <a:cxnLst>
                <a:cxn ang="0">
                  <a:pos x="90" y="73"/>
                </a:cxn>
                <a:cxn ang="0">
                  <a:pos x="97" y="87"/>
                </a:cxn>
                <a:cxn ang="0">
                  <a:pos x="85" y="95"/>
                </a:cxn>
                <a:cxn ang="0">
                  <a:pos x="84" y="109"/>
                </a:cxn>
                <a:cxn ang="0">
                  <a:pos x="92" y="116"/>
                </a:cxn>
                <a:cxn ang="0">
                  <a:pos x="86" y="117"/>
                </a:cxn>
                <a:cxn ang="0">
                  <a:pos x="78" y="110"/>
                </a:cxn>
                <a:cxn ang="0">
                  <a:pos x="70" y="110"/>
                </a:cxn>
                <a:cxn ang="0">
                  <a:pos x="61" y="104"/>
                </a:cxn>
                <a:cxn ang="0">
                  <a:pos x="55" y="105"/>
                </a:cxn>
                <a:cxn ang="0">
                  <a:pos x="51" y="98"/>
                </a:cxn>
                <a:cxn ang="0">
                  <a:pos x="50" y="82"/>
                </a:cxn>
                <a:cxn ang="0">
                  <a:pos x="42" y="79"/>
                </a:cxn>
                <a:cxn ang="0">
                  <a:pos x="37" y="85"/>
                </a:cxn>
                <a:cxn ang="0">
                  <a:pos x="27" y="85"/>
                </a:cxn>
                <a:cxn ang="0">
                  <a:pos x="23" y="75"/>
                </a:cxn>
                <a:cxn ang="0">
                  <a:pos x="5" y="72"/>
                </a:cxn>
                <a:cxn ang="0">
                  <a:pos x="0" y="72"/>
                </a:cxn>
                <a:cxn ang="0">
                  <a:pos x="5" y="65"/>
                </a:cxn>
                <a:cxn ang="0">
                  <a:pos x="12" y="66"/>
                </a:cxn>
                <a:cxn ang="0">
                  <a:pos x="21" y="55"/>
                </a:cxn>
                <a:cxn ang="0">
                  <a:pos x="30" y="34"/>
                </a:cxn>
                <a:cxn ang="0">
                  <a:pos x="31" y="19"/>
                </a:cxn>
                <a:cxn ang="0">
                  <a:pos x="34" y="8"/>
                </a:cxn>
                <a:cxn ang="0">
                  <a:pos x="44" y="8"/>
                </a:cxn>
                <a:cxn ang="0">
                  <a:pos x="61" y="5"/>
                </a:cxn>
                <a:cxn ang="0">
                  <a:pos x="76" y="4"/>
                </a:cxn>
                <a:cxn ang="0">
                  <a:pos x="85" y="8"/>
                </a:cxn>
                <a:cxn ang="0">
                  <a:pos x="93" y="9"/>
                </a:cxn>
                <a:cxn ang="0">
                  <a:pos x="98" y="21"/>
                </a:cxn>
                <a:cxn ang="0">
                  <a:pos x="91" y="44"/>
                </a:cxn>
                <a:cxn ang="0">
                  <a:pos x="87" y="53"/>
                </a:cxn>
                <a:cxn ang="0">
                  <a:pos x="90" y="64"/>
                </a:cxn>
              </a:cxnLst>
              <a:rect l="0" t="0" r="r" b="b"/>
              <a:pathLst>
                <a:path w="101" h="124">
                  <a:moveTo>
                    <a:pt x="90" y="64"/>
                  </a:moveTo>
                  <a:cubicBezTo>
                    <a:pt x="89" y="68"/>
                    <a:pt x="91" y="70"/>
                    <a:pt x="90" y="73"/>
                  </a:cubicBezTo>
                  <a:cubicBezTo>
                    <a:pt x="89" y="76"/>
                    <a:pt x="94" y="80"/>
                    <a:pt x="95" y="82"/>
                  </a:cubicBezTo>
                  <a:cubicBezTo>
                    <a:pt x="95" y="85"/>
                    <a:pt x="96" y="86"/>
                    <a:pt x="97" y="87"/>
                  </a:cubicBezTo>
                  <a:cubicBezTo>
                    <a:pt x="93" y="88"/>
                    <a:pt x="87" y="87"/>
                    <a:pt x="87" y="90"/>
                  </a:cubicBezTo>
                  <a:cubicBezTo>
                    <a:pt x="87" y="94"/>
                    <a:pt x="83" y="93"/>
                    <a:pt x="85" y="95"/>
                  </a:cubicBezTo>
                  <a:cubicBezTo>
                    <a:pt x="88" y="99"/>
                    <a:pt x="84" y="98"/>
                    <a:pt x="85" y="101"/>
                  </a:cubicBezTo>
                  <a:cubicBezTo>
                    <a:pt x="87" y="103"/>
                    <a:pt x="83" y="107"/>
                    <a:pt x="84" y="109"/>
                  </a:cubicBezTo>
                  <a:cubicBezTo>
                    <a:pt x="85" y="111"/>
                    <a:pt x="86" y="113"/>
                    <a:pt x="88" y="114"/>
                  </a:cubicBezTo>
                  <a:cubicBezTo>
                    <a:pt x="91" y="115"/>
                    <a:pt x="92" y="108"/>
                    <a:pt x="92" y="116"/>
                  </a:cubicBezTo>
                  <a:cubicBezTo>
                    <a:pt x="91" y="124"/>
                    <a:pt x="91" y="118"/>
                    <a:pt x="90" y="119"/>
                  </a:cubicBezTo>
                  <a:cubicBezTo>
                    <a:pt x="88" y="121"/>
                    <a:pt x="88" y="121"/>
                    <a:pt x="86" y="117"/>
                  </a:cubicBezTo>
                  <a:cubicBezTo>
                    <a:pt x="84" y="114"/>
                    <a:pt x="83" y="113"/>
                    <a:pt x="81" y="113"/>
                  </a:cubicBezTo>
                  <a:cubicBezTo>
                    <a:pt x="80" y="113"/>
                    <a:pt x="79" y="111"/>
                    <a:pt x="78" y="110"/>
                  </a:cubicBezTo>
                  <a:cubicBezTo>
                    <a:pt x="78" y="108"/>
                    <a:pt x="77" y="107"/>
                    <a:pt x="77" y="110"/>
                  </a:cubicBezTo>
                  <a:cubicBezTo>
                    <a:pt x="76" y="112"/>
                    <a:pt x="75" y="111"/>
                    <a:pt x="70" y="110"/>
                  </a:cubicBezTo>
                  <a:cubicBezTo>
                    <a:pt x="66" y="109"/>
                    <a:pt x="71" y="104"/>
                    <a:pt x="66" y="107"/>
                  </a:cubicBezTo>
                  <a:cubicBezTo>
                    <a:pt x="62" y="109"/>
                    <a:pt x="66" y="104"/>
                    <a:pt x="61" y="104"/>
                  </a:cubicBezTo>
                  <a:cubicBezTo>
                    <a:pt x="61" y="105"/>
                    <a:pt x="61" y="105"/>
                    <a:pt x="59" y="105"/>
                  </a:cubicBezTo>
                  <a:cubicBezTo>
                    <a:pt x="58" y="104"/>
                    <a:pt x="57" y="106"/>
                    <a:pt x="55" y="105"/>
                  </a:cubicBezTo>
                  <a:cubicBezTo>
                    <a:pt x="53" y="105"/>
                    <a:pt x="54" y="107"/>
                    <a:pt x="52" y="107"/>
                  </a:cubicBezTo>
                  <a:cubicBezTo>
                    <a:pt x="50" y="106"/>
                    <a:pt x="54" y="102"/>
                    <a:pt x="51" y="98"/>
                  </a:cubicBezTo>
                  <a:cubicBezTo>
                    <a:pt x="48" y="94"/>
                    <a:pt x="51" y="90"/>
                    <a:pt x="50" y="87"/>
                  </a:cubicBezTo>
                  <a:cubicBezTo>
                    <a:pt x="49" y="84"/>
                    <a:pt x="50" y="84"/>
                    <a:pt x="50" y="82"/>
                  </a:cubicBezTo>
                  <a:cubicBezTo>
                    <a:pt x="50" y="80"/>
                    <a:pt x="42" y="83"/>
                    <a:pt x="44" y="80"/>
                  </a:cubicBezTo>
                  <a:cubicBezTo>
                    <a:pt x="44" y="79"/>
                    <a:pt x="43" y="78"/>
                    <a:pt x="42" y="79"/>
                  </a:cubicBezTo>
                  <a:cubicBezTo>
                    <a:pt x="41" y="80"/>
                    <a:pt x="38" y="78"/>
                    <a:pt x="38" y="81"/>
                  </a:cubicBezTo>
                  <a:cubicBezTo>
                    <a:pt x="38" y="84"/>
                    <a:pt x="37" y="82"/>
                    <a:pt x="37" y="85"/>
                  </a:cubicBezTo>
                  <a:cubicBezTo>
                    <a:pt x="38" y="87"/>
                    <a:pt x="35" y="86"/>
                    <a:pt x="34" y="86"/>
                  </a:cubicBezTo>
                  <a:cubicBezTo>
                    <a:pt x="33" y="85"/>
                    <a:pt x="28" y="88"/>
                    <a:pt x="27" y="85"/>
                  </a:cubicBezTo>
                  <a:cubicBezTo>
                    <a:pt x="26" y="82"/>
                    <a:pt x="25" y="83"/>
                    <a:pt x="25" y="80"/>
                  </a:cubicBezTo>
                  <a:cubicBezTo>
                    <a:pt x="25" y="78"/>
                    <a:pt x="24" y="78"/>
                    <a:pt x="23" y="75"/>
                  </a:cubicBezTo>
                  <a:cubicBezTo>
                    <a:pt x="23" y="72"/>
                    <a:pt x="23" y="72"/>
                    <a:pt x="16" y="73"/>
                  </a:cubicBezTo>
                  <a:cubicBezTo>
                    <a:pt x="8" y="73"/>
                    <a:pt x="9" y="72"/>
                    <a:pt x="5" y="72"/>
                  </a:cubicBezTo>
                  <a:cubicBezTo>
                    <a:pt x="4" y="72"/>
                    <a:pt x="4" y="72"/>
                    <a:pt x="2" y="72"/>
                  </a:cubicBezTo>
                  <a:cubicBezTo>
                    <a:pt x="1" y="73"/>
                    <a:pt x="1" y="73"/>
                    <a:pt x="0" y="72"/>
                  </a:cubicBezTo>
                  <a:cubicBezTo>
                    <a:pt x="3" y="72"/>
                    <a:pt x="1" y="68"/>
                    <a:pt x="2" y="66"/>
                  </a:cubicBezTo>
                  <a:cubicBezTo>
                    <a:pt x="4" y="65"/>
                    <a:pt x="4" y="65"/>
                    <a:pt x="5" y="65"/>
                  </a:cubicBezTo>
                  <a:cubicBezTo>
                    <a:pt x="7" y="68"/>
                    <a:pt x="9" y="62"/>
                    <a:pt x="11" y="63"/>
                  </a:cubicBezTo>
                  <a:cubicBezTo>
                    <a:pt x="13" y="64"/>
                    <a:pt x="10" y="66"/>
                    <a:pt x="12" y="66"/>
                  </a:cubicBezTo>
                  <a:cubicBezTo>
                    <a:pt x="15" y="67"/>
                    <a:pt x="17" y="61"/>
                    <a:pt x="18" y="61"/>
                  </a:cubicBezTo>
                  <a:cubicBezTo>
                    <a:pt x="20" y="61"/>
                    <a:pt x="22" y="57"/>
                    <a:pt x="21" y="55"/>
                  </a:cubicBezTo>
                  <a:cubicBezTo>
                    <a:pt x="19" y="51"/>
                    <a:pt x="24" y="43"/>
                    <a:pt x="27" y="42"/>
                  </a:cubicBezTo>
                  <a:cubicBezTo>
                    <a:pt x="30" y="40"/>
                    <a:pt x="28" y="38"/>
                    <a:pt x="30" y="34"/>
                  </a:cubicBezTo>
                  <a:cubicBezTo>
                    <a:pt x="31" y="31"/>
                    <a:pt x="29" y="32"/>
                    <a:pt x="30" y="27"/>
                  </a:cubicBezTo>
                  <a:cubicBezTo>
                    <a:pt x="31" y="22"/>
                    <a:pt x="29" y="23"/>
                    <a:pt x="31" y="19"/>
                  </a:cubicBezTo>
                  <a:cubicBezTo>
                    <a:pt x="34" y="16"/>
                    <a:pt x="34" y="15"/>
                    <a:pt x="34" y="14"/>
                  </a:cubicBezTo>
                  <a:cubicBezTo>
                    <a:pt x="33" y="11"/>
                    <a:pt x="32" y="9"/>
                    <a:pt x="34" y="8"/>
                  </a:cubicBezTo>
                  <a:cubicBezTo>
                    <a:pt x="35" y="7"/>
                    <a:pt x="35" y="2"/>
                    <a:pt x="40" y="4"/>
                  </a:cubicBezTo>
                  <a:cubicBezTo>
                    <a:pt x="44" y="6"/>
                    <a:pt x="42" y="8"/>
                    <a:pt x="44" y="8"/>
                  </a:cubicBezTo>
                  <a:cubicBezTo>
                    <a:pt x="50" y="8"/>
                    <a:pt x="53" y="12"/>
                    <a:pt x="55" y="7"/>
                  </a:cubicBezTo>
                  <a:cubicBezTo>
                    <a:pt x="57" y="2"/>
                    <a:pt x="55" y="9"/>
                    <a:pt x="61" y="5"/>
                  </a:cubicBezTo>
                  <a:cubicBezTo>
                    <a:pt x="66" y="2"/>
                    <a:pt x="66" y="6"/>
                    <a:pt x="68" y="3"/>
                  </a:cubicBezTo>
                  <a:cubicBezTo>
                    <a:pt x="70" y="0"/>
                    <a:pt x="75" y="6"/>
                    <a:pt x="76" y="4"/>
                  </a:cubicBezTo>
                  <a:cubicBezTo>
                    <a:pt x="78" y="2"/>
                    <a:pt x="78" y="4"/>
                    <a:pt x="80" y="4"/>
                  </a:cubicBezTo>
                  <a:cubicBezTo>
                    <a:pt x="82" y="7"/>
                    <a:pt x="84" y="10"/>
                    <a:pt x="85" y="8"/>
                  </a:cubicBezTo>
                  <a:cubicBezTo>
                    <a:pt x="87" y="6"/>
                    <a:pt x="88" y="10"/>
                    <a:pt x="89" y="7"/>
                  </a:cubicBezTo>
                  <a:cubicBezTo>
                    <a:pt x="91" y="5"/>
                    <a:pt x="92" y="6"/>
                    <a:pt x="93" y="9"/>
                  </a:cubicBezTo>
                  <a:cubicBezTo>
                    <a:pt x="95" y="12"/>
                    <a:pt x="95" y="10"/>
                    <a:pt x="97" y="14"/>
                  </a:cubicBezTo>
                  <a:cubicBezTo>
                    <a:pt x="97" y="19"/>
                    <a:pt x="95" y="20"/>
                    <a:pt x="98" y="21"/>
                  </a:cubicBezTo>
                  <a:cubicBezTo>
                    <a:pt x="101" y="23"/>
                    <a:pt x="97" y="25"/>
                    <a:pt x="94" y="28"/>
                  </a:cubicBezTo>
                  <a:cubicBezTo>
                    <a:pt x="91" y="31"/>
                    <a:pt x="91" y="38"/>
                    <a:pt x="91" y="44"/>
                  </a:cubicBezTo>
                  <a:cubicBezTo>
                    <a:pt x="85" y="48"/>
                    <a:pt x="90" y="48"/>
                    <a:pt x="88" y="50"/>
                  </a:cubicBezTo>
                  <a:cubicBezTo>
                    <a:pt x="86" y="51"/>
                    <a:pt x="87" y="51"/>
                    <a:pt x="87" y="53"/>
                  </a:cubicBezTo>
                  <a:cubicBezTo>
                    <a:pt x="88" y="55"/>
                    <a:pt x="89" y="55"/>
                    <a:pt x="88" y="58"/>
                  </a:cubicBezTo>
                  <a:cubicBezTo>
                    <a:pt x="88" y="61"/>
                    <a:pt x="90" y="62"/>
                    <a:pt x="90" y="64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69" name="Freeform 20171">
              <a:extLst>
                <a:ext uri="{FF2B5EF4-FFF2-40B4-BE49-F238E27FC236}">
                  <a16:creationId xmlns:a16="http://schemas.microsoft.com/office/drawing/2014/main" id="{5C808398-7EBF-495C-BF23-FEBE048BF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0765" y="4327176"/>
              <a:ext cx="194639" cy="274784"/>
            </a:xfrm>
            <a:custGeom>
              <a:avLst/>
              <a:gdLst/>
              <a:ahLst/>
              <a:cxnLst>
                <a:cxn ang="0">
                  <a:pos x="1" y="5"/>
                </a:cxn>
                <a:cxn ang="0">
                  <a:pos x="5" y="14"/>
                </a:cxn>
                <a:cxn ang="0">
                  <a:pos x="4" y="26"/>
                </a:cxn>
                <a:cxn ang="0">
                  <a:pos x="1" y="38"/>
                </a:cxn>
                <a:cxn ang="0">
                  <a:pos x="19" y="50"/>
                </a:cxn>
                <a:cxn ang="0">
                  <a:pos x="21" y="55"/>
                </a:cxn>
                <a:cxn ang="0">
                  <a:pos x="29" y="61"/>
                </a:cxn>
                <a:cxn ang="0">
                  <a:pos x="32" y="55"/>
                </a:cxn>
                <a:cxn ang="0">
                  <a:pos x="34" y="50"/>
                </a:cxn>
                <a:cxn ang="0">
                  <a:pos x="37" y="45"/>
                </a:cxn>
                <a:cxn ang="0">
                  <a:pos x="41" y="42"/>
                </a:cxn>
                <a:cxn ang="0">
                  <a:pos x="38" y="36"/>
                </a:cxn>
                <a:cxn ang="0">
                  <a:pos x="38" y="14"/>
                </a:cxn>
                <a:cxn ang="0">
                  <a:pos x="43" y="7"/>
                </a:cxn>
                <a:cxn ang="0">
                  <a:pos x="38" y="6"/>
                </a:cxn>
                <a:cxn ang="0">
                  <a:pos x="34" y="6"/>
                </a:cxn>
                <a:cxn ang="0">
                  <a:pos x="29" y="10"/>
                </a:cxn>
                <a:cxn ang="0">
                  <a:pos x="26" y="9"/>
                </a:cxn>
                <a:cxn ang="0">
                  <a:pos x="19" y="6"/>
                </a:cxn>
                <a:cxn ang="0">
                  <a:pos x="11" y="3"/>
                </a:cxn>
                <a:cxn ang="0">
                  <a:pos x="9" y="1"/>
                </a:cxn>
                <a:cxn ang="0">
                  <a:pos x="5" y="1"/>
                </a:cxn>
                <a:cxn ang="0">
                  <a:pos x="1" y="5"/>
                </a:cxn>
              </a:cxnLst>
              <a:rect l="0" t="0" r="r" b="b"/>
              <a:pathLst>
                <a:path w="43" h="61">
                  <a:moveTo>
                    <a:pt x="1" y="5"/>
                  </a:moveTo>
                  <a:cubicBezTo>
                    <a:pt x="5" y="10"/>
                    <a:pt x="3" y="11"/>
                    <a:pt x="5" y="14"/>
                  </a:cubicBezTo>
                  <a:cubicBezTo>
                    <a:pt x="7" y="17"/>
                    <a:pt x="7" y="22"/>
                    <a:pt x="4" y="26"/>
                  </a:cubicBezTo>
                  <a:cubicBezTo>
                    <a:pt x="0" y="30"/>
                    <a:pt x="2" y="33"/>
                    <a:pt x="1" y="38"/>
                  </a:cubicBezTo>
                  <a:cubicBezTo>
                    <a:pt x="12" y="45"/>
                    <a:pt x="16" y="48"/>
                    <a:pt x="19" y="50"/>
                  </a:cubicBezTo>
                  <a:cubicBezTo>
                    <a:pt x="23" y="52"/>
                    <a:pt x="19" y="52"/>
                    <a:pt x="21" y="55"/>
                  </a:cubicBezTo>
                  <a:cubicBezTo>
                    <a:pt x="24" y="57"/>
                    <a:pt x="28" y="61"/>
                    <a:pt x="29" y="61"/>
                  </a:cubicBezTo>
                  <a:cubicBezTo>
                    <a:pt x="31" y="58"/>
                    <a:pt x="32" y="58"/>
                    <a:pt x="32" y="55"/>
                  </a:cubicBezTo>
                  <a:cubicBezTo>
                    <a:pt x="32" y="51"/>
                    <a:pt x="34" y="55"/>
                    <a:pt x="34" y="50"/>
                  </a:cubicBezTo>
                  <a:cubicBezTo>
                    <a:pt x="33" y="46"/>
                    <a:pt x="38" y="48"/>
                    <a:pt x="37" y="45"/>
                  </a:cubicBezTo>
                  <a:cubicBezTo>
                    <a:pt x="37" y="43"/>
                    <a:pt x="38" y="46"/>
                    <a:pt x="41" y="42"/>
                  </a:cubicBezTo>
                  <a:cubicBezTo>
                    <a:pt x="40" y="39"/>
                    <a:pt x="38" y="40"/>
                    <a:pt x="38" y="36"/>
                  </a:cubicBezTo>
                  <a:cubicBezTo>
                    <a:pt x="38" y="31"/>
                    <a:pt x="38" y="14"/>
                    <a:pt x="38" y="14"/>
                  </a:cubicBezTo>
                  <a:cubicBezTo>
                    <a:pt x="38" y="14"/>
                    <a:pt x="41" y="9"/>
                    <a:pt x="43" y="7"/>
                  </a:cubicBezTo>
                  <a:cubicBezTo>
                    <a:pt x="41" y="7"/>
                    <a:pt x="39" y="7"/>
                    <a:pt x="38" y="6"/>
                  </a:cubicBezTo>
                  <a:cubicBezTo>
                    <a:pt x="37" y="5"/>
                    <a:pt x="37" y="4"/>
                    <a:pt x="34" y="6"/>
                  </a:cubicBezTo>
                  <a:cubicBezTo>
                    <a:pt x="30" y="8"/>
                    <a:pt x="31" y="11"/>
                    <a:pt x="29" y="10"/>
                  </a:cubicBezTo>
                  <a:cubicBezTo>
                    <a:pt x="29" y="9"/>
                    <a:pt x="28" y="10"/>
                    <a:pt x="26" y="9"/>
                  </a:cubicBezTo>
                  <a:cubicBezTo>
                    <a:pt x="24" y="8"/>
                    <a:pt x="24" y="11"/>
                    <a:pt x="19" y="6"/>
                  </a:cubicBezTo>
                  <a:cubicBezTo>
                    <a:pt x="14" y="1"/>
                    <a:pt x="14" y="6"/>
                    <a:pt x="11" y="3"/>
                  </a:cubicBezTo>
                  <a:cubicBezTo>
                    <a:pt x="10" y="3"/>
                    <a:pt x="8" y="3"/>
                    <a:pt x="9" y="1"/>
                  </a:cubicBezTo>
                  <a:cubicBezTo>
                    <a:pt x="9" y="0"/>
                    <a:pt x="7" y="1"/>
                    <a:pt x="5" y="1"/>
                  </a:cubicBezTo>
                  <a:cubicBezTo>
                    <a:pt x="3" y="2"/>
                    <a:pt x="2" y="4"/>
                    <a:pt x="1" y="5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70" name="Freeform 20172">
              <a:extLst>
                <a:ext uri="{FF2B5EF4-FFF2-40B4-BE49-F238E27FC236}">
                  <a16:creationId xmlns:a16="http://schemas.microsoft.com/office/drawing/2014/main" id="{3B1E8F2E-C68D-4965-9567-0347D3B0025F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7263" y="4350076"/>
              <a:ext cx="125943" cy="162199"/>
            </a:xfrm>
            <a:custGeom>
              <a:avLst/>
              <a:gdLst/>
              <a:ahLst/>
              <a:cxnLst>
                <a:cxn ang="0">
                  <a:pos x="6" y="5"/>
                </a:cxn>
                <a:cxn ang="0">
                  <a:pos x="7" y="12"/>
                </a:cxn>
                <a:cxn ang="0">
                  <a:pos x="3" y="19"/>
                </a:cxn>
                <a:cxn ang="0">
                  <a:pos x="0" y="35"/>
                </a:cxn>
                <a:cxn ang="0">
                  <a:pos x="2" y="36"/>
                </a:cxn>
                <a:cxn ang="0">
                  <a:pos x="4" y="33"/>
                </a:cxn>
                <a:cxn ang="0">
                  <a:pos x="22" y="33"/>
                </a:cxn>
                <a:cxn ang="0">
                  <a:pos x="25" y="21"/>
                </a:cxn>
                <a:cxn ang="0">
                  <a:pos x="26" y="9"/>
                </a:cxn>
                <a:cxn ang="0">
                  <a:pos x="22" y="0"/>
                </a:cxn>
                <a:cxn ang="0">
                  <a:pos x="19" y="3"/>
                </a:cxn>
                <a:cxn ang="0">
                  <a:pos x="18" y="2"/>
                </a:cxn>
                <a:cxn ang="0">
                  <a:pos x="12" y="4"/>
                </a:cxn>
                <a:cxn ang="0">
                  <a:pos x="10" y="3"/>
                </a:cxn>
                <a:cxn ang="0">
                  <a:pos x="6" y="5"/>
                </a:cxn>
              </a:cxnLst>
              <a:rect l="0" t="0" r="r" b="b"/>
              <a:pathLst>
                <a:path w="28" h="36">
                  <a:moveTo>
                    <a:pt x="6" y="5"/>
                  </a:moveTo>
                  <a:cubicBezTo>
                    <a:pt x="6" y="10"/>
                    <a:pt x="4" y="11"/>
                    <a:pt x="7" y="12"/>
                  </a:cubicBezTo>
                  <a:cubicBezTo>
                    <a:pt x="10" y="14"/>
                    <a:pt x="6" y="16"/>
                    <a:pt x="3" y="19"/>
                  </a:cubicBezTo>
                  <a:cubicBezTo>
                    <a:pt x="0" y="22"/>
                    <a:pt x="0" y="29"/>
                    <a:pt x="0" y="35"/>
                  </a:cubicBezTo>
                  <a:cubicBezTo>
                    <a:pt x="2" y="34"/>
                    <a:pt x="0" y="36"/>
                    <a:pt x="2" y="36"/>
                  </a:cubicBezTo>
                  <a:cubicBezTo>
                    <a:pt x="3" y="35"/>
                    <a:pt x="3" y="34"/>
                    <a:pt x="4" y="33"/>
                  </a:cubicBezTo>
                  <a:cubicBezTo>
                    <a:pt x="6" y="33"/>
                    <a:pt x="19" y="33"/>
                    <a:pt x="22" y="33"/>
                  </a:cubicBezTo>
                  <a:cubicBezTo>
                    <a:pt x="23" y="28"/>
                    <a:pt x="21" y="25"/>
                    <a:pt x="25" y="21"/>
                  </a:cubicBezTo>
                  <a:cubicBezTo>
                    <a:pt x="28" y="17"/>
                    <a:pt x="28" y="12"/>
                    <a:pt x="26" y="9"/>
                  </a:cubicBezTo>
                  <a:cubicBezTo>
                    <a:pt x="24" y="6"/>
                    <a:pt x="26" y="5"/>
                    <a:pt x="22" y="0"/>
                  </a:cubicBezTo>
                  <a:cubicBezTo>
                    <a:pt x="21" y="2"/>
                    <a:pt x="21" y="3"/>
                    <a:pt x="19" y="3"/>
                  </a:cubicBezTo>
                  <a:cubicBezTo>
                    <a:pt x="17" y="3"/>
                    <a:pt x="19" y="3"/>
                    <a:pt x="18" y="2"/>
                  </a:cubicBezTo>
                  <a:cubicBezTo>
                    <a:pt x="15" y="2"/>
                    <a:pt x="13" y="6"/>
                    <a:pt x="12" y="4"/>
                  </a:cubicBezTo>
                  <a:cubicBezTo>
                    <a:pt x="11" y="3"/>
                    <a:pt x="11" y="2"/>
                    <a:pt x="10" y="3"/>
                  </a:cubicBezTo>
                  <a:cubicBezTo>
                    <a:pt x="9" y="5"/>
                    <a:pt x="8" y="0"/>
                    <a:pt x="6" y="5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71" name="Freeform 20173">
              <a:extLst>
                <a:ext uri="{FF2B5EF4-FFF2-40B4-BE49-F238E27FC236}">
                  <a16:creationId xmlns:a16="http://schemas.microsoft.com/office/drawing/2014/main" id="{876E8464-AD9C-48DB-AD7B-24A7EB9A96E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5980" y="4703099"/>
              <a:ext cx="274784" cy="291959"/>
            </a:xfrm>
            <a:custGeom>
              <a:avLst/>
              <a:gdLst/>
              <a:ahLst/>
              <a:cxnLst>
                <a:cxn ang="0">
                  <a:pos x="17" y="61"/>
                </a:cxn>
                <a:cxn ang="0">
                  <a:pos x="7" y="60"/>
                </a:cxn>
                <a:cxn ang="0">
                  <a:pos x="0" y="49"/>
                </a:cxn>
                <a:cxn ang="0">
                  <a:pos x="0" y="32"/>
                </a:cxn>
                <a:cxn ang="0">
                  <a:pos x="9" y="31"/>
                </a:cxn>
                <a:cxn ang="0">
                  <a:pos x="10" y="27"/>
                </a:cxn>
                <a:cxn ang="0">
                  <a:pos x="10" y="23"/>
                </a:cxn>
                <a:cxn ang="0">
                  <a:pos x="10" y="17"/>
                </a:cxn>
                <a:cxn ang="0">
                  <a:pos x="15" y="20"/>
                </a:cxn>
                <a:cxn ang="0">
                  <a:pos x="19" y="23"/>
                </a:cxn>
                <a:cxn ang="0">
                  <a:pos x="26" y="23"/>
                </a:cxn>
                <a:cxn ang="0">
                  <a:pos x="27" y="23"/>
                </a:cxn>
                <a:cxn ang="0">
                  <a:pos x="30" y="26"/>
                </a:cxn>
                <a:cxn ang="0">
                  <a:pos x="35" y="30"/>
                </a:cxn>
                <a:cxn ang="0">
                  <a:pos x="39" y="32"/>
                </a:cxn>
                <a:cxn ang="0">
                  <a:pos x="41" y="29"/>
                </a:cxn>
                <a:cxn ang="0">
                  <a:pos x="37" y="27"/>
                </a:cxn>
                <a:cxn ang="0">
                  <a:pos x="33" y="22"/>
                </a:cxn>
                <a:cxn ang="0">
                  <a:pos x="34" y="14"/>
                </a:cxn>
                <a:cxn ang="0">
                  <a:pos x="34" y="8"/>
                </a:cxn>
                <a:cxn ang="0">
                  <a:pos x="36" y="3"/>
                </a:cxn>
                <a:cxn ang="0">
                  <a:pos x="46" y="0"/>
                </a:cxn>
                <a:cxn ang="0">
                  <a:pos x="50" y="4"/>
                </a:cxn>
                <a:cxn ang="0">
                  <a:pos x="52" y="5"/>
                </a:cxn>
                <a:cxn ang="0">
                  <a:pos x="57" y="8"/>
                </a:cxn>
                <a:cxn ang="0">
                  <a:pos x="59" y="10"/>
                </a:cxn>
                <a:cxn ang="0">
                  <a:pos x="59" y="13"/>
                </a:cxn>
                <a:cxn ang="0">
                  <a:pos x="60" y="17"/>
                </a:cxn>
                <a:cxn ang="0">
                  <a:pos x="59" y="20"/>
                </a:cxn>
                <a:cxn ang="0">
                  <a:pos x="59" y="24"/>
                </a:cxn>
                <a:cxn ang="0">
                  <a:pos x="59" y="28"/>
                </a:cxn>
                <a:cxn ang="0">
                  <a:pos x="56" y="34"/>
                </a:cxn>
                <a:cxn ang="0">
                  <a:pos x="58" y="37"/>
                </a:cxn>
                <a:cxn ang="0">
                  <a:pos x="43" y="43"/>
                </a:cxn>
                <a:cxn ang="0">
                  <a:pos x="44" y="47"/>
                </a:cxn>
                <a:cxn ang="0">
                  <a:pos x="37" y="49"/>
                </a:cxn>
                <a:cxn ang="0">
                  <a:pos x="34" y="54"/>
                </a:cxn>
                <a:cxn ang="0">
                  <a:pos x="26" y="62"/>
                </a:cxn>
                <a:cxn ang="0">
                  <a:pos x="21" y="62"/>
                </a:cxn>
                <a:cxn ang="0">
                  <a:pos x="17" y="61"/>
                </a:cxn>
              </a:cxnLst>
              <a:rect l="0" t="0" r="r" b="b"/>
              <a:pathLst>
                <a:path w="61" h="65">
                  <a:moveTo>
                    <a:pt x="17" y="61"/>
                  </a:moveTo>
                  <a:cubicBezTo>
                    <a:pt x="15" y="58"/>
                    <a:pt x="12" y="59"/>
                    <a:pt x="7" y="60"/>
                  </a:cubicBezTo>
                  <a:cubicBezTo>
                    <a:pt x="4" y="57"/>
                    <a:pt x="0" y="53"/>
                    <a:pt x="0" y="49"/>
                  </a:cubicBezTo>
                  <a:cubicBezTo>
                    <a:pt x="0" y="47"/>
                    <a:pt x="0" y="35"/>
                    <a:pt x="0" y="32"/>
                  </a:cubicBezTo>
                  <a:cubicBezTo>
                    <a:pt x="0" y="30"/>
                    <a:pt x="3" y="31"/>
                    <a:pt x="9" y="31"/>
                  </a:cubicBezTo>
                  <a:cubicBezTo>
                    <a:pt x="11" y="31"/>
                    <a:pt x="9" y="29"/>
                    <a:pt x="10" y="27"/>
                  </a:cubicBezTo>
                  <a:cubicBezTo>
                    <a:pt x="12" y="26"/>
                    <a:pt x="9" y="26"/>
                    <a:pt x="10" y="23"/>
                  </a:cubicBezTo>
                  <a:cubicBezTo>
                    <a:pt x="11" y="19"/>
                    <a:pt x="10" y="18"/>
                    <a:pt x="10" y="17"/>
                  </a:cubicBezTo>
                  <a:cubicBezTo>
                    <a:pt x="15" y="17"/>
                    <a:pt x="11" y="22"/>
                    <a:pt x="15" y="20"/>
                  </a:cubicBezTo>
                  <a:cubicBezTo>
                    <a:pt x="20" y="17"/>
                    <a:pt x="15" y="22"/>
                    <a:pt x="19" y="23"/>
                  </a:cubicBezTo>
                  <a:cubicBezTo>
                    <a:pt x="24" y="24"/>
                    <a:pt x="25" y="25"/>
                    <a:pt x="26" y="23"/>
                  </a:cubicBezTo>
                  <a:cubicBezTo>
                    <a:pt x="26" y="20"/>
                    <a:pt x="27" y="21"/>
                    <a:pt x="27" y="23"/>
                  </a:cubicBezTo>
                  <a:cubicBezTo>
                    <a:pt x="28" y="24"/>
                    <a:pt x="29" y="26"/>
                    <a:pt x="30" y="26"/>
                  </a:cubicBezTo>
                  <a:cubicBezTo>
                    <a:pt x="32" y="26"/>
                    <a:pt x="33" y="27"/>
                    <a:pt x="35" y="30"/>
                  </a:cubicBezTo>
                  <a:cubicBezTo>
                    <a:pt x="37" y="34"/>
                    <a:pt x="37" y="34"/>
                    <a:pt x="39" y="32"/>
                  </a:cubicBezTo>
                  <a:cubicBezTo>
                    <a:pt x="40" y="31"/>
                    <a:pt x="40" y="37"/>
                    <a:pt x="41" y="29"/>
                  </a:cubicBezTo>
                  <a:cubicBezTo>
                    <a:pt x="41" y="21"/>
                    <a:pt x="40" y="28"/>
                    <a:pt x="37" y="27"/>
                  </a:cubicBezTo>
                  <a:cubicBezTo>
                    <a:pt x="35" y="26"/>
                    <a:pt x="34" y="24"/>
                    <a:pt x="33" y="22"/>
                  </a:cubicBezTo>
                  <a:cubicBezTo>
                    <a:pt x="32" y="20"/>
                    <a:pt x="36" y="16"/>
                    <a:pt x="34" y="14"/>
                  </a:cubicBezTo>
                  <a:cubicBezTo>
                    <a:pt x="33" y="11"/>
                    <a:pt x="37" y="12"/>
                    <a:pt x="34" y="8"/>
                  </a:cubicBezTo>
                  <a:cubicBezTo>
                    <a:pt x="32" y="6"/>
                    <a:pt x="36" y="7"/>
                    <a:pt x="36" y="3"/>
                  </a:cubicBezTo>
                  <a:cubicBezTo>
                    <a:pt x="36" y="0"/>
                    <a:pt x="42" y="1"/>
                    <a:pt x="46" y="0"/>
                  </a:cubicBezTo>
                  <a:cubicBezTo>
                    <a:pt x="47" y="3"/>
                    <a:pt x="49" y="2"/>
                    <a:pt x="50" y="4"/>
                  </a:cubicBezTo>
                  <a:cubicBezTo>
                    <a:pt x="51" y="6"/>
                    <a:pt x="51" y="3"/>
                    <a:pt x="52" y="5"/>
                  </a:cubicBezTo>
                  <a:cubicBezTo>
                    <a:pt x="53" y="7"/>
                    <a:pt x="52" y="5"/>
                    <a:pt x="57" y="8"/>
                  </a:cubicBezTo>
                  <a:cubicBezTo>
                    <a:pt x="57" y="10"/>
                    <a:pt x="57" y="8"/>
                    <a:pt x="59" y="10"/>
                  </a:cubicBezTo>
                  <a:cubicBezTo>
                    <a:pt x="60" y="11"/>
                    <a:pt x="58" y="11"/>
                    <a:pt x="59" y="13"/>
                  </a:cubicBezTo>
                  <a:cubicBezTo>
                    <a:pt x="61" y="14"/>
                    <a:pt x="61" y="15"/>
                    <a:pt x="60" y="17"/>
                  </a:cubicBezTo>
                  <a:cubicBezTo>
                    <a:pt x="58" y="18"/>
                    <a:pt x="60" y="19"/>
                    <a:pt x="59" y="20"/>
                  </a:cubicBezTo>
                  <a:cubicBezTo>
                    <a:pt x="58" y="21"/>
                    <a:pt x="59" y="22"/>
                    <a:pt x="59" y="24"/>
                  </a:cubicBezTo>
                  <a:cubicBezTo>
                    <a:pt x="58" y="27"/>
                    <a:pt x="61" y="28"/>
                    <a:pt x="59" y="28"/>
                  </a:cubicBezTo>
                  <a:cubicBezTo>
                    <a:pt x="56" y="28"/>
                    <a:pt x="58" y="32"/>
                    <a:pt x="56" y="34"/>
                  </a:cubicBezTo>
                  <a:cubicBezTo>
                    <a:pt x="55" y="35"/>
                    <a:pt x="57" y="36"/>
                    <a:pt x="58" y="37"/>
                  </a:cubicBezTo>
                  <a:cubicBezTo>
                    <a:pt x="57" y="38"/>
                    <a:pt x="44" y="43"/>
                    <a:pt x="43" y="43"/>
                  </a:cubicBezTo>
                  <a:cubicBezTo>
                    <a:pt x="42" y="43"/>
                    <a:pt x="43" y="46"/>
                    <a:pt x="44" y="47"/>
                  </a:cubicBezTo>
                  <a:cubicBezTo>
                    <a:pt x="42" y="48"/>
                    <a:pt x="40" y="47"/>
                    <a:pt x="37" y="49"/>
                  </a:cubicBezTo>
                  <a:cubicBezTo>
                    <a:pt x="34" y="51"/>
                    <a:pt x="37" y="53"/>
                    <a:pt x="34" y="54"/>
                  </a:cubicBezTo>
                  <a:cubicBezTo>
                    <a:pt x="30" y="56"/>
                    <a:pt x="28" y="59"/>
                    <a:pt x="26" y="62"/>
                  </a:cubicBezTo>
                  <a:cubicBezTo>
                    <a:pt x="24" y="65"/>
                    <a:pt x="23" y="61"/>
                    <a:pt x="21" y="62"/>
                  </a:cubicBezTo>
                  <a:cubicBezTo>
                    <a:pt x="20" y="63"/>
                    <a:pt x="20" y="61"/>
                    <a:pt x="17" y="61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72" name="Freeform 20174">
              <a:extLst>
                <a:ext uri="{FF2B5EF4-FFF2-40B4-BE49-F238E27FC236}">
                  <a16:creationId xmlns:a16="http://schemas.microsoft.com/office/drawing/2014/main" id="{A1CE2AD8-F39F-4200-ADED-9FAC9790BC3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4893" y="4769886"/>
              <a:ext cx="257610" cy="475149"/>
            </a:xfrm>
            <a:custGeom>
              <a:avLst/>
              <a:gdLst/>
              <a:ahLst/>
              <a:cxnLst>
                <a:cxn ang="0">
                  <a:pos x="11" y="105"/>
                </a:cxn>
                <a:cxn ang="0">
                  <a:pos x="15" y="105"/>
                </a:cxn>
                <a:cxn ang="0">
                  <a:pos x="14" y="100"/>
                </a:cxn>
                <a:cxn ang="0">
                  <a:pos x="22" y="93"/>
                </a:cxn>
                <a:cxn ang="0">
                  <a:pos x="28" y="85"/>
                </a:cxn>
                <a:cxn ang="0">
                  <a:pos x="29" y="77"/>
                </a:cxn>
                <a:cxn ang="0">
                  <a:pos x="27" y="73"/>
                </a:cxn>
                <a:cxn ang="0">
                  <a:pos x="25" y="65"/>
                </a:cxn>
                <a:cxn ang="0">
                  <a:pos x="24" y="60"/>
                </a:cxn>
                <a:cxn ang="0">
                  <a:pos x="28" y="56"/>
                </a:cxn>
                <a:cxn ang="0">
                  <a:pos x="35" y="50"/>
                </a:cxn>
                <a:cxn ang="0">
                  <a:pos x="45" y="42"/>
                </a:cxn>
                <a:cxn ang="0">
                  <a:pos x="54" y="31"/>
                </a:cxn>
                <a:cxn ang="0">
                  <a:pos x="56" y="27"/>
                </a:cxn>
                <a:cxn ang="0">
                  <a:pos x="54" y="20"/>
                </a:cxn>
                <a:cxn ang="0">
                  <a:pos x="54" y="8"/>
                </a:cxn>
                <a:cxn ang="0">
                  <a:pos x="54" y="0"/>
                </a:cxn>
                <a:cxn ang="0">
                  <a:pos x="46" y="5"/>
                </a:cxn>
                <a:cxn ang="0">
                  <a:pos x="41" y="5"/>
                </a:cxn>
                <a:cxn ang="0">
                  <a:pos x="36" y="7"/>
                </a:cxn>
                <a:cxn ang="0">
                  <a:pos x="31" y="7"/>
                </a:cxn>
                <a:cxn ang="0">
                  <a:pos x="24" y="6"/>
                </a:cxn>
                <a:cxn ang="0">
                  <a:pos x="23" y="9"/>
                </a:cxn>
                <a:cxn ang="0">
                  <a:pos x="23" y="17"/>
                </a:cxn>
                <a:cxn ang="0">
                  <a:pos x="28" y="23"/>
                </a:cxn>
                <a:cxn ang="0">
                  <a:pos x="30" y="31"/>
                </a:cxn>
                <a:cxn ang="0">
                  <a:pos x="29" y="36"/>
                </a:cxn>
                <a:cxn ang="0">
                  <a:pos x="27" y="39"/>
                </a:cxn>
                <a:cxn ang="0">
                  <a:pos x="26" y="42"/>
                </a:cxn>
                <a:cxn ang="0">
                  <a:pos x="23" y="36"/>
                </a:cxn>
                <a:cxn ang="0">
                  <a:pos x="23" y="30"/>
                </a:cxn>
                <a:cxn ang="0">
                  <a:pos x="19" y="25"/>
                </a:cxn>
                <a:cxn ang="0">
                  <a:pos x="16" y="22"/>
                </a:cxn>
                <a:cxn ang="0">
                  <a:pos x="1" y="28"/>
                </a:cxn>
                <a:cxn ang="0">
                  <a:pos x="2" y="32"/>
                </a:cxn>
                <a:cxn ang="0">
                  <a:pos x="8" y="36"/>
                </a:cxn>
                <a:cxn ang="0">
                  <a:pos x="14" y="39"/>
                </a:cxn>
                <a:cxn ang="0">
                  <a:pos x="15" y="43"/>
                </a:cxn>
                <a:cxn ang="0">
                  <a:pos x="14" y="53"/>
                </a:cxn>
                <a:cxn ang="0">
                  <a:pos x="14" y="56"/>
                </a:cxn>
                <a:cxn ang="0">
                  <a:pos x="15" y="62"/>
                </a:cxn>
                <a:cxn ang="0">
                  <a:pos x="11" y="70"/>
                </a:cxn>
                <a:cxn ang="0">
                  <a:pos x="6" y="76"/>
                </a:cxn>
                <a:cxn ang="0">
                  <a:pos x="10" y="100"/>
                </a:cxn>
                <a:cxn ang="0">
                  <a:pos x="11" y="105"/>
                </a:cxn>
              </a:cxnLst>
              <a:rect l="0" t="0" r="r" b="b"/>
              <a:pathLst>
                <a:path w="57" h="105">
                  <a:moveTo>
                    <a:pt x="11" y="105"/>
                  </a:moveTo>
                  <a:cubicBezTo>
                    <a:pt x="15" y="105"/>
                    <a:pt x="15" y="105"/>
                    <a:pt x="15" y="105"/>
                  </a:cubicBezTo>
                  <a:cubicBezTo>
                    <a:pt x="16" y="98"/>
                    <a:pt x="14" y="103"/>
                    <a:pt x="14" y="100"/>
                  </a:cubicBezTo>
                  <a:cubicBezTo>
                    <a:pt x="13" y="98"/>
                    <a:pt x="17" y="95"/>
                    <a:pt x="22" y="93"/>
                  </a:cubicBezTo>
                  <a:cubicBezTo>
                    <a:pt x="27" y="91"/>
                    <a:pt x="29" y="88"/>
                    <a:pt x="28" y="85"/>
                  </a:cubicBezTo>
                  <a:cubicBezTo>
                    <a:pt x="27" y="83"/>
                    <a:pt x="29" y="83"/>
                    <a:pt x="29" y="77"/>
                  </a:cubicBezTo>
                  <a:cubicBezTo>
                    <a:pt x="28" y="71"/>
                    <a:pt x="28" y="78"/>
                    <a:pt x="27" y="73"/>
                  </a:cubicBezTo>
                  <a:cubicBezTo>
                    <a:pt x="26" y="67"/>
                    <a:pt x="27" y="68"/>
                    <a:pt x="25" y="65"/>
                  </a:cubicBezTo>
                  <a:cubicBezTo>
                    <a:pt x="23" y="63"/>
                    <a:pt x="24" y="62"/>
                    <a:pt x="24" y="60"/>
                  </a:cubicBezTo>
                  <a:cubicBezTo>
                    <a:pt x="24" y="58"/>
                    <a:pt x="25" y="61"/>
                    <a:pt x="28" y="56"/>
                  </a:cubicBezTo>
                  <a:cubicBezTo>
                    <a:pt x="32" y="52"/>
                    <a:pt x="31" y="56"/>
                    <a:pt x="35" y="50"/>
                  </a:cubicBezTo>
                  <a:cubicBezTo>
                    <a:pt x="38" y="43"/>
                    <a:pt x="42" y="43"/>
                    <a:pt x="45" y="42"/>
                  </a:cubicBezTo>
                  <a:cubicBezTo>
                    <a:pt x="49" y="41"/>
                    <a:pt x="51" y="37"/>
                    <a:pt x="54" y="31"/>
                  </a:cubicBezTo>
                  <a:cubicBezTo>
                    <a:pt x="56" y="27"/>
                    <a:pt x="54" y="30"/>
                    <a:pt x="56" y="27"/>
                  </a:cubicBezTo>
                  <a:cubicBezTo>
                    <a:pt x="57" y="24"/>
                    <a:pt x="54" y="26"/>
                    <a:pt x="54" y="20"/>
                  </a:cubicBezTo>
                  <a:cubicBezTo>
                    <a:pt x="55" y="15"/>
                    <a:pt x="55" y="12"/>
                    <a:pt x="54" y="8"/>
                  </a:cubicBezTo>
                  <a:cubicBezTo>
                    <a:pt x="53" y="2"/>
                    <a:pt x="57" y="5"/>
                    <a:pt x="54" y="0"/>
                  </a:cubicBezTo>
                  <a:cubicBezTo>
                    <a:pt x="52" y="2"/>
                    <a:pt x="50" y="3"/>
                    <a:pt x="46" y="5"/>
                  </a:cubicBezTo>
                  <a:cubicBezTo>
                    <a:pt x="42" y="7"/>
                    <a:pt x="41" y="2"/>
                    <a:pt x="41" y="5"/>
                  </a:cubicBezTo>
                  <a:cubicBezTo>
                    <a:pt x="40" y="8"/>
                    <a:pt x="37" y="8"/>
                    <a:pt x="36" y="7"/>
                  </a:cubicBezTo>
                  <a:cubicBezTo>
                    <a:pt x="35" y="6"/>
                    <a:pt x="33" y="9"/>
                    <a:pt x="31" y="7"/>
                  </a:cubicBezTo>
                  <a:cubicBezTo>
                    <a:pt x="29" y="4"/>
                    <a:pt x="29" y="8"/>
                    <a:pt x="24" y="6"/>
                  </a:cubicBezTo>
                  <a:cubicBezTo>
                    <a:pt x="23" y="7"/>
                    <a:pt x="24" y="8"/>
                    <a:pt x="23" y="9"/>
                  </a:cubicBezTo>
                  <a:cubicBezTo>
                    <a:pt x="22" y="11"/>
                    <a:pt x="23" y="14"/>
                    <a:pt x="23" y="17"/>
                  </a:cubicBezTo>
                  <a:cubicBezTo>
                    <a:pt x="24" y="19"/>
                    <a:pt x="25" y="19"/>
                    <a:pt x="28" y="23"/>
                  </a:cubicBezTo>
                  <a:cubicBezTo>
                    <a:pt x="32" y="27"/>
                    <a:pt x="30" y="28"/>
                    <a:pt x="30" y="31"/>
                  </a:cubicBezTo>
                  <a:cubicBezTo>
                    <a:pt x="30" y="34"/>
                    <a:pt x="30" y="35"/>
                    <a:pt x="29" y="36"/>
                  </a:cubicBezTo>
                  <a:cubicBezTo>
                    <a:pt x="27" y="36"/>
                    <a:pt x="26" y="37"/>
                    <a:pt x="27" y="39"/>
                  </a:cubicBezTo>
                  <a:cubicBezTo>
                    <a:pt x="27" y="41"/>
                    <a:pt x="27" y="43"/>
                    <a:pt x="26" y="42"/>
                  </a:cubicBezTo>
                  <a:cubicBezTo>
                    <a:pt x="25" y="42"/>
                    <a:pt x="26" y="40"/>
                    <a:pt x="23" y="36"/>
                  </a:cubicBezTo>
                  <a:cubicBezTo>
                    <a:pt x="20" y="33"/>
                    <a:pt x="23" y="34"/>
                    <a:pt x="23" y="30"/>
                  </a:cubicBezTo>
                  <a:cubicBezTo>
                    <a:pt x="24" y="26"/>
                    <a:pt x="23" y="24"/>
                    <a:pt x="19" y="25"/>
                  </a:cubicBezTo>
                  <a:cubicBezTo>
                    <a:pt x="18" y="26"/>
                    <a:pt x="17" y="24"/>
                    <a:pt x="16" y="22"/>
                  </a:cubicBezTo>
                  <a:cubicBezTo>
                    <a:pt x="15" y="23"/>
                    <a:pt x="2" y="28"/>
                    <a:pt x="1" y="28"/>
                  </a:cubicBezTo>
                  <a:cubicBezTo>
                    <a:pt x="0" y="28"/>
                    <a:pt x="1" y="31"/>
                    <a:pt x="2" y="32"/>
                  </a:cubicBezTo>
                  <a:cubicBezTo>
                    <a:pt x="1" y="37"/>
                    <a:pt x="5" y="33"/>
                    <a:pt x="8" y="36"/>
                  </a:cubicBezTo>
                  <a:cubicBezTo>
                    <a:pt x="11" y="38"/>
                    <a:pt x="12" y="37"/>
                    <a:pt x="14" y="39"/>
                  </a:cubicBezTo>
                  <a:cubicBezTo>
                    <a:pt x="16" y="40"/>
                    <a:pt x="14" y="40"/>
                    <a:pt x="15" y="43"/>
                  </a:cubicBezTo>
                  <a:cubicBezTo>
                    <a:pt x="16" y="45"/>
                    <a:pt x="15" y="53"/>
                    <a:pt x="14" y="53"/>
                  </a:cubicBezTo>
                  <a:cubicBezTo>
                    <a:pt x="13" y="53"/>
                    <a:pt x="15" y="54"/>
                    <a:pt x="14" y="56"/>
                  </a:cubicBezTo>
                  <a:cubicBezTo>
                    <a:pt x="13" y="59"/>
                    <a:pt x="17" y="58"/>
                    <a:pt x="15" y="62"/>
                  </a:cubicBezTo>
                  <a:cubicBezTo>
                    <a:pt x="11" y="67"/>
                    <a:pt x="13" y="68"/>
                    <a:pt x="11" y="70"/>
                  </a:cubicBezTo>
                  <a:cubicBezTo>
                    <a:pt x="10" y="72"/>
                    <a:pt x="6" y="76"/>
                    <a:pt x="6" y="76"/>
                  </a:cubicBezTo>
                  <a:cubicBezTo>
                    <a:pt x="8" y="81"/>
                    <a:pt x="11" y="94"/>
                    <a:pt x="10" y="100"/>
                  </a:cubicBezTo>
                  <a:lnTo>
                    <a:pt x="11" y="105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73" name="Freeform 20175">
              <a:extLst>
                <a:ext uri="{FF2B5EF4-FFF2-40B4-BE49-F238E27FC236}">
                  <a16:creationId xmlns:a16="http://schemas.microsoft.com/office/drawing/2014/main" id="{9317DD2C-D973-41FD-B8FD-EEEA87EBA8F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7910" y="4945441"/>
              <a:ext cx="324398" cy="366380"/>
            </a:xfrm>
            <a:custGeom>
              <a:avLst/>
              <a:gdLst/>
              <a:ahLst/>
              <a:cxnLst>
                <a:cxn ang="0">
                  <a:pos x="1" y="4"/>
                </a:cxn>
                <a:cxn ang="0">
                  <a:pos x="10" y="27"/>
                </a:cxn>
                <a:cxn ang="0">
                  <a:pos x="15" y="44"/>
                </a:cxn>
                <a:cxn ang="0">
                  <a:pos x="19" y="65"/>
                </a:cxn>
                <a:cxn ang="0">
                  <a:pos x="26" y="78"/>
                </a:cxn>
                <a:cxn ang="0">
                  <a:pos x="30" y="75"/>
                </a:cxn>
                <a:cxn ang="0">
                  <a:pos x="33" y="80"/>
                </a:cxn>
                <a:cxn ang="0">
                  <a:pos x="39" y="80"/>
                </a:cxn>
                <a:cxn ang="0">
                  <a:pos x="45" y="77"/>
                </a:cxn>
                <a:cxn ang="0">
                  <a:pos x="45" y="53"/>
                </a:cxn>
                <a:cxn ang="0">
                  <a:pos x="45" y="35"/>
                </a:cxn>
                <a:cxn ang="0">
                  <a:pos x="50" y="35"/>
                </a:cxn>
                <a:cxn ang="0">
                  <a:pos x="50" y="11"/>
                </a:cxn>
                <a:cxn ang="0">
                  <a:pos x="57" y="9"/>
                </a:cxn>
                <a:cxn ang="0">
                  <a:pos x="63" y="10"/>
                </a:cxn>
                <a:cxn ang="0">
                  <a:pos x="67" y="9"/>
                </a:cxn>
                <a:cxn ang="0">
                  <a:pos x="72" y="7"/>
                </a:cxn>
                <a:cxn ang="0">
                  <a:pos x="62" y="6"/>
                </a:cxn>
                <a:cxn ang="0">
                  <a:pos x="52" y="9"/>
                </a:cxn>
                <a:cxn ang="0">
                  <a:pos x="50" y="8"/>
                </a:cxn>
                <a:cxn ang="0">
                  <a:pos x="47" y="8"/>
                </a:cxn>
                <a:cxn ang="0">
                  <a:pos x="38" y="6"/>
                </a:cxn>
                <a:cxn ang="0">
                  <a:pos x="33" y="5"/>
                </a:cxn>
                <a:cxn ang="0">
                  <a:pos x="14" y="5"/>
                </a:cxn>
                <a:cxn ang="0">
                  <a:pos x="8" y="2"/>
                </a:cxn>
                <a:cxn ang="0">
                  <a:pos x="1" y="4"/>
                </a:cxn>
              </a:cxnLst>
              <a:rect l="0" t="0" r="r" b="b"/>
              <a:pathLst>
                <a:path w="72" h="81">
                  <a:moveTo>
                    <a:pt x="1" y="4"/>
                  </a:moveTo>
                  <a:cubicBezTo>
                    <a:pt x="0" y="10"/>
                    <a:pt x="7" y="16"/>
                    <a:pt x="10" y="27"/>
                  </a:cubicBezTo>
                  <a:cubicBezTo>
                    <a:pt x="12" y="37"/>
                    <a:pt x="17" y="32"/>
                    <a:pt x="15" y="44"/>
                  </a:cubicBezTo>
                  <a:cubicBezTo>
                    <a:pt x="15" y="49"/>
                    <a:pt x="18" y="58"/>
                    <a:pt x="19" y="65"/>
                  </a:cubicBezTo>
                  <a:cubicBezTo>
                    <a:pt x="19" y="73"/>
                    <a:pt x="24" y="76"/>
                    <a:pt x="26" y="78"/>
                  </a:cubicBezTo>
                  <a:cubicBezTo>
                    <a:pt x="29" y="77"/>
                    <a:pt x="28" y="73"/>
                    <a:pt x="30" y="75"/>
                  </a:cubicBezTo>
                  <a:cubicBezTo>
                    <a:pt x="32" y="77"/>
                    <a:pt x="29" y="78"/>
                    <a:pt x="33" y="80"/>
                  </a:cubicBezTo>
                  <a:cubicBezTo>
                    <a:pt x="36" y="81"/>
                    <a:pt x="38" y="79"/>
                    <a:pt x="39" y="80"/>
                  </a:cubicBezTo>
                  <a:cubicBezTo>
                    <a:pt x="40" y="81"/>
                    <a:pt x="42" y="78"/>
                    <a:pt x="45" y="77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3" y="10"/>
                    <a:pt x="57" y="9"/>
                  </a:cubicBezTo>
                  <a:cubicBezTo>
                    <a:pt x="61" y="9"/>
                    <a:pt x="62" y="8"/>
                    <a:pt x="63" y="10"/>
                  </a:cubicBezTo>
                  <a:cubicBezTo>
                    <a:pt x="64" y="13"/>
                    <a:pt x="65" y="9"/>
                    <a:pt x="67" y="9"/>
                  </a:cubicBezTo>
                  <a:cubicBezTo>
                    <a:pt x="69" y="9"/>
                    <a:pt x="69" y="8"/>
                    <a:pt x="72" y="7"/>
                  </a:cubicBezTo>
                  <a:cubicBezTo>
                    <a:pt x="70" y="4"/>
                    <a:pt x="67" y="5"/>
                    <a:pt x="62" y="6"/>
                  </a:cubicBezTo>
                  <a:cubicBezTo>
                    <a:pt x="62" y="6"/>
                    <a:pt x="54" y="8"/>
                    <a:pt x="52" y="9"/>
                  </a:cubicBezTo>
                  <a:cubicBezTo>
                    <a:pt x="51" y="9"/>
                    <a:pt x="50" y="7"/>
                    <a:pt x="50" y="8"/>
                  </a:cubicBezTo>
                  <a:cubicBezTo>
                    <a:pt x="49" y="9"/>
                    <a:pt x="49" y="9"/>
                    <a:pt x="47" y="8"/>
                  </a:cubicBezTo>
                  <a:cubicBezTo>
                    <a:pt x="45" y="7"/>
                    <a:pt x="39" y="10"/>
                    <a:pt x="38" y="6"/>
                  </a:cubicBezTo>
                  <a:cubicBezTo>
                    <a:pt x="37" y="4"/>
                    <a:pt x="36" y="5"/>
                    <a:pt x="33" y="5"/>
                  </a:cubicBezTo>
                  <a:cubicBezTo>
                    <a:pt x="30" y="5"/>
                    <a:pt x="17" y="5"/>
                    <a:pt x="14" y="5"/>
                  </a:cubicBezTo>
                  <a:cubicBezTo>
                    <a:pt x="11" y="5"/>
                    <a:pt x="12" y="0"/>
                    <a:pt x="8" y="2"/>
                  </a:cubicBezTo>
                  <a:cubicBezTo>
                    <a:pt x="5" y="4"/>
                    <a:pt x="5" y="4"/>
                    <a:pt x="1" y="4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74" name="Freeform 20176">
              <a:extLst>
                <a:ext uri="{FF2B5EF4-FFF2-40B4-BE49-F238E27FC236}">
                  <a16:creationId xmlns:a16="http://schemas.microsoft.com/office/drawing/2014/main" id="{5D44F8E1-7C1D-43C6-914C-D4D7A3AA45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0182" y="4977884"/>
              <a:ext cx="217538" cy="274784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22" y="2"/>
                </a:cxn>
                <a:cxn ang="0">
                  <a:pos x="18" y="3"/>
                </a:cxn>
                <a:cxn ang="0">
                  <a:pos x="12" y="2"/>
                </a:cxn>
                <a:cxn ang="0">
                  <a:pos x="5" y="4"/>
                </a:cxn>
                <a:cxn ang="0">
                  <a:pos x="5" y="28"/>
                </a:cxn>
                <a:cxn ang="0">
                  <a:pos x="0" y="28"/>
                </a:cxn>
                <a:cxn ang="0">
                  <a:pos x="0" y="46"/>
                </a:cxn>
                <a:cxn ang="0">
                  <a:pos x="3" y="56"/>
                </a:cxn>
                <a:cxn ang="0">
                  <a:pos x="4" y="60"/>
                </a:cxn>
                <a:cxn ang="0">
                  <a:pos x="11" y="57"/>
                </a:cxn>
                <a:cxn ang="0">
                  <a:pos x="20" y="51"/>
                </a:cxn>
                <a:cxn ang="0">
                  <a:pos x="30" y="48"/>
                </a:cxn>
                <a:cxn ang="0">
                  <a:pos x="36" y="40"/>
                </a:cxn>
                <a:cxn ang="0">
                  <a:pos x="41" y="34"/>
                </a:cxn>
                <a:cxn ang="0">
                  <a:pos x="48" y="29"/>
                </a:cxn>
                <a:cxn ang="0">
                  <a:pos x="43" y="25"/>
                </a:cxn>
                <a:cxn ang="0">
                  <a:pos x="40" y="19"/>
                </a:cxn>
                <a:cxn ang="0">
                  <a:pos x="38" y="16"/>
                </a:cxn>
                <a:cxn ang="0">
                  <a:pos x="31" y="10"/>
                </a:cxn>
                <a:cxn ang="0">
                  <a:pos x="27" y="0"/>
                </a:cxn>
              </a:cxnLst>
              <a:rect l="0" t="0" r="r" b="b"/>
              <a:pathLst>
                <a:path w="48" h="61">
                  <a:moveTo>
                    <a:pt x="27" y="0"/>
                  </a:moveTo>
                  <a:cubicBezTo>
                    <a:pt x="24" y="1"/>
                    <a:pt x="24" y="2"/>
                    <a:pt x="22" y="2"/>
                  </a:cubicBezTo>
                  <a:cubicBezTo>
                    <a:pt x="20" y="2"/>
                    <a:pt x="19" y="6"/>
                    <a:pt x="18" y="3"/>
                  </a:cubicBezTo>
                  <a:cubicBezTo>
                    <a:pt x="17" y="1"/>
                    <a:pt x="16" y="2"/>
                    <a:pt x="12" y="2"/>
                  </a:cubicBezTo>
                  <a:cubicBezTo>
                    <a:pt x="8" y="3"/>
                    <a:pt x="5" y="4"/>
                    <a:pt x="5" y="4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2" y="48"/>
                    <a:pt x="4" y="54"/>
                    <a:pt x="3" y="56"/>
                  </a:cubicBezTo>
                  <a:cubicBezTo>
                    <a:pt x="2" y="57"/>
                    <a:pt x="2" y="60"/>
                    <a:pt x="4" y="60"/>
                  </a:cubicBezTo>
                  <a:cubicBezTo>
                    <a:pt x="6" y="59"/>
                    <a:pt x="7" y="61"/>
                    <a:pt x="11" y="57"/>
                  </a:cubicBezTo>
                  <a:cubicBezTo>
                    <a:pt x="14" y="53"/>
                    <a:pt x="13" y="46"/>
                    <a:pt x="20" y="51"/>
                  </a:cubicBezTo>
                  <a:cubicBezTo>
                    <a:pt x="27" y="55"/>
                    <a:pt x="28" y="51"/>
                    <a:pt x="30" y="48"/>
                  </a:cubicBezTo>
                  <a:cubicBezTo>
                    <a:pt x="31" y="44"/>
                    <a:pt x="35" y="45"/>
                    <a:pt x="36" y="40"/>
                  </a:cubicBezTo>
                  <a:cubicBezTo>
                    <a:pt x="37" y="36"/>
                    <a:pt x="40" y="37"/>
                    <a:pt x="41" y="34"/>
                  </a:cubicBezTo>
                  <a:cubicBezTo>
                    <a:pt x="42" y="31"/>
                    <a:pt x="45" y="32"/>
                    <a:pt x="48" y="29"/>
                  </a:cubicBezTo>
                  <a:cubicBezTo>
                    <a:pt x="47" y="26"/>
                    <a:pt x="46" y="26"/>
                    <a:pt x="43" y="25"/>
                  </a:cubicBezTo>
                  <a:cubicBezTo>
                    <a:pt x="41" y="24"/>
                    <a:pt x="39" y="22"/>
                    <a:pt x="40" y="19"/>
                  </a:cubicBezTo>
                  <a:cubicBezTo>
                    <a:pt x="40" y="16"/>
                    <a:pt x="38" y="19"/>
                    <a:pt x="38" y="16"/>
                  </a:cubicBezTo>
                  <a:cubicBezTo>
                    <a:pt x="38" y="14"/>
                    <a:pt x="32" y="14"/>
                    <a:pt x="31" y="10"/>
                  </a:cubicBezTo>
                  <a:cubicBezTo>
                    <a:pt x="30" y="7"/>
                    <a:pt x="28" y="5"/>
                    <a:pt x="27" y="0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75" name="Freeform 20177">
              <a:extLst>
                <a:ext uri="{FF2B5EF4-FFF2-40B4-BE49-F238E27FC236}">
                  <a16:creationId xmlns:a16="http://schemas.microsoft.com/office/drawing/2014/main" id="{7E484001-36C8-40E3-B6C6-48EC10DC04C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2309" y="4914912"/>
              <a:ext cx="190823" cy="198455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4" y="24"/>
                </a:cxn>
                <a:cxn ang="0">
                  <a:pos x="11" y="30"/>
                </a:cxn>
                <a:cxn ang="0">
                  <a:pos x="13" y="33"/>
                </a:cxn>
                <a:cxn ang="0">
                  <a:pos x="16" y="39"/>
                </a:cxn>
                <a:cxn ang="0">
                  <a:pos x="21" y="43"/>
                </a:cxn>
                <a:cxn ang="0">
                  <a:pos x="28" y="44"/>
                </a:cxn>
                <a:cxn ang="0">
                  <a:pos x="31" y="44"/>
                </a:cxn>
                <a:cxn ang="0">
                  <a:pos x="36" y="38"/>
                </a:cxn>
                <a:cxn ang="0">
                  <a:pos x="40" y="30"/>
                </a:cxn>
                <a:cxn ang="0">
                  <a:pos x="39" y="24"/>
                </a:cxn>
                <a:cxn ang="0">
                  <a:pos x="39" y="21"/>
                </a:cxn>
                <a:cxn ang="0">
                  <a:pos x="40" y="11"/>
                </a:cxn>
                <a:cxn ang="0">
                  <a:pos x="39" y="7"/>
                </a:cxn>
                <a:cxn ang="0">
                  <a:pos x="33" y="4"/>
                </a:cxn>
                <a:cxn ang="0">
                  <a:pos x="27" y="0"/>
                </a:cxn>
                <a:cxn ang="0">
                  <a:pos x="20" y="2"/>
                </a:cxn>
                <a:cxn ang="0">
                  <a:pos x="17" y="7"/>
                </a:cxn>
                <a:cxn ang="0">
                  <a:pos x="9" y="15"/>
                </a:cxn>
                <a:cxn ang="0">
                  <a:pos x="4" y="15"/>
                </a:cxn>
                <a:cxn ang="0">
                  <a:pos x="0" y="14"/>
                </a:cxn>
              </a:cxnLst>
              <a:rect l="0" t="0" r="r" b="b"/>
              <a:pathLst>
                <a:path w="42" h="44">
                  <a:moveTo>
                    <a:pt x="0" y="14"/>
                  </a:moveTo>
                  <a:cubicBezTo>
                    <a:pt x="1" y="19"/>
                    <a:pt x="3" y="21"/>
                    <a:pt x="4" y="24"/>
                  </a:cubicBezTo>
                  <a:cubicBezTo>
                    <a:pt x="5" y="28"/>
                    <a:pt x="11" y="28"/>
                    <a:pt x="11" y="30"/>
                  </a:cubicBezTo>
                  <a:cubicBezTo>
                    <a:pt x="11" y="33"/>
                    <a:pt x="13" y="30"/>
                    <a:pt x="13" y="33"/>
                  </a:cubicBezTo>
                  <a:cubicBezTo>
                    <a:pt x="12" y="36"/>
                    <a:pt x="14" y="38"/>
                    <a:pt x="16" y="39"/>
                  </a:cubicBezTo>
                  <a:cubicBezTo>
                    <a:pt x="19" y="40"/>
                    <a:pt x="20" y="40"/>
                    <a:pt x="21" y="43"/>
                  </a:cubicBezTo>
                  <a:cubicBezTo>
                    <a:pt x="24" y="42"/>
                    <a:pt x="26" y="44"/>
                    <a:pt x="28" y="44"/>
                  </a:cubicBezTo>
                  <a:cubicBezTo>
                    <a:pt x="29" y="43"/>
                    <a:pt x="30" y="44"/>
                    <a:pt x="31" y="44"/>
                  </a:cubicBezTo>
                  <a:cubicBezTo>
                    <a:pt x="31" y="44"/>
                    <a:pt x="35" y="40"/>
                    <a:pt x="36" y="38"/>
                  </a:cubicBezTo>
                  <a:cubicBezTo>
                    <a:pt x="38" y="36"/>
                    <a:pt x="36" y="35"/>
                    <a:pt x="40" y="30"/>
                  </a:cubicBezTo>
                  <a:cubicBezTo>
                    <a:pt x="42" y="26"/>
                    <a:pt x="38" y="27"/>
                    <a:pt x="39" y="24"/>
                  </a:cubicBezTo>
                  <a:cubicBezTo>
                    <a:pt x="40" y="22"/>
                    <a:pt x="38" y="21"/>
                    <a:pt x="39" y="21"/>
                  </a:cubicBezTo>
                  <a:cubicBezTo>
                    <a:pt x="40" y="21"/>
                    <a:pt x="41" y="13"/>
                    <a:pt x="40" y="11"/>
                  </a:cubicBezTo>
                  <a:cubicBezTo>
                    <a:pt x="39" y="8"/>
                    <a:pt x="41" y="8"/>
                    <a:pt x="39" y="7"/>
                  </a:cubicBezTo>
                  <a:cubicBezTo>
                    <a:pt x="37" y="5"/>
                    <a:pt x="36" y="6"/>
                    <a:pt x="33" y="4"/>
                  </a:cubicBezTo>
                  <a:cubicBezTo>
                    <a:pt x="30" y="1"/>
                    <a:pt x="26" y="5"/>
                    <a:pt x="27" y="0"/>
                  </a:cubicBezTo>
                  <a:cubicBezTo>
                    <a:pt x="25" y="1"/>
                    <a:pt x="23" y="0"/>
                    <a:pt x="20" y="2"/>
                  </a:cubicBezTo>
                  <a:cubicBezTo>
                    <a:pt x="17" y="4"/>
                    <a:pt x="20" y="6"/>
                    <a:pt x="17" y="7"/>
                  </a:cubicBezTo>
                  <a:cubicBezTo>
                    <a:pt x="13" y="9"/>
                    <a:pt x="11" y="12"/>
                    <a:pt x="9" y="15"/>
                  </a:cubicBezTo>
                  <a:cubicBezTo>
                    <a:pt x="7" y="18"/>
                    <a:pt x="6" y="14"/>
                    <a:pt x="4" y="15"/>
                  </a:cubicBezTo>
                  <a:cubicBezTo>
                    <a:pt x="3" y="16"/>
                    <a:pt x="3" y="14"/>
                    <a:pt x="0" y="14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76" name="Freeform 20178">
              <a:extLst>
                <a:ext uri="{FF2B5EF4-FFF2-40B4-BE49-F238E27FC236}">
                  <a16:creationId xmlns:a16="http://schemas.microsoft.com/office/drawing/2014/main" id="{B9AD94D1-BD82-4889-8771-FF5B7B8CA3C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6222" y="5103828"/>
              <a:ext cx="387371" cy="389279"/>
            </a:xfrm>
            <a:custGeom>
              <a:avLst/>
              <a:gdLst/>
              <a:ahLst/>
              <a:cxnLst>
                <a:cxn ang="0">
                  <a:pos x="67" y="1"/>
                </a:cxn>
                <a:cxn ang="0">
                  <a:pos x="74" y="2"/>
                </a:cxn>
                <a:cxn ang="0">
                  <a:pos x="77" y="2"/>
                </a:cxn>
                <a:cxn ang="0">
                  <a:pos x="81" y="26"/>
                </a:cxn>
                <a:cxn ang="0">
                  <a:pos x="75" y="28"/>
                </a:cxn>
                <a:cxn ang="0">
                  <a:pos x="80" y="35"/>
                </a:cxn>
                <a:cxn ang="0">
                  <a:pos x="82" y="31"/>
                </a:cxn>
                <a:cxn ang="0">
                  <a:pos x="86" y="31"/>
                </a:cxn>
                <a:cxn ang="0">
                  <a:pos x="76" y="52"/>
                </a:cxn>
                <a:cxn ang="0">
                  <a:pos x="67" y="65"/>
                </a:cxn>
                <a:cxn ang="0">
                  <a:pos x="55" y="77"/>
                </a:cxn>
                <a:cxn ang="0">
                  <a:pos x="48" y="79"/>
                </a:cxn>
                <a:cxn ang="0">
                  <a:pos x="44" y="80"/>
                </a:cxn>
                <a:cxn ang="0">
                  <a:pos x="37" y="80"/>
                </a:cxn>
                <a:cxn ang="0">
                  <a:pos x="31" y="80"/>
                </a:cxn>
                <a:cxn ang="0">
                  <a:pos x="27" y="82"/>
                </a:cxn>
                <a:cxn ang="0">
                  <a:pos x="22" y="83"/>
                </a:cxn>
                <a:cxn ang="0">
                  <a:pos x="19" y="85"/>
                </a:cxn>
                <a:cxn ang="0">
                  <a:pos x="16" y="85"/>
                </a:cxn>
                <a:cxn ang="0">
                  <a:pos x="15" y="83"/>
                </a:cxn>
                <a:cxn ang="0">
                  <a:pos x="13" y="81"/>
                </a:cxn>
                <a:cxn ang="0">
                  <a:pos x="11" y="81"/>
                </a:cxn>
                <a:cxn ang="0">
                  <a:pos x="10" y="79"/>
                </a:cxn>
                <a:cxn ang="0">
                  <a:pos x="8" y="75"/>
                </a:cxn>
                <a:cxn ang="0">
                  <a:pos x="8" y="71"/>
                </a:cxn>
                <a:cxn ang="0">
                  <a:pos x="7" y="61"/>
                </a:cxn>
                <a:cxn ang="0">
                  <a:pos x="0" y="43"/>
                </a:cxn>
                <a:cxn ang="0">
                  <a:pos x="4" y="40"/>
                </a:cxn>
                <a:cxn ang="0">
                  <a:pos x="7" y="45"/>
                </a:cxn>
                <a:cxn ang="0">
                  <a:pos x="13" y="45"/>
                </a:cxn>
                <a:cxn ang="0">
                  <a:pos x="19" y="42"/>
                </a:cxn>
                <a:cxn ang="0">
                  <a:pos x="19" y="18"/>
                </a:cxn>
                <a:cxn ang="0">
                  <a:pos x="22" y="28"/>
                </a:cxn>
                <a:cxn ang="0">
                  <a:pos x="23" y="32"/>
                </a:cxn>
                <a:cxn ang="0">
                  <a:pos x="30" y="29"/>
                </a:cxn>
                <a:cxn ang="0">
                  <a:pos x="39" y="23"/>
                </a:cxn>
                <a:cxn ang="0">
                  <a:pos x="49" y="20"/>
                </a:cxn>
                <a:cxn ang="0">
                  <a:pos x="55" y="12"/>
                </a:cxn>
                <a:cxn ang="0">
                  <a:pos x="60" y="6"/>
                </a:cxn>
                <a:cxn ang="0">
                  <a:pos x="67" y="1"/>
                </a:cxn>
              </a:cxnLst>
              <a:rect l="0" t="0" r="r" b="b"/>
              <a:pathLst>
                <a:path w="86" h="86">
                  <a:moveTo>
                    <a:pt x="67" y="1"/>
                  </a:moveTo>
                  <a:cubicBezTo>
                    <a:pt x="70" y="0"/>
                    <a:pt x="72" y="2"/>
                    <a:pt x="74" y="2"/>
                  </a:cubicBezTo>
                  <a:cubicBezTo>
                    <a:pt x="75" y="1"/>
                    <a:pt x="76" y="2"/>
                    <a:pt x="77" y="2"/>
                  </a:cubicBezTo>
                  <a:cubicBezTo>
                    <a:pt x="79" y="7"/>
                    <a:pt x="82" y="20"/>
                    <a:pt x="81" y="26"/>
                  </a:cubicBezTo>
                  <a:cubicBezTo>
                    <a:pt x="77" y="23"/>
                    <a:pt x="76" y="25"/>
                    <a:pt x="75" y="28"/>
                  </a:cubicBezTo>
                  <a:cubicBezTo>
                    <a:pt x="74" y="32"/>
                    <a:pt x="78" y="35"/>
                    <a:pt x="80" y="35"/>
                  </a:cubicBezTo>
                  <a:cubicBezTo>
                    <a:pt x="82" y="35"/>
                    <a:pt x="80" y="31"/>
                    <a:pt x="82" y="31"/>
                  </a:cubicBezTo>
                  <a:cubicBezTo>
                    <a:pt x="86" y="31"/>
                    <a:pt x="86" y="31"/>
                    <a:pt x="86" y="31"/>
                  </a:cubicBezTo>
                  <a:cubicBezTo>
                    <a:pt x="84" y="48"/>
                    <a:pt x="81" y="40"/>
                    <a:pt x="76" y="52"/>
                  </a:cubicBezTo>
                  <a:cubicBezTo>
                    <a:pt x="71" y="63"/>
                    <a:pt x="69" y="61"/>
                    <a:pt x="67" y="65"/>
                  </a:cubicBezTo>
                  <a:cubicBezTo>
                    <a:pt x="62" y="72"/>
                    <a:pt x="57" y="75"/>
                    <a:pt x="55" y="77"/>
                  </a:cubicBezTo>
                  <a:cubicBezTo>
                    <a:pt x="52" y="79"/>
                    <a:pt x="48" y="77"/>
                    <a:pt x="48" y="79"/>
                  </a:cubicBezTo>
                  <a:cubicBezTo>
                    <a:pt x="49" y="81"/>
                    <a:pt x="45" y="78"/>
                    <a:pt x="44" y="80"/>
                  </a:cubicBezTo>
                  <a:cubicBezTo>
                    <a:pt x="42" y="83"/>
                    <a:pt x="38" y="79"/>
                    <a:pt x="37" y="80"/>
                  </a:cubicBezTo>
                  <a:cubicBezTo>
                    <a:pt x="35" y="81"/>
                    <a:pt x="33" y="79"/>
                    <a:pt x="31" y="80"/>
                  </a:cubicBezTo>
                  <a:cubicBezTo>
                    <a:pt x="29" y="80"/>
                    <a:pt x="30" y="81"/>
                    <a:pt x="27" y="82"/>
                  </a:cubicBezTo>
                  <a:cubicBezTo>
                    <a:pt x="24" y="83"/>
                    <a:pt x="25" y="82"/>
                    <a:pt x="22" y="83"/>
                  </a:cubicBezTo>
                  <a:cubicBezTo>
                    <a:pt x="19" y="83"/>
                    <a:pt x="20" y="86"/>
                    <a:pt x="19" y="85"/>
                  </a:cubicBezTo>
                  <a:cubicBezTo>
                    <a:pt x="18" y="85"/>
                    <a:pt x="17" y="86"/>
                    <a:pt x="16" y="85"/>
                  </a:cubicBezTo>
                  <a:cubicBezTo>
                    <a:pt x="16" y="84"/>
                    <a:pt x="15" y="85"/>
                    <a:pt x="15" y="83"/>
                  </a:cubicBezTo>
                  <a:cubicBezTo>
                    <a:pt x="15" y="81"/>
                    <a:pt x="13" y="84"/>
                    <a:pt x="13" y="81"/>
                  </a:cubicBezTo>
                  <a:cubicBezTo>
                    <a:pt x="13" y="80"/>
                    <a:pt x="11" y="80"/>
                    <a:pt x="11" y="81"/>
                  </a:cubicBezTo>
                  <a:cubicBezTo>
                    <a:pt x="10" y="83"/>
                    <a:pt x="9" y="80"/>
                    <a:pt x="10" y="79"/>
                  </a:cubicBezTo>
                  <a:cubicBezTo>
                    <a:pt x="11" y="78"/>
                    <a:pt x="10" y="77"/>
                    <a:pt x="8" y="75"/>
                  </a:cubicBezTo>
                  <a:cubicBezTo>
                    <a:pt x="6" y="72"/>
                    <a:pt x="7" y="70"/>
                    <a:pt x="8" y="71"/>
                  </a:cubicBezTo>
                  <a:cubicBezTo>
                    <a:pt x="9" y="72"/>
                    <a:pt x="12" y="68"/>
                    <a:pt x="7" y="61"/>
                  </a:cubicBezTo>
                  <a:cubicBezTo>
                    <a:pt x="2" y="52"/>
                    <a:pt x="4" y="48"/>
                    <a:pt x="0" y="43"/>
                  </a:cubicBezTo>
                  <a:cubicBezTo>
                    <a:pt x="3" y="42"/>
                    <a:pt x="2" y="38"/>
                    <a:pt x="4" y="40"/>
                  </a:cubicBezTo>
                  <a:cubicBezTo>
                    <a:pt x="6" y="42"/>
                    <a:pt x="3" y="43"/>
                    <a:pt x="7" y="45"/>
                  </a:cubicBezTo>
                  <a:cubicBezTo>
                    <a:pt x="10" y="46"/>
                    <a:pt x="12" y="44"/>
                    <a:pt x="13" y="45"/>
                  </a:cubicBezTo>
                  <a:cubicBezTo>
                    <a:pt x="14" y="46"/>
                    <a:pt x="16" y="43"/>
                    <a:pt x="19" y="42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21" y="20"/>
                    <a:pt x="23" y="26"/>
                    <a:pt x="22" y="28"/>
                  </a:cubicBezTo>
                  <a:cubicBezTo>
                    <a:pt x="21" y="29"/>
                    <a:pt x="21" y="32"/>
                    <a:pt x="23" y="32"/>
                  </a:cubicBezTo>
                  <a:cubicBezTo>
                    <a:pt x="25" y="31"/>
                    <a:pt x="26" y="33"/>
                    <a:pt x="30" y="29"/>
                  </a:cubicBezTo>
                  <a:cubicBezTo>
                    <a:pt x="33" y="25"/>
                    <a:pt x="32" y="18"/>
                    <a:pt x="39" y="23"/>
                  </a:cubicBezTo>
                  <a:cubicBezTo>
                    <a:pt x="46" y="27"/>
                    <a:pt x="47" y="23"/>
                    <a:pt x="49" y="20"/>
                  </a:cubicBezTo>
                  <a:cubicBezTo>
                    <a:pt x="50" y="16"/>
                    <a:pt x="54" y="17"/>
                    <a:pt x="55" y="12"/>
                  </a:cubicBezTo>
                  <a:cubicBezTo>
                    <a:pt x="56" y="8"/>
                    <a:pt x="59" y="9"/>
                    <a:pt x="60" y="6"/>
                  </a:cubicBezTo>
                  <a:cubicBezTo>
                    <a:pt x="61" y="3"/>
                    <a:pt x="64" y="4"/>
                    <a:pt x="67" y="1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77" name="Freeform 20179">
              <a:extLst>
                <a:ext uri="{FF2B5EF4-FFF2-40B4-BE49-F238E27FC236}">
                  <a16:creationId xmlns:a16="http://schemas.microsoft.com/office/drawing/2014/main" id="{B2D09BFE-010A-4917-A921-2EE5AE0109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8565" y="5288924"/>
              <a:ext cx="68696" cy="78237"/>
            </a:xfrm>
            <a:custGeom>
              <a:avLst/>
              <a:gdLst/>
              <a:ahLst/>
              <a:cxnLst>
                <a:cxn ang="0">
                  <a:pos x="5" y="16"/>
                </a:cxn>
                <a:cxn ang="0">
                  <a:pos x="2" y="8"/>
                </a:cxn>
                <a:cxn ang="0">
                  <a:pos x="10" y="2"/>
                </a:cxn>
                <a:cxn ang="0">
                  <a:pos x="13" y="9"/>
                </a:cxn>
                <a:cxn ang="0">
                  <a:pos x="7" y="14"/>
                </a:cxn>
                <a:cxn ang="0">
                  <a:pos x="5" y="16"/>
                </a:cxn>
              </a:cxnLst>
              <a:rect l="0" t="0" r="r" b="b"/>
              <a:pathLst>
                <a:path w="15" h="17">
                  <a:moveTo>
                    <a:pt x="5" y="16"/>
                  </a:moveTo>
                  <a:cubicBezTo>
                    <a:pt x="3" y="13"/>
                    <a:pt x="0" y="11"/>
                    <a:pt x="2" y="8"/>
                  </a:cubicBezTo>
                  <a:cubicBezTo>
                    <a:pt x="4" y="5"/>
                    <a:pt x="9" y="0"/>
                    <a:pt x="10" y="2"/>
                  </a:cubicBezTo>
                  <a:cubicBezTo>
                    <a:pt x="12" y="4"/>
                    <a:pt x="15" y="5"/>
                    <a:pt x="13" y="9"/>
                  </a:cubicBezTo>
                  <a:cubicBezTo>
                    <a:pt x="12" y="12"/>
                    <a:pt x="8" y="12"/>
                    <a:pt x="7" y="14"/>
                  </a:cubicBezTo>
                  <a:cubicBezTo>
                    <a:pt x="6" y="16"/>
                    <a:pt x="6" y="17"/>
                    <a:pt x="5" y="16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78" name="Freeform 20180">
              <a:extLst>
                <a:ext uri="{FF2B5EF4-FFF2-40B4-BE49-F238E27FC236}">
                  <a16:creationId xmlns:a16="http://schemas.microsoft.com/office/drawing/2014/main" id="{1F851314-157A-42D1-9404-EE999E45731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0162" y="5208779"/>
              <a:ext cx="36257" cy="53429"/>
            </a:xfrm>
            <a:custGeom>
              <a:avLst/>
              <a:gdLst/>
              <a:ahLst/>
              <a:cxnLst>
                <a:cxn ang="0">
                  <a:pos x="7" y="3"/>
                </a:cxn>
                <a:cxn ang="0">
                  <a:pos x="8" y="8"/>
                </a:cxn>
                <a:cxn ang="0">
                  <a:pos x="6" y="12"/>
                </a:cxn>
                <a:cxn ang="0">
                  <a:pos x="1" y="5"/>
                </a:cxn>
                <a:cxn ang="0">
                  <a:pos x="7" y="3"/>
                </a:cxn>
              </a:cxnLst>
              <a:rect l="0" t="0" r="r" b="b"/>
              <a:pathLst>
                <a:path w="8" h="12">
                  <a:moveTo>
                    <a:pt x="7" y="3"/>
                  </a:moveTo>
                  <a:cubicBezTo>
                    <a:pt x="8" y="8"/>
                    <a:pt x="8" y="8"/>
                    <a:pt x="8" y="8"/>
                  </a:cubicBezTo>
                  <a:cubicBezTo>
                    <a:pt x="6" y="8"/>
                    <a:pt x="8" y="12"/>
                    <a:pt x="6" y="12"/>
                  </a:cubicBezTo>
                  <a:cubicBezTo>
                    <a:pt x="4" y="12"/>
                    <a:pt x="0" y="9"/>
                    <a:pt x="1" y="5"/>
                  </a:cubicBezTo>
                  <a:cubicBezTo>
                    <a:pt x="2" y="2"/>
                    <a:pt x="3" y="0"/>
                    <a:pt x="7" y="3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79" name="Freeform 20181">
              <a:extLst>
                <a:ext uri="{FF2B5EF4-FFF2-40B4-BE49-F238E27FC236}">
                  <a16:creationId xmlns:a16="http://schemas.microsoft.com/office/drawing/2014/main" id="{39B4A30E-F091-41D7-A79D-19AB9764312D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4050" y="4737447"/>
              <a:ext cx="85871" cy="227080"/>
            </a:xfrm>
            <a:custGeom>
              <a:avLst/>
              <a:gdLst/>
              <a:ahLst/>
              <a:cxnLst>
                <a:cxn ang="0">
                  <a:pos x="3" y="29"/>
                </a:cxn>
                <a:cxn ang="0">
                  <a:pos x="6" y="32"/>
                </a:cxn>
                <a:cxn ang="0">
                  <a:pos x="10" y="37"/>
                </a:cxn>
                <a:cxn ang="0">
                  <a:pos x="10" y="43"/>
                </a:cxn>
                <a:cxn ang="0">
                  <a:pos x="13" y="49"/>
                </a:cxn>
                <a:cxn ang="0">
                  <a:pos x="14" y="46"/>
                </a:cxn>
                <a:cxn ang="0">
                  <a:pos x="16" y="43"/>
                </a:cxn>
                <a:cxn ang="0">
                  <a:pos x="17" y="38"/>
                </a:cxn>
                <a:cxn ang="0">
                  <a:pos x="15" y="30"/>
                </a:cxn>
                <a:cxn ang="0">
                  <a:pos x="10" y="24"/>
                </a:cxn>
                <a:cxn ang="0">
                  <a:pos x="10" y="16"/>
                </a:cxn>
                <a:cxn ang="0">
                  <a:pos x="11" y="13"/>
                </a:cxn>
                <a:cxn ang="0">
                  <a:pos x="10" y="7"/>
                </a:cxn>
                <a:cxn ang="0">
                  <a:pos x="7" y="1"/>
                </a:cxn>
                <a:cxn ang="0">
                  <a:pos x="2" y="0"/>
                </a:cxn>
                <a:cxn ang="0">
                  <a:pos x="4" y="2"/>
                </a:cxn>
                <a:cxn ang="0">
                  <a:pos x="4" y="5"/>
                </a:cxn>
                <a:cxn ang="0">
                  <a:pos x="5" y="9"/>
                </a:cxn>
                <a:cxn ang="0">
                  <a:pos x="4" y="12"/>
                </a:cxn>
                <a:cxn ang="0">
                  <a:pos x="4" y="16"/>
                </a:cxn>
                <a:cxn ang="0">
                  <a:pos x="4" y="20"/>
                </a:cxn>
                <a:cxn ang="0">
                  <a:pos x="1" y="26"/>
                </a:cxn>
                <a:cxn ang="0">
                  <a:pos x="3" y="29"/>
                </a:cxn>
              </a:cxnLst>
              <a:rect l="0" t="0" r="r" b="b"/>
              <a:pathLst>
                <a:path w="19" h="50">
                  <a:moveTo>
                    <a:pt x="3" y="29"/>
                  </a:moveTo>
                  <a:cubicBezTo>
                    <a:pt x="4" y="31"/>
                    <a:pt x="5" y="33"/>
                    <a:pt x="6" y="32"/>
                  </a:cubicBezTo>
                  <a:cubicBezTo>
                    <a:pt x="10" y="31"/>
                    <a:pt x="11" y="33"/>
                    <a:pt x="10" y="37"/>
                  </a:cubicBezTo>
                  <a:cubicBezTo>
                    <a:pt x="10" y="41"/>
                    <a:pt x="7" y="40"/>
                    <a:pt x="10" y="43"/>
                  </a:cubicBezTo>
                  <a:cubicBezTo>
                    <a:pt x="13" y="47"/>
                    <a:pt x="12" y="49"/>
                    <a:pt x="13" y="49"/>
                  </a:cubicBezTo>
                  <a:cubicBezTo>
                    <a:pt x="14" y="50"/>
                    <a:pt x="14" y="48"/>
                    <a:pt x="14" y="46"/>
                  </a:cubicBezTo>
                  <a:cubicBezTo>
                    <a:pt x="13" y="44"/>
                    <a:pt x="14" y="43"/>
                    <a:pt x="16" y="43"/>
                  </a:cubicBezTo>
                  <a:cubicBezTo>
                    <a:pt x="17" y="42"/>
                    <a:pt x="17" y="41"/>
                    <a:pt x="17" y="38"/>
                  </a:cubicBezTo>
                  <a:cubicBezTo>
                    <a:pt x="17" y="35"/>
                    <a:pt x="19" y="34"/>
                    <a:pt x="15" y="30"/>
                  </a:cubicBezTo>
                  <a:cubicBezTo>
                    <a:pt x="12" y="26"/>
                    <a:pt x="11" y="26"/>
                    <a:pt x="10" y="24"/>
                  </a:cubicBezTo>
                  <a:cubicBezTo>
                    <a:pt x="10" y="21"/>
                    <a:pt x="9" y="18"/>
                    <a:pt x="10" y="16"/>
                  </a:cubicBezTo>
                  <a:cubicBezTo>
                    <a:pt x="11" y="15"/>
                    <a:pt x="10" y="14"/>
                    <a:pt x="11" y="13"/>
                  </a:cubicBezTo>
                  <a:cubicBezTo>
                    <a:pt x="9" y="10"/>
                    <a:pt x="11" y="10"/>
                    <a:pt x="10" y="7"/>
                  </a:cubicBezTo>
                  <a:cubicBezTo>
                    <a:pt x="9" y="4"/>
                    <a:pt x="8" y="2"/>
                    <a:pt x="7" y="1"/>
                  </a:cubicBezTo>
                  <a:cubicBezTo>
                    <a:pt x="5" y="1"/>
                    <a:pt x="3" y="1"/>
                    <a:pt x="2" y="0"/>
                  </a:cubicBezTo>
                  <a:cubicBezTo>
                    <a:pt x="2" y="2"/>
                    <a:pt x="2" y="0"/>
                    <a:pt x="4" y="2"/>
                  </a:cubicBezTo>
                  <a:cubicBezTo>
                    <a:pt x="5" y="3"/>
                    <a:pt x="3" y="3"/>
                    <a:pt x="4" y="5"/>
                  </a:cubicBezTo>
                  <a:cubicBezTo>
                    <a:pt x="6" y="6"/>
                    <a:pt x="6" y="7"/>
                    <a:pt x="5" y="9"/>
                  </a:cubicBezTo>
                  <a:cubicBezTo>
                    <a:pt x="3" y="10"/>
                    <a:pt x="5" y="11"/>
                    <a:pt x="4" y="12"/>
                  </a:cubicBezTo>
                  <a:cubicBezTo>
                    <a:pt x="3" y="13"/>
                    <a:pt x="4" y="14"/>
                    <a:pt x="4" y="16"/>
                  </a:cubicBezTo>
                  <a:cubicBezTo>
                    <a:pt x="3" y="19"/>
                    <a:pt x="6" y="20"/>
                    <a:pt x="4" y="20"/>
                  </a:cubicBezTo>
                  <a:cubicBezTo>
                    <a:pt x="1" y="20"/>
                    <a:pt x="3" y="24"/>
                    <a:pt x="1" y="26"/>
                  </a:cubicBezTo>
                  <a:cubicBezTo>
                    <a:pt x="0" y="27"/>
                    <a:pt x="2" y="28"/>
                    <a:pt x="3" y="29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80" name="Freeform 20182">
              <a:extLst>
                <a:ext uri="{FF2B5EF4-FFF2-40B4-BE49-F238E27FC236}">
                  <a16:creationId xmlns:a16="http://schemas.microsoft.com/office/drawing/2014/main" id="{AF5B3C54-0BB0-4CC4-A9C7-3D5E2C6F2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7983" y="3792873"/>
              <a:ext cx="263336" cy="465608"/>
            </a:xfrm>
            <a:custGeom>
              <a:avLst/>
              <a:gdLst/>
              <a:ahLst/>
              <a:cxnLst>
                <a:cxn ang="0">
                  <a:pos x="12" y="102"/>
                </a:cxn>
                <a:cxn ang="0">
                  <a:pos x="17" y="101"/>
                </a:cxn>
                <a:cxn ang="0">
                  <a:pos x="20" y="101"/>
                </a:cxn>
                <a:cxn ang="0">
                  <a:pos x="30" y="97"/>
                </a:cxn>
                <a:cxn ang="0">
                  <a:pos x="30" y="93"/>
                </a:cxn>
                <a:cxn ang="0">
                  <a:pos x="41" y="89"/>
                </a:cxn>
                <a:cxn ang="0">
                  <a:pos x="44" y="83"/>
                </a:cxn>
                <a:cxn ang="0">
                  <a:pos x="51" y="81"/>
                </a:cxn>
                <a:cxn ang="0">
                  <a:pos x="49" y="76"/>
                </a:cxn>
                <a:cxn ang="0">
                  <a:pos x="48" y="71"/>
                </a:cxn>
                <a:cxn ang="0">
                  <a:pos x="45" y="70"/>
                </a:cxn>
                <a:cxn ang="0">
                  <a:pos x="47" y="64"/>
                </a:cxn>
                <a:cxn ang="0">
                  <a:pos x="48" y="59"/>
                </a:cxn>
                <a:cxn ang="0">
                  <a:pos x="50" y="56"/>
                </a:cxn>
                <a:cxn ang="0">
                  <a:pos x="51" y="53"/>
                </a:cxn>
                <a:cxn ang="0">
                  <a:pos x="55" y="50"/>
                </a:cxn>
                <a:cxn ang="0">
                  <a:pos x="56" y="49"/>
                </a:cxn>
                <a:cxn ang="0">
                  <a:pos x="56" y="26"/>
                </a:cxn>
                <a:cxn ang="0">
                  <a:pos x="15" y="0"/>
                </a:cxn>
                <a:cxn ang="0">
                  <a:pos x="9" y="3"/>
                </a:cxn>
                <a:cxn ang="0">
                  <a:pos x="12" y="17"/>
                </a:cxn>
                <a:cxn ang="0">
                  <a:pos x="13" y="28"/>
                </a:cxn>
                <a:cxn ang="0">
                  <a:pos x="11" y="44"/>
                </a:cxn>
                <a:cxn ang="0">
                  <a:pos x="2" y="63"/>
                </a:cxn>
                <a:cxn ang="0">
                  <a:pos x="5" y="67"/>
                </a:cxn>
                <a:cxn ang="0">
                  <a:pos x="8" y="69"/>
                </a:cxn>
                <a:cxn ang="0">
                  <a:pos x="9" y="73"/>
                </a:cxn>
                <a:cxn ang="0">
                  <a:pos x="13" y="86"/>
                </a:cxn>
                <a:cxn ang="0">
                  <a:pos x="7" y="87"/>
                </a:cxn>
                <a:cxn ang="0">
                  <a:pos x="5" y="90"/>
                </a:cxn>
                <a:cxn ang="0">
                  <a:pos x="11" y="98"/>
                </a:cxn>
                <a:cxn ang="0">
                  <a:pos x="12" y="102"/>
                </a:cxn>
              </a:cxnLst>
              <a:rect l="0" t="0" r="r" b="b"/>
              <a:pathLst>
                <a:path w="58" h="103">
                  <a:moveTo>
                    <a:pt x="12" y="102"/>
                  </a:moveTo>
                  <a:cubicBezTo>
                    <a:pt x="14" y="103"/>
                    <a:pt x="16" y="102"/>
                    <a:pt x="17" y="101"/>
                  </a:cubicBezTo>
                  <a:cubicBezTo>
                    <a:pt x="18" y="99"/>
                    <a:pt x="18" y="103"/>
                    <a:pt x="20" y="101"/>
                  </a:cubicBezTo>
                  <a:cubicBezTo>
                    <a:pt x="24" y="98"/>
                    <a:pt x="27" y="101"/>
                    <a:pt x="30" y="97"/>
                  </a:cubicBezTo>
                  <a:cubicBezTo>
                    <a:pt x="32" y="94"/>
                    <a:pt x="29" y="94"/>
                    <a:pt x="30" y="93"/>
                  </a:cubicBezTo>
                  <a:cubicBezTo>
                    <a:pt x="31" y="92"/>
                    <a:pt x="37" y="94"/>
                    <a:pt x="41" y="89"/>
                  </a:cubicBezTo>
                  <a:cubicBezTo>
                    <a:pt x="44" y="84"/>
                    <a:pt x="45" y="86"/>
                    <a:pt x="44" y="83"/>
                  </a:cubicBezTo>
                  <a:cubicBezTo>
                    <a:pt x="44" y="82"/>
                    <a:pt x="49" y="80"/>
                    <a:pt x="51" y="81"/>
                  </a:cubicBezTo>
                  <a:cubicBezTo>
                    <a:pt x="52" y="77"/>
                    <a:pt x="49" y="79"/>
                    <a:pt x="49" y="76"/>
                  </a:cubicBezTo>
                  <a:cubicBezTo>
                    <a:pt x="49" y="73"/>
                    <a:pt x="48" y="74"/>
                    <a:pt x="48" y="71"/>
                  </a:cubicBezTo>
                  <a:cubicBezTo>
                    <a:pt x="48" y="68"/>
                    <a:pt x="46" y="71"/>
                    <a:pt x="45" y="70"/>
                  </a:cubicBezTo>
                  <a:cubicBezTo>
                    <a:pt x="44" y="67"/>
                    <a:pt x="49" y="67"/>
                    <a:pt x="47" y="64"/>
                  </a:cubicBezTo>
                  <a:cubicBezTo>
                    <a:pt x="45" y="61"/>
                    <a:pt x="50" y="62"/>
                    <a:pt x="48" y="59"/>
                  </a:cubicBezTo>
                  <a:cubicBezTo>
                    <a:pt x="47" y="56"/>
                    <a:pt x="50" y="59"/>
                    <a:pt x="50" y="56"/>
                  </a:cubicBezTo>
                  <a:cubicBezTo>
                    <a:pt x="49" y="54"/>
                    <a:pt x="51" y="56"/>
                    <a:pt x="51" y="53"/>
                  </a:cubicBezTo>
                  <a:cubicBezTo>
                    <a:pt x="51" y="50"/>
                    <a:pt x="53" y="50"/>
                    <a:pt x="55" y="50"/>
                  </a:cubicBezTo>
                  <a:cubicBezTo>
                    <a:pt x="58" y="51"/>
                    <a:pt x="56" y="49"/>
                    <a:pt x="56" y="49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29" y="8"/>
                    <a:pt x="15" y="0"/>
                  </a:cubicBezTo>
                  <a:cubicBezTo>
                    <a:pt x="14" y="0"/>
                    <a:pt x="11" y="2"/>
                    <a:pt x="9" y="3"/>
                  </a:cubicBezTo>
                  <a:cubicBezTo>
                    <a:pt x="12" y="9"/>
                    <a:pt x="9" y="11"/>
                    <a:pt x="12" y="17"/>
                  </a:cubicBezTo>
                  <a:cubicBezTo>
                    <a:pt x="16" y="24"/>
                    <a:pt x="13" y="21"/>
                    <a:pt x="13" y="28"/>
                  </a:cubicBezTo>
                  <a:cubicBezTo>
                    <a:pt x="13" y="34"/>
                    <a:pt x="12" y="43"/>
                    <a:pt x="11" y="44"/>
                  </a:cubicBezTo>
                  <a:cubicBezTo>
                    <a:pt x="10" y="45"/>
                    <a:pt x="0" y="57"/>
                    <a:pt x="2" y="63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11" y="67"/>
                    <a:pt x="5" y="68"/>
                    <a:pt x="8" y="69"/>
                  </a:cubicBezTo>
                  <a:cubicBezTo>
                    <a:pt x="10" y="70"/>
                    <a:pt x="8" y="73"/>
                    <a:pt x="9" y="73"/>
                  </a:cubicBezTo>
                  <a:cubicBezTo>
                    <a:pt x="11" y="74"/>
                    <a:pt x="8" y="83"/>
                    <a:pt x="13" y="86"/>
                  </a:cubicBezTo>
                  <a:cubicBezTo>
                    <a:pt x="10" y="88"/>
                    <a:pt x="8" y="87"/>
                    <a:pt x="7" y="87"/>
                  </a:cubicBezTo>
                  <a:cubicBezTo>
                    <a:pt x="5" y="86"/>
                    <a:pt x="4" y="89"/>
                    <a:pt x="5" y="90"/>
                  </a:cubicBezTo>
                  <a:cubicBezTo>
                    <a:pt x="9" y="96"/>
                    <a:pt x="11" y="95"/>
                    <a:pt x="11" y="98"/>
                  </a:cubicBezTo>
                  <a:cubicBezTo>
                    <a:pt x="12" y="102"/>
                    <a:pt x="13" y="100"/>
                    <a:pt x="12" y="102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81" name="Freeform 20183">
              <a:extLst>
                <a:ext uri="{FF2B5EF4-FFF2-40B4-BE49-F238E27FC236}">
                  <a16:creationId xmlns:a16="http://schemas.microsoft.com/office/drawing/2014/main" id="{03934B73-446B-4B61-B167-0BECED631616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0759" y="3792873"/>
              <a:ext cx="379737" cy="343480"/>
            </a:xfrm>
            <a:custGeom>
              <a:avLst/>
              <a:gdLst/>
              <a:ahLst/>
              <a:cxnLst>
                <a:cxn ang="0">
                  <a:pos x="21" y="28"/>
                </a:cxn>
                <a:cxn ang="0">
                  <a:pos x="21" y="46"/>
                </a:cxn>
                <a:cxn ang="0">
                  <a:pos x="19" y="51"/>
                </a:cxn>
                <a:cxn ang="0">
                  <a:pos x="17" y="52"/>
                </a:cxn>
                <a:cxn ang="0">
                  <a:pos x="9" y="53"/>
                </a:cxn>
                <a:cxn ang="0">
                  <a:pos x="1" y="55"/>
                </a:cxn>
                <a:cxn ang="0">
                  <a:pos x="2" y="61"/>
                </a:cxn>
                <a:cxn ang="0">
                  <a:pos x="4" y="64"/>
                </a:cxn>
                <a:cxn ang="0">
                  <a:pos x="5" y="65"/>
                </a:cxn>
                <a:cxn ang="0">
                  <a:pos x="5" y="67"/>
                </a:cxn>
                <a:cxn ang="0">
                  <a:pos x="9" y="70"/>
                </a:cxn>
                <a:cxn ang="0">
                  <a:pos x="11" y="72"/>
                </a:cxn>
                <a:cxn ang="0">
                  <a:pos x="12" y="75"/>
                </a:cxn>
                <a:cxn ang="0">
                  <a:pos x="13" y="72"/>
                </a:cxn>
                <a:cxn ang="0">
                  <a:pos x="15" y="72"/>
                </a:cxn>
                <a:cxn ang="0">
                  <a:pos x="18" y="76"/>
                </a:cxn>
                <a:cxn ang="0">
                  <a:pos x="20" y="70"/>
                </a:cxn>
                <a:cxn ang="0">
                  <a:pos x="21" y="64"/>
                </a:cxn>
                <a:cxn ang="0">
                  <a:pos x="26" y="63"/>
                </a:cxn>
                <a:cxn ang="0">
                  <a:pos x="29" y="62"/>
                </a:cxn>
                <a:cxn ang="0">
                  <a:pos x="34" y="66"/>
                </a:cxn>
                <a:cxn ang="0">
                  <a:pos x="41" y="65"/>
                </a:cxn>
                <a:cxn ang="0">
                  <a:pos x="47" y="69"/>
                </a:cxn>
                <a:cxn ang="0">
                  <a:pos x="55" y="65"/>
                </a:cxn>
                <a:cxn ang="0">
                  <a:pos x="65" y="66"/>
                </a:cxn>
                <a:cxn ang="0">
                  <a:pos x="70" y="63"/>
                </a:cxn>
                <a:cxn ang="0">
                  <a:pos x="79" y="44"/>
                </a:cxn>
                <a:cxn ang="0">
                  <a:pos x="81" y="28"/>
                </a:cxn>
                <a:cxn ang="0">
                  <a:pos x="80" y="17"/>
                </a:cxn>
                <a:cxn ang="0">
                  <a:pos x="77" y="3"/>
                </a:cxn>
                <a:cxn ang="0">
                  <a:pos x="72" y="4"/>
                </a:cxn>
                <a:cxn ang="0">
                  <a:pos x="62" y="0"/>
                </a:cxn>
                <a:cxn ang="0">
                  <a:pos x="39" y="17"/>
                </a:cxn>
                <a:cxn ang="0">
                  <a:pos x="21" y="28"/>
                </a:cxn>
              </a:cxnLst>
              <a:rect l="0" t="0" r="r" b="b"/>
              <a:pathLst>
                <a:path w="84" h="76">
                  <a:moveTo>
                    <a:pt x="21" y="28"/>
                  </a:moveTo>
                  <a:cubicBezTo>
                    <a:pt x="21" y="28"/>
                    <a:pt x="22" y="45"/>
                    <a:pt x="21" y="46"/>
                  </a:cubicBezTo>
                  <a:cubicBezTo>
                    <a:pt x="20" y="48"/>
                    <a:pt x="21" y="51"/>
                    <a:pt x="19" y="51"/>
                  </a:cubicBezTo>
                  <a:cubicBezTo>
                    <a:pt x="17" y="51"/>
                    <a:pt x="18" y="53"/>
                    <a:pt x="17" y="52"/>
                  </a:cubicBezTo>
                  <a:cubicBezTo>
                    <a:pt x="16" y="52"/>
                    <a:pt x="15" y="53"/>
                    <a:pt x="9" y="53"/>
                  </a:cubicBezTo>
                  <a:cubicBezTo>
                    <a:pt x="4" y="53"/>
                    <a:pt x="7" y="56"/>
                    <a:pt x="1" y="55"/>
                  </a:cubicBezTo>
                  <a:cubicBezTo>
                    <a:pt x="0" y="59"/>
                    <a:pt x="1" y="57"/>
                    <a:pt x="2" y="61"/>
                  </a:cubicBezTo>
                  <a:cubicBezTo>
                    <a:pt x="2" y="64"/>
                    <a:pt x="3" y="62"/>
                    <a:pt x="4" y="64"/>
                  </a:cubicBezTo>
                  <a:cubicBezTo>
                    <a:pt x="6" y="65"/>
                    <a:pt x="6" y="66"/>
                    <a:pt x="5" y="65"/>
                  </a:cubicBezTo>
                  <a:cubicBezTo>
                    <a:pt x="4" y="65"/>
                    <a:pt x="4" y="67"/>
                    <a:pt x="5" y="67"/>
                  </a:cubicBezTo>
                  <a:cubicBezTo>
                    <a:pt x="6" y="68"/>
                    <a:pt x="8" y="71"/>
                    <a:pt x="9" y="70"/>
                  </a:cubicBezTo>
                  <a:cubicBezTo>
                    <a:pt x="10" y="68"/>
                    <a:pt x="12" y="71"/>
                    <a:pt x="11" y="72"/>
                  </a:cubicBezTo>
                  <a:cubicBezTo>
                    <a:pt x="10" y="72"/>
                    <a:pt x="11" y="73"/>
                    <a:pt x="12" y="75"/>
                  </a:cubicBezTo>
                  <a:cubicBezTo>
                    <a:pt x="13" y="73"/>
                    <a:pt x="11" y="72"/>
                    <a:pt x="13" y="72"/>
                  </a:cubicBezTo>
                  <a:cubicBezTo>
                    <a:pt x="14" y="72"/>
                    <a:pt x="13" y="70"/>
                    <a:pt x="15" y="72"/>
                  </a:cubicBezTo>
                  <a:cubicBezTo>
                    <a:pt x="17" y="74"/>
                    <a:pt x="17" y="74"/>
                    <a:pt x="18" y="76"/>
                  </a:cubicBezTo>
                  <a:cubicBezTo>
                    <a:pt x="19" y="74"/>
                    <a:pt x="17" y="71"/>
                    <a:pt x="20" y="70"/>
                  </a:cubicBezTo>
                  <a:cubicBezTo>
                    <a:pt x="22" y="68"/>
                    <a:pt x="20" y="66"/>
                    <a:pt x="21" y="64"/>
                  </a:cubicBezTo>
                  <a:cubicBezTo>
                    <a:pt x="23" y="63"/>
                    <a:pt x="23" y="63"/>
                    <a:pt x="26" y="63"/>
                  </a:cubicBezTo>
                  <a:cubicBezTo>
                    <a:pt x="28" y="63"/>
                    <a:pt x="27" y="61"/>
                    <a:pt x="29" y="62"/>
                  </a:cubicBezTo>
                  <a:cubicBezTo>
                    <a:pt x="31" y="63"/>
                    <a:pt x="33" y="62"/>
                    <a:pt x="34" y="66"/>
                  </a:cubicBezTo>
                  <a:cubicBezTo>
                    <a:pt x="36" y="70"/>
                    <a:pt x="39" y="65"/>
                    <a:pt x="41" y="65"/>
                  </a:cubicBezTo>
                  <a:cubicBezTo>
                    <a:pt x="42" y="65"/>
                    <a:pt x="44" y="68"/>
                    <a:pt x="47" y="69"/>
                  </a:cubicBezTo>
                  <a:cubicBezTo>
                    <a:pt x="51" y="69"/>
                    <a:pt x="50" y="66"/>
                    <a:pt x="55" y="65"/>
                  </a:cubicBezTo>
                  <a:cubicBezTo>
                    <a:pt x="61" y="64"/>
                    <a:pt x="64" y="69"/>
                    <a:pt x="65" y="66"/>
                  </a:cubicBezTo>
                  <a:cubicBezTo>
                    <a:pt x="66" y="63"/>
                    <a:pt x="67" y="65"/>
                    <a:pt x="70" y="63"/>
                  </a:cubicBezTo>
                  <a:cubicBezTo>
                    <a:pt x="68" y="57"/>
                    <a:pt x="78" y="45"/>
                    <a:pt x="79" y="44"/>
                  </a:cubicBezTo>
                  <a:cubicBezTo>
                    <a:pt x="80" y="43"/>
                    <a:pt x="81" y="34"/>
                    <a:pt x="81" y="28"/>
                  </a:cubicBezTo>
                  <a:cubicBezTo>
                    <a:pt x="81" y="21"/>
                    <a:pt x="84" y="24"/>
                    <a:pt x="80" y="17"/>
                  </a:cubicBezTo>
                  <a:cubicBezTo>
                    <a:pt x="77" y="11"/>
                    <a:pt x="80" y="9"/>
                    <a:pt x="77" y="3"/>
                  </a:cubicBezTo>
                  <a:cubicBezTo>
                    <a:pt x="73" y="6"/>
                    <a:pt x="74" y="7"/>
                    <a:pt x="72" y="4"/>
                  </a:cubicBezTo>
                  <a:cubicBezTo>
                    <a:pt x="70" y="1"/>
                    <a:pt x="64" y="2"/>
                    <a:pt x="62" y="0"/>
                  </a:cubicBezTo>
                  <a:cubicBezTo>
                    <a:pt x="59" y="2"/>
                    <a:pt x="45" y="12"/>
                    <a:pt x="39" y="17"/>
                  </a:cubicBezTo>
                  <a:cubicBezTo>
                    <a:pt x="33" y="21"/>
                    <a:pt x="35" y="28"/>
                    <a:pt x="21" y="28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82" name="Freeform 20184">
              <a:extLst>
                <a:ext uri="{FF2B5EF4-FFF2-40B4-BE49-F238E27FC236}">
                  <a16:creationId xmlns:a16="http://schemas.microsoft.com/office/drawing/2014/main" id="{CC4EC289-3E3C-43A4-B95D-770AE4CF895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8799" y="3748984"/>
              <a:ext cx="393094" cy="442709"/>
            </a:xfrm>
            <a:custGeom>
              <a:avLst/>
              <a:gdLst/>
              <a:ahLst/>
              <a:cxnLst>
                <a:cxn ang="0">
                  <a:pos x="66" y="65"/>
                </a:cxn>
                <a:cxn ang="0">
                  <a:pos x="74" y="63"/>
                </a:cxn>
                <a:cxn ang="0">
                  <a:pos x="82" y="62"/>
                </a:cxn>
                <a:cxn ang="0">
                  <a:pos x="84" y="61"/>
                </a:cxn>
                <a:cxn ang="0">
                  <a:pos x="86" y="56"/>
                </a:cxn>
                <a:cxn ang="0">
                  <a:pos x="86" y="38"/>
                </a:cxn>
                <a:cxn ang="0">
                  <a:pos x="81" y="38"/>
                </a:cxn>
                <a:cxn ang="0">
                  <a:pos x="79" y="33"/>
                </a:cxn>
                <a:cxn ang="0">
                  <a:pos x="75" y="31"/>
                </a:cxn>
                <a:cxn ang="0">
                  <a:pos x="72" y="28"/>
                </a:cxn>
                <a:cxn ang="0">
                  <a:pos x="70" y="25"/>
                </a:cxn>
                <a:cxn ang="0">
                  <a:pos x="40" y="0"/>
                </a:cxn>
                <a:cxn ang="0">
                  <a:pos x="30" y="0"/>
                </a:cxn>
                <a:cxn ang="0">
                  <a:pos x="35" y="55"/>
                </a:cxn>
                <a:cxn ang="0">
                  <a:pos x="36" y="62"/>
                </a:cxn>
                <a:cxn ang="0">
                  <a:pos x="17" y="62"/>
                </a:cxn>
                <a:cxn ang="0">
                  <a:pos x="15" y="62"/>
                </a:cxn>
                <a:cxn ang="0">
                  <a:pos x="10" y="62"/>
                </a:cxn>
                <a:cxn ang="0">
                  <a:pos x="7" y="64"/>
                </a:cxn>
                <a:cxn ang="0">
                  <a:pos x="3" y="62"/>
                </a:cxn>
                <a:cxn ang="0">
                  <a:pos x="1" y="67"/>
                </a:cxn>
                <a:cxn ang="0">
                  <a:pos x="2" y="71"/>
                </a:cxn>
                <a:cxn ang="0">
                  <a:pos x="2" y="74"/>
                </a:cxn>
                <a:cxn ang="0">
                  <a:pos x="5" y="77"/>
                </a:cxn>
                <a:cxn ang="0">
                  <a:pos x="5" y="81"/>
                </a:cxn>
                <a:cxn ang="0">
                  <a:pos x="7" y="83"/>
                </a:cxn>
                <a:cxn ang="0">
                  <a:pos x="8" y="84"/>
                </a:cxn>
                <a:cxn ang="0">
                  <a:pos x="13" y="83"/>
                </a:cxn>
                <a:cxn ang="0">
                  <a:pos x="15" y="82"/>
                </a:cxn>
                <a:cxn ang="0">
                  <a:pos x="17" y="81"/>
                </a:cxn>
                <a:cxn ang="0">
                  <a:pos x="18" y="84"/>
                </a:cxn>
                <a:cxn ang="0">
                  <a:pos x="19" y="86"/>
                </a:cxn>
                <a:cxn ang="0">
                  <a:pos x="20" y="88"/>
                </a:cxn>
                <a:cxn ang="0">
                  <a:pos x="20" y="90"/>
                </a:cxn>
                <a:cxn ang="0">
                  <a:pos x="21" y="93"/>
                </a:cxn>
                <a:cxn ang="0">
                  <a:pos x="23" y="96"/>
                </a:cxn>
                <a:cxn ang="0">
                  <a:pos x="29" y="95"/>
                </a:cxn>
                <a:cxn ang="0">
                  <a:pos x="32" y="94"/>
                </a:cxn>
                <a:cxn ang="0">
                  <a:pos x="36" y="94"/>
                </a:cxn>
                <a:cxn ang="0">
                  <a:pos x="36" y="90"/>
                </a:cxn>
                <a:cxn ang="0">
                  <a:pos x="37" y="85"/>
                </a:cxn>
                <a:cxn ang="0">
                  <a:pos x="41" y="83"/>
                </a:cxn>
                <a:cxn ang="0">
                  <a:pos x="41" y="80"/>
                </a:cxn>
                <a:cxn ang="0">
                  <a:pos x="43" y="78"/>
                </a:cxn>
                <a:cxn ang="0">
                  <a:pos x="43" y="75"/>
                </a:cxn>
                <a:cxn ang="0">
                  <a:pos x="45" y="76"/>
                </a:cxn>
                <a:cxn ang="0">
                  <a:pos x="47" y="74"/>
                </a:cxn>
                <a:cxn ang="0">
                  <a:pos x="50" y="73"/>
                </a:cxn>
                <a:cxn ang="0">
                  <a:pos x="53" y="70"/>
                </a:cxn>
                <a:cxn ang="0">
                  <a:pos x="56" y="67"/>
                </a:cxn>
                <a:cxn ang="0">
                  <a:pos x="62" y="64"/>
                </a:cxn>
                <a:cxn ang="0">
                  <a:pos x="64" y="65"/>
                </a:cxn>
                <a:cxn ang="0">
                  <a:pos x="66" y="65"/>
                </a:cxn>
              </a:cxnLst>
              <a:rect l="0" t="0" r="r" b="b"/>
              <a:pathLst>
                <a:path w="87" h="98">
                  <a:moveTo>
                    <a:pt x="66" y="65"/>
                  </a:moveTo>
                  <a:cubicBezTo>
                    <a:pt x="72" y="66"/>
                    <a:pt x="69" y="63"/>
                    <a:pt x="74" y="63"/>
                  </a:cubicBezTo>
                  <a:cubicBezTo>
                    <a:pt x="80" y="63"/>
                    <a:pt x="81" y="62"/>
                    <a:pt x="82" y="62"/>
                  </a:cubicBezTo>
                  <a:cubicBezTo>
                    <a:pt x="83" y="63"/>
                    <a:pt x="82" y="61"/>
                    <a:pt x="84" y="61"/>
                  </a:cubicBezTo>
                  <a:cubicBezTo>
                    <a:pt x="86" y="61"/>
                    <a:pt x="85" y="58"/>
                    <a:pt x="86" y="56"/>
                  </a:cubicBezTo>
                  <a:cubicBezTo>
                    <a:pt x="87" y="55"/>
                    <a:pt x="86" y="38"/>
                    <a:pt x="86" y="38"/>
                  </a:cubicBezTo>
                  <a:cubicBezTo>
                    <a:pt x="81" y="40"/>
                    <a:pt x="80" y="39"/>
                    <a:pt x="81" y="38"/>
                  </a:cubicBezTo>
                  <a:cubicBezTo>
                    <a:pt x="82" y="36"/>
                    <a:pt x="82" y="33"/>
                    <a:pt x="79" y="33"/>
                  </a:cubicBezTo>
                  <a:cubicBezTo>
                    <a:pt x="76" y="33"/>
                    <a:pt x="78" y="31"/>
                    <a:pt x="75" y="31"/>
                  </a:cubicBezTo>
                  <a:cubicBezTo>
                    <a:pt x="73" y="32"/>
                    <a:pt x="74" y="29"/>
                    <a:pt x="72" y="28"/>
                  </a:cubicBezTo>
                  <a:cubicBezTo>
                    <a:pt x="70" y="27"/>
                    <a:pt x="72" y="27"/>
                    <a:pt x="70" y="25"/>
                  </a:cubicBezTo>
                  <a:cubicBezTo>
                    <a:pt x="69" y="24"/>
                    <a:pt x="40" y="0"/>
                    <a:pt x="4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35" y="52"/>
                    <a:pt x="35" y="55"/>
                  </a:cubicBezTo>
                  <a:cubicBezTo>
                    <a:pt x="36" y="58"/>
                    <a:pt x="38" y="53"/>
                    <a:pt x="36" y="62"/>
                  </a:cubicBezTo>
                  <a:cubicBezTo>
                    <a:pt x="36" y="62"/>
                    <a:pt x="20" y="62"/>
                    <a:pt x="17" y="62"/>
                  </a:cubicBezTo>
                  <a:cubicBezTo>
                    <a:pt x="15" y="62"/>
                    <a:pt x="16" y="60"/>
                    <a:pt x="15" y="62"/>
                  </a:cubicBezTo>
                  <a:cubicBezTo>
                    <a:pt x="15" y="63"/>
                    <a:pt x="12" y="63"/>
                    <a:pt x="10" y="62"/>
                  </a:cubicBezTo>
                  <a:cubicBezTo>
                    <a:pt x="7" y="61"/>
                    <a:pt x="8" y="66"/>
                    <a:pt x="7" y="64"/>
                  </a:cubicBezTo>
                  <a:cubicBezTo>
                    <a:pt x="6" y="62"/>
                    <a:pt x="5" y="59"/>
                    <a:pt x="3" y="62"/>
                  </a:cubicBezTo>
                  <a:cubicBezTo>
                    <a:pt x="1" y="65"/>
                    <a:pt x="5" y="65"/>
                    <a:pt x="1" y="67"/>
                  </a:cubicBezTo>
                  <a:cubicBezTo>
                    <a:pt x="0" y="70"/>
                    <a:pt x="2" y="68"/>
                    <a:pt x="2" y="71"/>
                  </a:cubicBezTo>
                  <a:cubicBezTo>
                    <a:pt x="2" y="74"/>
                    <a:pt x="1" y="72"/>
                    <a:pt x="2" y="74"/>
                  </a:cubicBezTo>
                  <a:cubicBezTo>
                    <a:pt x="3" y="77"/>
                    <a:pt x="3" y="74"/>
                    <a:pt x="5" y="77"/>
                  </a:cubicBezTo>
                  <a:cubicBezTo>
                    <a:pt x="6" y="79"/>
                    <a:pt x="5" y="79"/>
                    <a:pt x="5" y="81"/>
                  </a:cubicBezTo>
                  <a:cubicBezTo>
                    <a:pt x="4" y="84"/>
                    <a:pt x="6" y="85"/>
                    <a:pt x="7" y="83"/>
                  </a:cubicBezTo>
                  <a:cubicBezTo>
                    <a:pt x="7" y="82"/>
                    <a:pt x="8" y="83"/>
                    <a:pt x="8" y="84"/>
                  </a:cubicBezTo>
                  <a:cubicBezTo>
                    <a:pt x="10" y="86"/>
                    <a:pt x="9" y="81"/>
                    <a:pt x="13" y="83"/>
                  </a:cubicBezTo>
                  <a:cubicBezTo>
                    <a:pt x="15" y="85"/>
                    <a:pt x="14" y="83"/>
                    <a:pt x="15" y="82"/>
                  </a:cubicBezTo>
                  <a:cubicBezTo>
                    <a:pt x="17" y="82"/>
                    <a:pt x="14" y="80"/>
                    <a:pt x="17" y="81"/>
                  </a:cubicBezTo>
                  <a:cubicBezTo>
                    <a:pt x="19" y="82"/>
                    <a:pt x="18" y="83"/>
                    <a:pt x="18" y="84"/>
                  </a:cubicBezTo>
                  <a:cubicBezTo>
                    <a:pt x="19" y="84"/>
                    <a:pt x="18" y="86"/>
                    <a:pt x="19" y="86"/>
                  </a:cubicBezTo>
                  <a:cubicBezTo>
                    <a:pt x="20" y="86"/>
                    <a:pt x="22" y="88"/>
                    <a:pt x="20" y="88"/>
                  </a:cubicBezTo>
                  <a:cubicBezTo>
                    <a:pt x="19" y="89"/>
                    <a:pt x="19" y="92"/>
                    <a:pt x="20" y="90"/>
                  </a:cubicBezTo>
                  <a:cubicBezTo>
                    <a:pt x="21" y="89"/>
                    <a:pt x="22" y="90"/>
                    <a:pt x="21" y="93"/>
                  </a:cubicBezTo>
                  <a:cubicBezTo>
                    <a:pt x="21" y="95"/>
                    <a:pt x="22" y="93"/>
                    <a:pt x="23" y="96"/>
                  </a:cubicBezTo>
                  <a:cubicBezTo>
                    <a:pt x="27" y="91"/>
                    <a:pt x="26" y="98"/>
                    <a:pt x="29" y="95"/>
                  </a:cubicBezTo>
                  <a:cubicBezTo>
                    <a:pt x="31" y="92"/>
                    <a:pt x="32" y="90"/>
                    <a:pt x="32" y="94"/>
                  </a:cubicBezTo>
                  <a:cubicBezTo>
                    <a:pt x="32" y="97"/>
                    <a:pt x="34" y="94"/>
                    <a:pt x="36" y="94"/>
                  </a:cubicBezTo>
                  <a:cubicBezTo>
                    <a:pt x="37" y="91"/>
                    <a:pt x="35" y="90"/>
                    <a:pt x="36" y="90"/>
                  </a:cubicBezTo>
                  <a:cubicBezTo>
                    <a:pt x="37" y="89"/>
                    <a:pt x="37" y="86"/>
                    <a:pt x="37" y="85"/>
                  </a:cubicBezTo>
                  <a:cubicBezTo>
                    <a:pt x="36" y="84"/>
                    <a:pt x="40" y="85"/>
                    <a:pt x="41" y="83"/>
                  </a:cubicBezTo>
                  <a:cubicBezTo>
                    <a:pt x="42" y="81"/>
                    <a:pt x="42" y="81"/>
                    <a:pt x="41" y="80"/>
                  </a:cubicBezTo>
                  <a:cubicBezTo>
                    <a:pt x="41" y="79"/>
                    <a:pt x="44" y="80"/>
                    <a:pt x="43" y="78"/>
                  </a:cubicBezTo>
                  <a:cubicBezTo>
                    <a:pt x="42" y="77"/>
                    <a:pt x="42" y="76"/>
                    <a:pt x="43" y="75"/>
                  </a:cubicBezTo>
                  <a:cubicBezTo>
                    <a:pt x="44" y="74"/>
                    <a:pt x="43" y="76"/>
                    <a:pt x="45" y="76"/>
                  </a:cubicBezTo>
                  <a:cubicBezTo>
                    <a:pt x="47" y="77"/>
                    <a:pt x="47" y="75"/>
                    <a:pt x="47" y="74"/>
                  </a:cubicBezTo>
                  <a:cubicBezTo>
                    <a:pt x="47" y="72"/>
                    <a:pt x="50" y="75"/>
                    <a:pt x="50" y="73"/>
                  </a:cubicBezTo>
                  <a:cubicBezTo>
                    <a:pt x="50" y="70"/>
                    <a:pt x="51" y="69"/>
                    <a:pt x="53" y="70"/>
                  </a:cubicBezTo>
                  <a:cubicBezTo>
                    <a:pt x="55" y="71"/>
                    <a:pt x="53" y="68"/>
                    <a:pt x="56" y="67"/>
                  </a:cubicBezTo>
                  <a:cubicBezTo>
                    <a:pt x="62" y="65"/>
                    <a:pt x="60" y="63"/>
                    <a:pt x="62" y="64"/>
                  </a:cubicBezTo>
                  <a:cubicBezTo>
                    <a:pt x="63" y="65"/>
                    <a:pt x="63" y="64"/>
                    <a:pt x="64" y="65"/>
                  </a:cubicBezTo>
                  <a:cubicBezTo>
                    <a:pt x="65" y="65"/>
                    <a:pt x="65" y="65"/>
                    <a:pt x="66" y="65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83" name="Freeform 20185">
              <a:extLst>
                <a:ext uri="{FF2B5EF4-FFF2-40B4-BE49-F238E27FC236}">
                  <a16:creationId xmlns:a16="http://schemas.microsoft.com/office/drawing/2014/main" id="{12806427-BF0D-4BAF-ABC0-719D1CF663C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6214" y="3680288"/>
              <a:ext cx="291959" cy="370196"/>
            </a:xfrm>
            <a:custGeom>
              <a:avLst/>
              <a:gdLst/>
              <a:ahLst/>
              <a:cxnLst>
                <a:cxn ang="0">
                  <a:pos x="4" y="72"/>
                </a:cxn>
                <a:cxn ang="0">
                  <a:pos x="14" y="70"/>
                </a:cxn>
                <a:cxn ang="0">
                  <a:pos x="19" y="73"/>
                </a:cxn>
                <a:cxn ang="0">
                  <a:pos x="26" y="82"/>
                </a:cxn>
                <a:cxn ang="0">
                  <a:pos x="28" y="77"/>
                </a:cxn>
                <a:cxn ang="0">
                  <a:pos x="32" y="79"/>
                </a:cxn>
                <a:cxn ang="0">
                  <a:pos x="35" y="77"/>
                </a:cxn>
                <a:cxn ang="0">
                  <a:pos x="40" y="77"/>
                </a:cxn>
                <a:cxn ang="0">
                  <a:pos x="42" y="77"/>
                </a:cxn>
                <a:cxn ang="0">
                  <a:pos x="61" y="77"/>
                </a:cxn>
                <a:cxn ang="0">
                  <a:pos x="60" y="70"/>
                </a:cxn>
                <a:cxn ang="0">
                  <a:pos x="55" y="15"/>
                </a:cxn>
                <a:cxn ang="0">
                  <a:pos x="65" y="15"/>
                </a:cxn>
                <a:cxn ang="0">
                  <a:pos x="44" y="0"/>
                </a:cxn>
                <a:cxn ang="0">
                  <a:pos x="44" y="9"/>
                </a:cxn>
                <a:cxn ang="0">
                  <a:pos x="27" y="9"/>
                </a:cxn>
                <a:cxn ang="0">
                  <a:pos x="27" y="25"/>
                </a:cxn>
                <a:cxn ang="0">
                  <a:pos x="22" y="39"/>
                </a:cxn>
                <a:cxn ang="0">
                  <a:pos x="2" y="39"/>
                </a:cxn>
                <a:cxn ang="0">
                  <a:pos x="1" y="43"/>
                </a:cxn>
                <a:cxn ang="0">
                  <a:pos x="2" y="41"/>
                </a:cxn>
                <a:cxn ang="0">
                  <a:pos x="3" y="44"/>
                </a:cxn>
                <a:cxn ang="0">
                  <a:pos x="5" y="48"/>
                </a:cxn>
                <a:cxn ang="0">
                  <a:pos x="4" y="52"/>
                </a:cxn>
                <a:cxn ang="0">
                  <a:pos x="5" y="65"/>
                </a:cxn>
                <a:cxn ang="0">
                  <a:pos x="4" y="72"/>
                </a:cxn>
              </a:cxnLst>
              <a:rect l="0" t="0" r="r" b="b"/>
              <a:pathLst>
                <a:path w="65" h="82">
                  <a:moveTo>
                    <a:pt x="4" y="72"/>
                  </a:moveTo>
                  <a:cubicBezTo>
                    <a:pt x="4" y="69"/>
                    <a:pt x="11" y="70"/>
                    <a:pt x="14" y="70"/>
                  </a:cubicBezTo>
                  <a:cubicBezTo>
                    <a:pt x="16" y="69"/>
                    <a:pt x="18" y="72"/>
                    <a:pt x="19" y="73"/>
                  </a:cubicBezTo>
                  <a:cubicBezTo>
                    <a:pt x="21" y="74"/>
                    <a:pt x="24" y="80"/>
                    <a:pt x="26" y="82"/>
                  </a:cubicBezTo>
                  <a:cubicBezTo>
                    <a:pt x="30" y="80"/>
                    <a:pt x="26" y="80"/>
                    <a:pt x="28" y="77"/>
                  </a:cubicBezTo>
                  <a:cubicBezTo>
                    <a:pt x="30" y="74"/>
                    <a:pt x="31" y="77"/>
                    <a:pt x="32" y="79"/>
                  </a:cubicBezTo>
                  <a:cubicBezTo>
                    <a:pt x="33" y="81"/>
                    <a:pt x="32" y="76"/>
                    <a:pt x="35" y="77"/>
                  </a:cubicBezTo>
                  <a:cubicBezTo>
                    <a:pt x="37" y="78"/>
                    <a:pt x="40" y="78"/>
                    <a:pt x="40" y="77"/>
                  </a:cubicBezTo>
                  <a:cubicBezTo>
                    <a:pt x="41" y="75"/>
                    <a:pt x="40" y="77"/>
                    <a:pt x="42" y="77"/>
                  </a:cubicBezTo>
                  <a:cubicBezTo>
                    <a:pt x="45" y="77"/>
                    <a:pt x="61" y="77"/>
                    <a:pt x="61" y="77"/>
                  </a:cubicBezTo>
                  <a:cubicBezTo>
                    <a:pt x="63" y="68"/>
                    <a:pt x="61" y="73"/>
                    <a:pt x="60" y="70"/>
                  </a:cubicBezTo>
                  <a:cubicBezTo>
                    <a:pt x="60" y="67"/>
                    <a:pt x="55" y="15"/>
                    <a:pt x="55" y="15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1" y="28"/>
                    <a:pt x="20" y="27"/>
                    <a:pt x="22" y="39"/>
                  </a:cubicBezTo>
                  <a:cubicBezTo>
                    <a:pt x="22" y="39"/>
                    <a:pt x="3" y="39"/>
                    <a:pt x="2" y="39"/>
                  </a:cubicBezTo>
                  <a:cubicBezTo>
                    <a:pt x="1" y="39"/>
                    <a:pt x="0" y="41"/>
                    <a:pt x="1" y="43"/>
                  </a:cubicBezTo>
                  <a:cubicBezTo>
                    <a:pt x="2" y="43"/>
                    <a:pt x="1" y="40"/>
                    <a:pt x="2" y="41"/>
                  </a:cubicBezTo>
                  <a:cubicBezTo>
                    <a:pt x="3" y="41"/>
                    <a:pt x="2" y="44"/>
                    <a:pt x="3" y="44"/>
                  </a:cubicBezTo>
                  <a:cubicBezTo>
                    <a:pt x="4" y="43"/>
                    <a:pt x="5" y="46"/>
                    <a:pt x="5" y="48"/>
                  </a:cubicBezTo>
                  <a:cubicBezTo>
                    <a:pt x="5" y="51"/>
                    <a:pt x="2" y="51"/>
                    <a:pt x="4" y="52"/>
                  </a:cubicBezTo>
                  <a:cubicBezTo>
                    <a:pt x="5" y="53"/>
                    <a:pt x="7" y="60"/>
                    <a:pt x="5" y="65"/>
                  </a:cubicBezTo>
                  <a:cubicBezTo>
                    <a:pt x="4" y="69"/>
                    <a:pt x="3" y="70"/>
                    <a:pt x="4" y="72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84" name="Freeform 20186">
              <a:extLst>
                <a:ext uri="{FF2B5EF4-FFF2-40B4-BE49-F238E27FC236}">
                  <a16:creationId xmlns:a16="http://schemas.microsoft.com/office/drawing/2014/main" id="{BE11777C-A02B-4C87-B7AB-4BFB1A4EAB5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5638" y="4069565"/>
              <a:ext cx="284327" cy="280510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61" y="14"/>
                </a:cxn>
                <a:cxn ang="0">
                  <a:pos x="55" y="25"/>
                </a:cxn>
                <a:cxn ang="0">
                  <a:pos x="51" y="35"/>
                </a:cxn>
                <a:cxn ang="0">
                  <a:pos x="46" y="45"/>
                </a:cxn>
                <a:cxn ang="0">
                  <a:pos x="42" y="46"/>
                </a:cxn>
                <a:cxn ang="0">
                  <a:pos x="37" y="47"/>
                </a:cxn>
                <a:cxn ang="0">
                  <a:pos x="33" y="51"/>
                </a:cxn>
                <a:cxn ang="0">
                  <a:pos x="30" y="59"/>
                </a:cxn>
                <a:cxn ang="0">
                  <a:pos x="28" y="57"/>
                </a:cxn>
                <a:cxn ang="0">
                  <a:pos x="23" y="60"/>
                </a:cxn>
                <a:cxn ang="0">
                  <a:pos x="21" y="61"/>
                </a:cxn>
                <a:cxn ang="0">
                  <a:pos x="17" y="62"/>
                </a:cxn>
                <a:cxn ang="0">
                  <a:pos x="12" y="52"/>
                </a:cxn>
                <a:cxn ang="0">
                  <a:pos x="6" y="48"/>
                </a:cxn>
                <a:cxn ang="0">
                  <a:pos x="3" y="48"/>
                </a:cxn>
                <a:cxn ang="0">
                  <a:pos x="0" y="49"/>
                </a:cxn>
                <a:cxn ang="0">
                  <a:pos x="0" y="35"/>
                </a:cxn>
                <a:cxn ang="0">
                  <a:pos x="2" y="30"/>
                </a:cxn>
                <a:cxn ang="0">
                  <a:pos x="5" y="23"/>
                </a:cxn>
                <a:cxn ang="0">
                  <a:pos x="4" y="15"/>
                </a:cxn>
                <a:cxn ang="0">
                  <a:pos x="6" y="9"/>
                </a:cxn>
                <a:cxn ang="0">
                  <a:pos x="7" y="3"/>
                </a:cxn>
                <a:cxn ang="0">
                  <a:pos x="12" y="2"/>
                </a:cxn>
                <a:cxn ang="0">
                  <a:pos x="15" y="1"/>
                </a:cxn>
                <a:cxn ang="0">
                  <a:pos x="20" y="5"/>
                </a:cxn>
                <a:cxn ang="0">
                  <a:pos x="27" y="4"/>
                </a:cxn>
                <a:cxn ang="0">
                  <a:pos x="33" y="8"/>
                </a:cxn>
                <a:cxn ang="0">
                  <a:pos x="41" y="4"/>
                </a:cxn>
                <a:cxn ang="0">
                  <a:pos x="51" y="5"/>
                </a:cxn>
                <a:cxn ang="0">
                  <a:pos x="56" y="2"/>
                </a:cxn>
                <a:cxn ang="0">
                  <a:pos x="59" y="6"/>
                </a:cxn>
              </a:cxnLst>
              <a:rect l="0" t="0" r="r" b="b"/>
              <a:pathLst>
                <a:path w="63" h="62">
                  <a:moveTo>
                    <a:pt x="59" y="6"/>
                  </a:moveTo>
                  <a:cubicBezTo>
                    <a:pt x="58" y="14"/>
                    <a:pt x="63" y="9"/>
                    <a:pt x="61" y="14"/>
                  </a:cubicBezTo>
                  <a:cubicBezTo>
                    <a:pt x="60" y="20"/>
                    <a:pt x="58" y="15"/>
                    <a:pt x="55" y="25"/>
                  </a:cubicBezTo>
                  <a:cubicBezTo>
                    <a:pt x="53" y="34"/>
                    <a:pt x="53" y="34"/>
                    <a:pt x="51" y="35"/>
                  </a:cubicBezTo>
                  <a:cubicBezTo>
                    <a:pt x="49" y="36"/>
                    <a:pt x="48" y="42"/>
                    <a:pt x="46" y="45"/>
                  </a:cubicBezTo>
                  <a:cubicBezTo>
                    <a:pt x="44" y="49"/>
                    <a:pt x="45" y="49"/>
                    <a:pt x="42" y="46"/>
                  </a:cubicBezTo>
                  <a:cubicBezTo>
                    <a:pt x="40" y="43"/>
                    <a:pt x="37" y="44"/>
                    <a:pt x="37" y="47"/>
                  </a:cubicBezTo>
                  <a:cubicBezTo>
                    <a:pt x="36" y="49"/>
                    <a:pt x="34" y="47"/>
                    <a:pt x="33" y="51"/>
                  </a:cubicBezTo>
                  <a:cubicBezTo>
                    <a:pt x="31" y="54"/>
                    <a:pt x="32" y="55"/>
                    <a:pt x="30" y="59"/>
                  </a:cubicBezTo>
                  <a:cubicBezTo>
                    <a:pt x="28" y="57"/>
                    <a:pt x="28" y="57"/>
                    <a:pt x="28" y="57"/>
                  </a:cubicBezTo>
                  <a:cubicBezTo>
                    <a:pt x="31" y="61"/>
                    <a:pt x="24" y="61"/>
                    <a:pt x="23" y="60"/>
                  </a:cubicBezTo>
                  <a:cubicBezTo>
                    <a:pt x="22" y="59"/>
                    <a:pt x="24" y="61"/>
                    <a:pt x="21" y="61"/>
                  </a:cubicBezTo>
                  <a:cubicBezTo>
                    <a:pt x="20" y="62"/>
                    <a:pt x="20" y="62"/>
                    <a:pt x="17" y="62"/>
                  </a:cubicBezTo>
                  <a:cubicBezTo>
                    <a:pt x="14" y="62"/>
                    <a:pt x="13" y="54"/>
                    <a:pt x="12" y="52"/>
                  </a:cubicBezTo>
                  <a:cubicBezTo>
                    <a:pt x="9" y="49"/>
                    <a:pt x="8" y="48"/>
                    <a:pt x="6" y="48"/>
                  </a:cubicBezTo>
                  <a:cubicBezTo>
                    <a:pt x="3" y="49"/>
                    <a:pt x="4" y="47"/>
                    <a:pt x="3" y="48"/>
                  </a:cubicBezTo>
                  <a:cubicBezTo>
                    <a:pt x="3" y="49"/>
                    <a:pt x="2" y="49"/>
                    <a:pt x="0" y="49"/>
                  </a:cubicBezTo>
                  <a:cubicBezTo>
                    <a:pt x="1" y="43"/>
                    <a:pt x="0" y="40"/>
                    <a:pt x="0" y="35"/>
                  </a:cubicBezTo>
                  <a:cubicBezTo>
                    <a:pt x="0" y="30"/>
                    <a:pt x="1" y="33"/>
                    <a:pt x="2" y="30"/>
                  </a:cubicBezTo>
                  <a:cubicBezTo>
                    <a:pt x="2" y="27"/>
                    <a:pt x="3" y="28"/>
                    <a:pt x="5" y="23"/>
                  </a:cubicBezTo>
                  <a:cubicBezTo>
                    <a:pt x="7" y="18"/>
                    <a:pt x="3" y="18"/>
                    <a:pt x="4" y="15"/>
                  </a:cubicBezTo>
                  <a:cubicBezTo>
                    <a:pt x="5" y="13"/>
                    <a:pt x="3" y="10"/>
                    <a:pt x="6" y="9"/>
                  </a:cubicBezTo>
                  <a:cubicBezTo>
                    <a:pt x="8" y="7"/>
                    <a:pt x="6" y="5"/>
                    <a:pt x="7" y="3"/>
                  </a:cubicBezTo>
                  <a:cubicBezTo>
                    <a:pt x="9" y="2"/>
                    <a:pt x="9" y="2"/>
                    <a:pt x="12" y="2"/>
                  </a:cubicBezTo>
                  <a:cubicBezTo>
                    <a:pt x="14" y="2"/>
                    <a:pt x="13" y="0"/>
                    <a:pt x="15" y="1"/>
                  </a:cubicBezTo>
                  <a:cubicBezTo>
                    <a:pt x="17" y="2"/>
                    <a:pt x="19" y="1"/>
                    <a:pt x="20" y="5"/>
                  </a:cubicBezTo>
                  <a:cubicBezTo>
                    <a:pt x="22" y="9"/>
                    <a:pt x="25" y="4"/>
                    <a:pt x="27" y="4"/>
                  </a:cubicBezTo>
                  <a:cubicBezTo>
                    <a:pt x="28" y="4"/>
                    <a:pt x="30" y="7"/>
                    <a:pt x="33" y="8"/>
                  </a:cubicBezTo>
                  <a:cubicBezTo>
                    <a:pt x="37" y="8"/>
                    <a:pt x="36" y="5"/>
                    <a:pt x="41" y="4"/>
                  </a:cubicBezTo>
                  <a:cubicBezTo>
                    <a:pt x="47" y="3"/>
                    <a:pt x="50" y="8"/>
                    <a:pt x="51" y="5"/>
                  </a:cubicBezTo>
                  <a:cubicBezTo>
                    <a:pt x="52" y="2"/>
                    <a:pt x="53" y="4"/>
                    <a:pt x="56" y="2"/>
                  </a:cubicBezTo>
                  <a:lnTo>
                    <a:pt x="59" y="6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85" name="Freeform 20187">
              <a:extLst>
                <a:ext uri="{FF2B5EF4-FFF2-40B4-BE49-F238E27FC236}">
                  <a16:creationId xmlns:a16="http://schemas.microsoft.com/office/drawing/2014/main" id="{89B1CAF3-BC02-4AEB-8462-296922001FEC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6607" y="4155436"/>
              <a:ext cx="311041" cy="253794"/>
            </a:xfrm>
            <a:custGeom>
              <a:avLst/>
              <a:gdLst/>
              <a:ahLst/>
              <a:cxnLst>
                <a:cxn ang="0">
                  <a:pos x="69" y="38"/>
                </a:cxn>
                <a:cxn ang="0">
                  <a:pos x="65" y="38"/>
                </a:cxn>
                <a:cxn ang="0">
                  <a:pos x="57" y="37"/>
                </a:cxn>
                <a:cxn ang="0">
                  <a:pos x="50" y="39"/>
                </a:cxn>
                <a:cxn ang="0">
                  <a:pos x="44" y="41"/>
                </a:cxn>
                <a:cxn ang="0">
                  <a:pos x="33" y="42"/>
                </a:cxn>
                <a:cxn ang="0">
                  <a:pos x="29" y="38"/>
                </a:cxn>
                <a:cxn ang="0">
                  <a:pos x="23" y="42"/>
                </a:cxn>
                <a:cxn ang="0">
                  <a:pos x="23" y="48"/>
                </a:cxn>
                <a:cxn ang="0">
                  <a:pos x="18" y="47"/>
                </a:cxn>
                <a:cxn ang="0">
                  <a:pos x="13" y="47"/>
                </a:cxn>
                <a:cxn ang="0">
                  <a:pos x="10" y="56"/>
                </a:cxn>
                <a:cxn ang="0">
                  <a:pos x="5" y="46"/>
                </a:cxn>
                <a:cxn ang="0">
                  <a:pos x="3" y="42"/>
                </a:cxn>
                <a:cxn ang="0">
                  <a:pos x="1" y="34"/>
                </a:cxn>
                <a:cxn ang="0">
                  <a:pos x="1" y="31"/>
                </a:cxn>
                <a:cxn ang="0">
                  <a:pos x="6" y="22"/>
                </a:cxn>
                <a:cxn ang="0">
                  <a:pos x="11" y="21"/>
                </a:cxn>
                <a:cxn ang="0">
                  <a:pos x="14" y="21"/>
                </a:cxn>
                <a:cxn ang="0">
                  <a:pos x="24" y="17"/>
                </a:cxn>
                <a:cxn ang="0">
                  <a:pos x="24" y="13"/>
                </a:cxn>
                <a:cxn ang="0">
                  <a:pos x="35" y="9"/>
                </a:cxn>
                <a:cxn ang="0">
                  <a:pos x="38" y="3"/>
                </a:cxn>
                <a:cxn ang="0">
                  <a:pos x="45" y="1"/>
                </a:cxn>
                <a:cxn ang="0">
                  <a:pos x="48" y="11"/>
                </a:cxn>
                <a:cxn ang="0">
                  <a:pos x="51" y="16"/>
                </a:cxn>
                <a:cxn ang="0">
                  <a:pos x="56" y="19"/>
                </a:cxn>
                <a:cxn ang="0">
                  <a:pos x="59" y="24"/>
                </a:cxn>
                <a:cxn ang="0">
                  <a:pos x="63" y="29"/>
                </a:cxn>
                <a:cxn ang="0">
                  <a:pos x="66" y="33"/>
                </a:cxn>
                <a:cxn ang="0">
                  <a:pos x="69" y="38"/>
                </a:cxn>
              </a:cxnLst>
              <a:rect l="0" t="0" r="r" b="b"/>
              <a:pathLst>
                <a:path w="69" h="56">
                  <a:moveTo>
                    <a:pt x="69" y="38"/>
                  </a:moveTo>
                  <a:cubicBezTo>
                    <a:pt x="67" y="38"/>
                    <a:pt x="67" y="36"/>
                    <a:pt x="65" y="38"/>
                  </a:cubicBezTo>
                  <a:cubicBezTo>
                    <a:pt x="64" y="40"/>
                    <a:pt x="59" y="34"/>
                    <a:pt x="57" y="37"/>
                  </a:cubicBezTo>
                  <a:cubicBezTo>
                    <a:pt x="55" y="40"/>
                    <a:pt x="55" y="36"/>
                    <a:pt x="50" y="39"/>
                  </a:cubicBezTo>
                  <a:cubicBezTo>
                    <a:pt x="44" y="43"/>
                    <a:pt x="46" y="36"/>
                    <a:pt x="44" y="41"/>
                  </a:cubicBezTo>
                  <a:cubicBezTo>
                    <a:pt x="42" y="46"/>
                    <a:pt x="39" y="42"/>
                    <a:pt x="33" y="42"/>
                  </a:cubicBezTo>
                  <a:cubicBezTo>
                    <a:pt x="31" y="42"/>
                    <a:pt x="33" y="40"/>
                    <a:pt x="29" y="38"/>
                  </a:cubicBezTo>
                  <a:cubicBezTo>
                    <a:pt x="24" y="36"/>
                    <a:pt x="24" y="41"/>
                    <a:pt x="23" y="42"/>
                  </a:cubicBezTo>
                  <a:cubicBezTo>
                    <a:pt x="21" y="43"/>
                    <a:pt x="22" y="45"/>
                    <a:pt x="23" y="48"/>
                  </a:cubicBezTo>
                  <a:cubicBezTo>
                    <a:pt x="21" y="46"/>
                    <a:pt x="20" y="49"/>
                    <a:pt x="18" y="47"/>
                  </a:cubicBezTo>
                  <a:cubicBezTo>
                    <a:pt x="16" y="46"/>
                    <a:pt x="16" y="48"/>
                    <a:pt x="13" y="47"/>
                  </a:cubicBezTo>
                  <a:cubicBezTo>
                    <a:pt x="10" y="47"/>
                    <a:pt x="12" y="52"/>
                    <a:pt x="10" y="56"/>
                  </a:cubicBezTo>
                  <a:cubicBezTo>
                    <a:pt x="9" y="49"/>
                    <a:pt x="7" y="48"/>
                    <a:pt x="5" y="46"/>
                  </a:cubicBezTo>
                  <a:cubicBezTo>
                    <a:pt x="3" y="44"/>
                    <a:pt x="5" y="42"/>
                    <a:pt x="3" y="42"/>
                  </a:cubicBezTo>
                  <a:cubicBezTo>
                    <a:pt x="2" y="41"/>
                    <a:pt x="1" y="38"/>
                    <a:pt x="1" y="34"/>
                  </a:cubicBezTo>
                  <a:cubicBezTo>
                    <a:pt x="2" y="31"/>
                    <a:pt x="0" y="32"/>
                    <a:pt x="1" y="31"/>
                  </a:cubicBezTo>
                  <a:cubicBezTo>
                    <a:pt x="3" y="30"/>
                    <a:pt x="4" y="26"/>
                    <a:pt x="6" y="22"/>
                  </a:cubicBezTo>
                  <a:cubicBezTo>
                    <a:pt x="8" y="23"/>
                    <a:pt x="10" y="22"/>
                    <a:pt x="11" y="21"/>
                  </a:cubicBezTo>
                  <a:cubicBezTo>
                    <a:pt x="12" y="19"/>
                    <a:pt x="12" y="23"/>
                    <a:pt x="14" y="21"/>
                  </a:cubicBezTo>
                  <a:cubicBezTo>
                    <a:pt x="18" y="18"/>
                    <a:pt x="21" y="21"/>
                    <a:pt x="24" y="17"/>
                  </a:cubicBezTo>
                  <a:cubicBezTo>
                    <a:pt x="26" y="14"/>
                    <a:pt x="23" y="14"/>
                    <a:pt x="24" y="13"/>
                  </a:cubicBezTo>
                  <a:cubicBezTo>
                    <a:pt x="25" y="12"/>
                    <a:pt x="31" y="14"/>
                    <a:pt x="35" y="9"/>
                  </a:cubicBezTo>
                  <a:cubicBezTo>
                    <a:pt x="38" y="4"/>
                    <a:pt x="39" y="6"/>
                    <a:pt x="38" y="3"/>
                  </a:cubicBezTo>
                  <a:cubicBezTo>
                    <a:pt x="38" y="2"/>
                    <a:pt x="43" y="0"/>
                    <a:pt x="45" y="1"/>
                  </a:cubicBezTo>
                  <a:cubicBezTo>
                    <a:pt x="47" y="4"/>
                    <a:pt x="50" y="7"/>
                    <a:pt x="48" y="11"/>
                  </a:cubicBezTo>
                  <a:cubicBezTo>
                    <a:pt x="47" y="18"/>
                    <a:pt x="53" y="14"/>
                    <a:pt x="51" y="16"/>
                  </a:cubicBezTo>
                  <a:cubicBezTo>
                    <a:pt x="50" y="19"/>
                    <a:pt x="54" y="17"/>
                    <a:pt x="56" y="19"/>
                  </a:cubicBezTo>
                  <a:cubicBezTo>
                    <a:pt x="58" y="22"/>
                    <a:pt x="55" y="21"/>
                    <a:pt x="59" y="24"/>
                  </a:cubicBezTo>
                  <a:cubicBezTo>
                    <a:pt x="62" y="27"/>
                    <a:pt x="63" y="27"/>
                    <a:pt x="63" y="29"/>
                  </a:cubicBezTo>
                  <a:cubicBezTo>
                    <a:pt x="62" y="31"/>
                    <a:pt x="63" y="31"/>
                    <a:pt x="66" y="33"/>
                  </a:cubicBezTo>
                  <a:cubicBezTo>
                    <a:pt x="68" y="33"/>
                    <a:pt x="67" y="36"/>
                    <a:pt x="69" y="38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86" name="Freeform 20188">
              <a:extLst>
                <a:ext uri="{FF2B5EF4-FFF2-40B4-BE49-F238E27FC236}">
                  <a16:creationId xmlns:a16="http://schemas.microsoft.com/office/drawing/2014/main" id="{DD591A25-B542-45D4-B064-CFE4771E5E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1124" y="4096282"/>
              <a:ext cx="179373" cy="330124"/>
            </a:xfrm>
            <a:custGeom>
              <a:avLst/>
              <a:gdLst/>
              <a:ahLst/>
              <a:cxnLst>
                <a:cxn ang="0">
                  <a:pos x="25" y="69"/>
                </a:cxn>
                <a:cxn ang="0">
                  <a:pos x="32" y="69"/>
                </a:cxn>
                <a:cxn ang="0">
                  <a:pos x="36" y="70"/>
                </a:cxn>
                <a:cxn ang="0">
                  <a:pos x="39" y="72"/>
                </a:cxn>
                <a:cxn ang="0">
                  <a:pos x="40" y="69"/>
                </a:cxn>
                <a:cxn ang="0">
                  <a:pos x="35" y="59"/>
                </a:cxn>
                <a:cxn ang="0">
                  <a:pos x="33" y="55"/>
                </a:cxn>
                <a:cxn ang="0">
                  <a:pos x="31" y="47"/>
                </a:cxn>
                <a:cxn ang="0">
                  <a:pos x="31" y="44"/>
                </a:cxn>
                <a:cxn ang="0">
                  <a:pos x="36" y="35"/>
                </a:cxn>
                <a:cxn ang="0">
                  <a:pos x="35" y="31"/>
                </a:cxn>
                <a:cxn ang="0">
                  <a:pos x="29" y="23"/>
                </a:cxn>
                <a:cxn ang="0">
                  <a:pos x="31" y="20"/>
                </a:cxn>
                <a:cxn ang="0">
                  <a:pos x="37" y="19"/>
                </a:cxn>
                <a:cxn ang="0">
                  <a:pos x="33" y="6"/>
                </a:cxn>
                <a:cxn ang="0">
                  <a:pos x="32" y="2"/>
                </a:cxn>
                <a:cxn ang="0">
                  <a:pos x="29" y="0"/>
                </a:cxn>
                <a:cxn ang="0">
                  <a:pos x="31" y="8"/>
                </a:cxn>
                <a:cxn ang="0">
                  <a:pos x="25" y="19"/>
                </a:cxn>
                <a:cxn ang="0">
                  <a:pos x="21" y="29"/>
                </a:cxn>
                <a:cxn ang="0">
                  <a:pos x="16" y="39"/>
                </a:cxn>
                <a:cxn ang="0">
                  <a:pos x="12" y="40"/>
                </a:cxn>
                <a:cxn ang="0">
                  <a:pos x="7" y="41"/>
                </a:cxn>
                <a:cxn ang="0">
                  <a:pos x="3" y="45"/>
                </a:cxn>
                <a:cxn ang="0">
                  <a:pos x="0" y="53"/>
                </a:cxn>
                <a:cxn ang="0">
                  <a:pos x="2" y="55"/>
                </a:cxn>
                <a:cxn ang="0">
                  <a:pos x="3" y="58"/>
                </a:cxn>
                <a:cxn ang="0">
                  <a:pos x="6" y="57"/>
                </a:cxn>
                <a:cxn ang="0">
                  <a:pos x="6" y="60"/>
                </a:cxn>
                <a:cxn ang="0">
                  <a:pos x="6" y="62"/>
                </a:cxn>
                <a:cxn ang="0">
                  <a:pos x="6" y="68"/>
                </a:cxn>
                <a:cxn ang="0">
                  <a:pos x="14" y="69"/>
                </a:cxn>
                <a:cxn ang="0">
                  <a:pos x="20" y="68"/>
                </a:cxn>
                <a:cxn ang="0">
                  <a:pos x="25" y="69"/>
                </a:cxn>
              </a:cxnLst>
              <a:rect l="0" t="0" r="r" b="b"/>
              <a:pathLst>
                <a:path w="40" h="73">
                  <a:moveTo>
                    <a:pt x="25" y="69"/>
                  </a:moveTo>
                  <a:cubicBezTo>
                    <a:pt x="32" y="69"/>
                    <a:pt x="32" y="69"/>
                    <a:pt x="32" y="69"/>
                  </a:cubicBezTo>
                  <a:cubicBezTo>
                    <a:pt x="32" y="69"/>
                    <a:pt x="34" y="70"/>
                    <a:pt x="36" y="70"/>
                  </a:cubicBezTo>
                  <a:cubicBezTo>
                    <a:pt x="38" y="71"/>
                    <a:pt x="39" y="73"/>
                    <a:pt x="39" y="72"/>
                  </a:cubicBezTo>
                  <a:cubicBezTo>
                    <a:pt x="40" y="72"/>
                    <a:pt x="39" y="70"/>
                    <a:pt x="40" y="69"/>
                  </a:cubicBezTo>
                  <a:cubicBezTo>
                    <a:pt x="39" y="62"/>
                    <a:pt x="37" y="61"/>
                    <a:pt x="35" y="59"/>
                  </a:cubicBezTo>
                  <a:cubicBezTo>
                    <a:pt x="33" y="57"/>
                    <a:pt x="35" y="55"/>
                    <a:pt x="33" y="55"/>
                  </a:cubicBezTo>
                  <a:cubicBezTo>
                    <a:pt x="32" y="54"/>
                    <a:pt x="31" y="51"/>
                    <a:pt x="31" y="47"/>
                  </a:cubicBezTo>
                  <a:cubicBezTo>
                    <a:pt x="32" y="44"/>
                    <a:pt x="30" y="45"/>
                    <a:pt x="31" y="44"/>
                  </a:cubicBezTo>
                  <a:cubicBezTo>
                    <a:pt x="33" y="43"/>
                    <a:pt x="34" y="39"/>
                    <a:pt x="36" y="35"/>
                  </a:cubicBezTo>
                  <a:cubicBezTo>
                    <a:pt x="37" y="33"/>
                    <a:pt x="36" y="35"/>
                    <a:pt x="35" y="31"/>
                  </a:cubicBezTo>
                  <a:cubicBezTo>
                    <a:pt x="35" y="28"/>
                    <a:pt x="33" y="29"/>
                    <a:pt x="29" y="23"/>
                  </a:cubicBezTo>
                  <a:cubicBezTo>
                    <a:pt x="28" y="22"/>
                    <a:pt x="29" y="19"/>
                    <a:pt x="31" y="20"/>
                  </a:cubicBezTo>
                  <a:cubicBezTo>
                    <a:pt x="32" y="20"/>
                    <a:pt x="34" y="21"/>
                    <a:pt x="37" y="19"/>
                  </a:cubicBezTo>
                  <a:cubicBezTo>
                    <a:pt x="32" y="16"/>
                    <a:pt x="35" y="7"/>
                    <a:pt x="33" y="6"/>
                  </a:cubicBezTo>
                  <a:cubicBezTo>
                    <a:pt x="32" y="6"/>
                    <a:pt x="34" y="3"/>
                    <a:pt x="32" y="2"/>
                  </a:cubicBezTo>
                  <a:cubicBezTo>
                    <a:pt x="29" y="1"/>
                    <a:pt x="35" y="0"/>
                    <a:pt x="29" y="0"/>
                  </a:cubicBezTo>
                  <a:cubicBezTo>
                    <a:pt x="28" y="8"/>
                    <a:pt x="33" y="3"/>
                    <a:pt x="31" y="8"/>
                  </a:cubicBezTo>
                  <a:cubicBezTo>
                    <a:pt x="30" y="14"/>
                    <a:pt x="28" y="9"/>
                    <a:pt x="25" y="19"/>
                  </a:cubicBezTo>
                  <a:cubicBezTo>
                    <a:pt x="23" y="28"/>
                    <a:pt x="23" y="28"/>
                    <a:pt x="21" y="29"/>
                  </a:cubicBezTo>
                  <a:cubicBezTo>
                    <a:pt x="19" y="30"/>
                    <a:pt x="18" y="36"/>
                    <a:pt x="16" y="39"/>
                  </a:cubicBezTo>
                  <a:cubicBezTo>
                    <a:pt x="14" y="43"/>
                    <a:pt x="15" y="43"/>
                    <a:pt x="12" y="40"/>
                  </a:cubicBezTo>
                  <a:cubicBezTo>
                    <a:pt x="10" y="37"/>
                    <a:pt x="7" y="38"/>
                    <a:pt x="7" y="41"/>
                  </a:cubicBezTo>
                  <a:cubicBezTo>
                    <a:pt x="6" y="43"/>
                    <a:pt x="4" y="41"/>
                    <a:pt x="3" y="45"/>
                  </a:cubicBezTo>
                  <a:cubicBezTo>
                    <a:pt x="1" y="48"/>
                    <a:pt x="2" y="49"/>
                    <a:pt x="0" y="53"/>
                  </a:cubicBezTo>
                  <a:cubicBezTo>
                    <a:pt x="0" y="56"/>
                    <a:pt x="1" y="52"/>
                    <a:pt x="2" y="55"/>
                  </a:cubicBezTo>
                  <a:cubicBezTo>
                    <a:pt x="2" y="57"/>
                    <a:pt x="2" y="57"/>
                    <a:pt x="3" y="58"/>
                  </a:cubicBezTo>
                  <a:cubicBezTo>
                    <a:pt x="5" y="59"/>
                    <a:pt x="4" y="56"/>
                    <a:pt x="6" y="57"/>
                  </a:cubicBezTo>
                  <a:cubicBezTo>
                    <a:pt x="7" y="58"/>
                    <a:pt x="4" y="58"/>
                    <a:pt x="6" y="60"/>
                  </a:cubicBezTo>
                  <a:cubicBezTo>
                    <a:pt x="7" y="61"/>
                    <a:pt x="5" y="60"/>
                    <a:pt x="6" y="62"/>
                  </a:cubicBezTo>
                  <a:cubicBezTo>
                    <a:pt x="8" y="64"/>
                    <a:pt x="6" y="66"/>
                    <a:pt x="6" y="68"/>
                  </a:cubicBezTo>
                  <a:cubicBezTo>
                    <a:pt x="8" y="70"/>
                    <a:pt x="9" y="69"/>
                    <a:pt x="14" y="69"/>
                  </a:cubicBezTo>
                  <a:cubicBezTo>
                    <a:pt x="15" y="68"/>
                    <a:pt x="15" y="68"/>
                    <a:pt x="20" y="68"/>
                  </a:cubicBezTo>
                  <a:cubicBezTo>
                    <a:pt x="26" y="68"/>
                    <a:pt x="24" y="68"/>
                    <a:pt x="25" y="69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87" name="Freeform 20189">
              <a:extLst>
                <a:ext uri="{FF2B5EF4-FFF2-40B4-BE49-F238E27FC236}">
                  <a16:creationId xmlns:a16="http://schemas.microsoft.com/office/drawing/2014/main" id="{9EBB243C-C150-4430-82B0-3B531E3BE5C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47910" y="4594330"/>
              <a:ext cx="303408" cy="396911"/>
            </a:xfrm>
            <a:custGeom>
              <a:avLst/>
              <a:gdLst/>
              <a:ahLst/>
              <a:cxnLst>
                <a:cxn ang="0">
                  <a:pos x="52" y="87"/>
                </a:cxn>
                <a:cxn ang="0">
                  <a:pos x="50" y="86"/>
                </a:cxn>
                <a:cxn ang="0">
                  <a:pos x="47" y="86"/>
                </a:cxn>
                <a:cxn ang="0">
                  <a:pos x="38" y="84"/>
                </a:cxn>
                <a:cxn ang="0">
                  <a:pos x="33" y="83"/>
                </a:cxn>
                <a:cxn ang="0">
                  <a:pos x="14" y="83"/>
                </a:cxn>
                <a:cxn ang="0">
                  <a:pos x="8" y="80"/>
                </a:cxn>
                <a:cxn ang="0">
                  <a:pos x="1" y="82"/>
                </a:cxn>
                <a:cxn ang="0">
                  <a:pos x="3" y="71"/>
                </a:cxn>
                <a:cxn ang="0">
                  <a:pos x="9" y="52"/>
                </a:cxn>
                <a:cxn ang="0">
                  <a:pos x="12" y="39"/>
                </a:cxn>
                <a:cxn ang="0">
                  <a:pos x="9" y="27"/>
                </a:cxn>
                <a:cxn ang="0">
                  <a:pos x="5" y="11"/>
                </a:cxn>
                <a:cxn ang="0">
                  <a:pos x="9" y="9"/>
                </a:cxn>
                <a:cxn ang="0">
                  <a:pos x="20" y="10"/>
                </a:cxn>
                <a:cxn ang="0">
                  <a:pos x="27" y="12"/>
                </a:cxn>
                <a:cxn ang="0">
                  <a:pos x="29" y="17"/>
                </a:cxn>
                <a:cxn ang="0">
                  <a:pos x="31" y="22"/>
                </a:cxn>
                <a:cxn ang="0">
                  <a:pos x="38" y="23"/>
                </a:cxn>
                <a:cxn ang="0">
                  <a:pos x="41" y="22"/>
                </a:cxn>
                <a:cxn ang="0">
                  <a:pos x="42" y="18"/>
                </a:cxn>
                <a:cxn ang="0">
                  <a:pos x="46" y="16"/>
                </a:cxn>
                <a:cxn ang="0">
                  <a:pos x="48" y="17"/>
                </a:cxn>
                <a:cxn ang="0">
                  <a:pos x="54" y="19"/>
                </a:cxn>
                <a:cxn ang="0">
                  <a:pos x="54" y="24"/>
                </a:cxn>
                <a:cxn ang="0">
                  <a:pos x="55" y="35"/>
                </a:cxn>
                <a:cxn ang="0">
                  <a:pos x="56" y="44"/>
                </a:cxn>
                <a:cxn ang="0">
                  <a:pos x="59" y="42"/>
                </a:cxn>
                <a:cxn ang="0">
                  <a:pos x="63" y="42"/>
                </a:cxn>
                <a:cxn ang="0">
                  <a:pos x="65" y="41"/>
                </a:cxn>
                <a:cxn ang="0">
                  <a:pos x="65" y="47"/>
                </a:cxn>
                <a:cxn ang="0">
                  <a:pos x="65" y="51"/>
                </a:cxn>
                <a:cxn ang="0">
                  <a:pos x="64" y="55"/>
                </a:cxn>
                <a:cxn ang="0">
                  <a:pos x="55" y="56"/>
                </a:cxn>
                <a:cxn ang="0">
                  <a:pos x="55" y="73"/>
                </a:cxn>
                <a:cxn ang="0">
                  <a:pos x="62" y="84"/>
                </a:cxn>
                <a:cxn ang="0">
                  <a:pos x="52" y="87"/>
                </a:cxn>
                <a:cxn ang="0">
                  <a:pos x="4" y="7"/>
                </a:cxn>
                <a:cxn ang="0">
                  <a:pos x="4" y="9"/>
                </a:cxn>
                <a:cxn ang="0">
                  <a:pos x="6" y="3"/>
                </a:cxn>
                <a:cxn ang="0">
                  <a:pos x="9" y="2"/>
                </a:cxn>
                <a:cxn ang="0">
                  <a:pos x="7" y="1"/>
                </a:cxn>
                <a:cxn ang="0">
                  <a:pos x="3" y="4"/>
                </a:cxn>
                <a:cxn ang="0">
                  <a:pos x="4" y="7"/>
                </a:cxn>
              </a:cxnLst>
              <a:rect l="0" t="0" r="r" b="b"/>
              <a:pathLst>
                <a:path w="67" h="88">
                  <a:moveTo>
                    <a:pt x="52" y="87"/>
                  </a:moveTo>
                  <a:cubicBezTo>
                    <a:pt x="51" y="87"/>
                    <a:pt x="50" y="85"/>
                    <a:pt x="50" y="86"/>
                  </a:cubicBezTo>
                  <a:cubicBezTo>
                    <a:pt x="49" y="87"/>
                    <a:pt x="49" y="87"/>
                    <a:pt x="47" y="86"/>
                  </a:cubicBezTo>
                  <a:cubicBezTo>
                    <a:pt x="45" y="85"/>
                    <a:pt x="39" y="88"/>
                    <a:pt x="38" y="84"/>
                  </a:cubicBezTo>
                  <a:cubicBezTo>
                    <a:pt x="37" y="82"/>
                    <a:pt x="36" y="83"/>
                    <a:pt x="33" y="83"/>
                  </a:cubicBezTo>
                  <a:cubicBezTo>
                    <a:pt x="30" y="83"/>
                    <a:pt x="17" y="83"/>
                    <a:pt x="14" y="83"/>
                  </a:cubicBezTo>
                  <a:cubicBezTo>
                    <a:pt x="11" y="83"/>
                    <a:pt x="12" y="78"/>
                    <a:pt x="8" y="80"/>
                  </a:cubicBezTo>
                  <a:cubicBezTo>
                    <a:pt x="5" y="82"/>
                    <a:pt x="5" y="82"/>
                    <a:pt x="1" y="82"/>
                  </a:cubicBezTo>
                  <a:cubicBezTo>
                    <a:pt x="2" y="76"/>
                    <a:pt x="0" y="75"/>
                    <a:pt x="3" y="71"/>
                  </a:cubicBezTo>
                  <a:cubicBezTo>
                    <a:pt x="5" y="67"/>
                    <a:pt x="3" y="56"/>
                    <a:pt x="9" y="52"/>
                  </a:cubicBezTo>
                  <a:cubicBezTo>
                    <a:pt x="13" y="49"/>
                    <a:pt x="13" y="43"/>
                    <a:pt x="12" y="39"/>
                  </a:cubicBezTo>
                  <a:cubicBezTo>
                    <a:pt x="10" y="35"/>
                    <a:pt x="7" y="30"/>
                    <a:pt x="9" y="27"/>
                  </a:cubicBezTo>
                  <a:cubicBezTo>
                    <a:pt x="11" y="25"/>
                    <a:pt x="5" y="13"/>
                    <a:pt x="5" y="11"/>
                  </a:cubicBezTo>
                  <a:cubicBezTo>
                    <a:pt x="4" y="10"/>
                    <a:pt x="6" y="11"/>
                    <a:pt x="9" y="9"/>
                  </a:cubicBezTo>
                  <a:cubicBezTo>
                    <a:pt x="13" y="9"/>
                    <a:pt x="12" y="10"/>
                    <a:pt x="20" y="10"/>
                  </a:cubicBezTo>
                  <a:cubicBezTo>
                    <a:pt x="27" y="9"/>
                    <a:pt x="27" y="9"/>
                    <a:pt x="27" y="12"/>
                  </a:cubicBezTo>
                  <a:cubicBezTo>
                    <a:pt x="28" y="15"/>
                    <a:pt x="29" y="15"/>
                    <a:pt x="29" y="17"/>
                  </a:cubicBezTo>
                  <a:cubicBezTo>
                    <a:pt x="29" y="20"/>
                    <a:pt x="30" y="19"/>
                    <a:pt x="31" y="22"/>
                  </a:cubicBezTo>
                  <a:cubicBezTo>
                    <a:pt x="32" y="25"/>
                    <a:pt x="37" y="22"/>
                    <a:pt x="38" y="23"/>
                  </a:cubicBezTo>
                  <a:cubicBezTo>
                    <a:pt x="39" y="23"/>
                    <a:pt x="42" y="24"/>
                    <a:pt x="41" y="22"/>
                  </a:cubicBezTo>
                  <a:cubicBezTo>
                    <a:pt x="41" y="19"/>
                    <a:pt x="42" y="21"/>
                    <a:pt x="42" y="18"/>
                  </a:cubicBezTo>
                  <a:cubicBezTo>
                    <a:pt x="42" y="15"/>
                    <a:pt x="45" y="17"/>
                    <a:pt x="46" y="16"/>
                  </a:cubicBezTo>
                  <a:cubicBezTo>
                    <a:pt x="47" y="15"/>
                    <a:pt x="48" y="16"/>
                    <a:pt x="48" y="17"/>
                  </a:cubicBezTo>
                  <a:cubicBezTo>
                    <a:pt x="46" y="20"/>
                    <a:pt x="54" y="17"/>
                    <a:pt x="54" y="19"/>
                  </a:cubicBezTo>
                  <a:cubicBezTo>
                    <a:pt x="54" y="21"/>
                    <a:pt x="53" y="21"/>
                    <a:pt x="54" y="24"/>
                  </a:cubicBezTo>
                  <a:cubicBezTo>
                    <a:pt x="55" y="27"/>
                    <a:pt x="52" y="31"/>
                    <a:pt x="55" y="35"/>
                  </a:cubicBezTo>
                  <a:cubicBezTo>
                    <a:pt x="58" y="39"/>
                    <a:pt x="54" y="43"/>
                    <a:pt x="56" y="44"/>
                  </a:cubicBezTo>
                  <a:cubicBezTo>
                    <a:pt x="58" y="44"/>
                    <a:pt x="57" y="42"/>
                    <a:pt x="59" y="42"/>
                  </a:cubicBezTo>
                  <a:cubicBezTo>
                    <a:pt x="61" y="43"/>
                    <a:pt x="62" y="41"/>
                    <a:pt x="63" y="42"/>
                  </a:cubicBezTo>
                  <a:cubicBezTo>
                    <a:pt x="65" y="42"/>
                    <a:pt x="65" y="42"/>
                    <a:pt x="65" y="41"/>
                  </a:cubicBezTo>
                  <a:cubicBezTo>
                    <a:pt x="65" y="42"/>
                    <a:pt x="66" y="43"/>
                    <a:pt x="65" y="47"/>
                  </a:cubicBezTo>
                  <a:cubicBezTo>
                    <a:pt x="64" y="50"/>
                    <a:pt x="67" y="50"/>
                    <a:pt x="65" y="51"/>
                  </a:cubicBezTo>
                  <a:cubicBezTo>
                    <a:pt x="64" y="53"/>
                    <a:pt x="66" y="55"/>
                    <a:pt x="64" y="55"/>
                  </a:cubicBezTo>
                  <a:cubicBezTo>
                    <a:pt x="58" y="55"/>
                    <a:pt x="55" y="54"/>
                    <a:pt x="55" y="56"/>
                  </a:cubicBezTo>
                  <a:cubicBezTo>
                    <a:pt x="55" y="59"/>
                    <a:pt x="55" y="71"/>
                    <a:pt x="55" y="73"/>
                  </a:cubicBezTo>
                  <a:cubicBezTo>
                    <a:pt x="55" y="77"/>
                    <a:pt x="59" y="81"/>
                    <a:pt x="62" y="84"/>
                  </a:cubicBezTo>
                  <a:cubicBezTo>
                    <a:pt x="62" y="84"/>
                    <a:pt x="54" y="86"/>
                    <a:pt x="52" y="87"/>
                  </a:cubicBezTo>
                  <a:close/>
                  <a:moveTo>
                    <a:pt x="4" y="7"/>
                  </a:moveTo>
                  <a:cubicBezTo>
                    <a:pt x="3" y="9"/>
                    <a:pt x="4" y="8"/>
                    <a:pt x="4" y="9"/>
                  </a:cubicBezTo>
                  <a:cubicBezTo>
                    <a:pt x="7" y="9"/>
                    <a:pt x="5" y="5"/>
                    <a:pt x="6" y="3"/>
                  </a:cubicBezTo>
                  <a:cubicBezTo>
                    <a:pt x="8" y="2"/>
                    <a:pt x="8" y="2"/>
                    <a:pt x="9" y="2"/>
                  </a:cubicBezTo>
                  <a:cubicBezTo>
                    <a:pt x="8" y="1"/>
                    <a:pt x="7" y="0"/>
                    <a:pt x="7" y="1"/>
                  </a:cubicBezTo>
                  <a:cubicBezTo>
                    <a:pt x="6" y="1"/>
                    <a:pt x="4" y="2"/>
                    <a:pt x="3" y="4"/>
                  </a:cubicBezTo>
                  <a:cubicBezTo>
                    <a:pt x="4" y="5"/>
                    <a:pt x="4" y="6"/>
                    <a:pt x="4" y="7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88" name="Freeform 20190">
              <a:extLst>
                <a:ext uri="{FF2B5EF4-FFF2-40B4-BE49-F238E27FC236}">
                  <a16:creationId xmlns:a16="http://schemas.microsoft.com/office/drawing/2014/main" id="{57ADBB22-56DF-4B49-A9DE-6B0CC9AF00A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8370" y="4363433"/>
              <a:ext cx="181281" cy="253794"/>
            </a:xfrm>
            <a:custGeom>
              <a:avLst/>
              <a:gdLst/>
              <a:ahLst/>
              <a:cxnLst>
                <a:cxn ang="0">
                  <a:pos x="12" y="10"/>
                </a:cxn>
                <a:cxn ang="0">
                  <a:pos x="11" y="15"/>
                </a:cxn>
                <a:cxn ang="0">
                  <a:pos x="15" y="15"/>
                </a:cxn>
                <a:cxn ang="0">
                  <a:pos x="17" y="19"/>
                </a:cxn>
                <a:cxn ang="0">
                  <a:pos x="15" y="24"/>
                </a:cxn>
                <a:cxn ang="0">
                  <a:pos x="18" y="28"/>
                </a:cxn>
                <a:cxn ang="0">
                  <a:pos x="17" y="36"/>
                </a:cxn>
                <a:cxn ang="0">
                  <a:pos x="16" y="39"/>
                </a:cxn>
                <a:cxn ang="0">
                  <a:pos x="14" y="38"/>
                </a:cxn>
                <a:cxn ang="0">
                  <a:pos x="9" y="36"/>
                </a:cxn>
                <a:cxn ang="0">
                  <a:pos x="8" y="37"/>
                </a:cxn>
                <a:cxn ang="0">
                  <a:pos x="4" y="39"/>
                </a:cxn>
                <a:cxn ang="0">
                  <a:pos x="4" y="44"/>
                </a:cxn>
                <a:cxn ang="0">
                  <a:pos x="3" y="47"/>
                </a:cxn>
                <a:cxn ang="0">
                  <a:pos x="0" y="48"/>
                </a:cxn>
                <a:cxn ang="0">
                  <a:pos x="4" y="53"/>
                </a:cxn>
                <a:cxn ang="0">
                  <a:pos x="5" y="55"/>
                </a:cxn>
                <a:cxn ang="0">
                  <a:pos x="9" y="52"/>
                </a:cxn>
                <a:cxn ang="0">
                  <a:pos x="11" y="53"/>
                </a:cxn>
                <a:cxn ang="0">
                  <a:pos x="17" y="51"/>
                </a:cxn>
                <a:cxn ang="0">
                  <a:pos x="18" y="54"/>
                </a:cxn>
                <a:cxn ang="0">
                  <a:pos x="24" y="49"/>
                </a:cxn>
                <a:cxn ang="0">
                  <a:pos x="27" y="43"/>
                </a:cxn>
                <a:cxn ang="0">
                  <a:pos x="33" y="30"/>
                </a:cxn>
                <a:cxn ang="0">
                  <a:pos x="36" y="22"/>
                </a:cxn>
                <a:cxn ang="0">
                  <a:pos x="36" y="15"/>
                </a:cxn>
                <a:cxn ang="0">
                  <a:pos x="37" y="7"/>
                </a:cxn>
                <a:cxn ang="0">
                  <a:pos x="40" y="2"/>
                </a:cxn>
                <a:cxn ang="0">
                  <a:pos x="35" y="1"/>
                </a:cxn>
                <a:cxn ang="0">
                  <a:pos x="30" y="1"/>
                </a:cxn>
                <a:cxn ang="0">
                  <a:pos x="27" y="10"/>
                </a:cxn>
                <a:cxn ang="0">
                  <a:pos x="26" y="13"/>
                </a:cxn>
                <a:cxn ang="0">
                  <a:pos x="23" y="11"/>
                </a:cxn>
                <a:cxn ang="0">
                  <a:pos x="19" y="10"/>
                </a:cxn>
                <a:cxn ang="0">
                  <a:pos x="12" y="10"/>
                </a:cxn>
              </a:cxnLst>
              <a:rect l="0" t="0" r="r" b="b"/>
              <a:pathLst>
                <a:path w="40" h="56">
                  <a:moveTo>
                    <a:pt x="12" y="10"/>
                  </a:moveTo>
                  <a:cubicBezTo>
                    <a:pt x="12" y="12"/>
                    <a:pt x="10" y="12"/>
                    <a:pt x="11" y="15"/>
                  </a:cubicBezTo>
                  <a:cubicBezTo>
                    <a:pt x="12" y="17"/>
                    <a:pt x="14" y="15"/>
                    <a:pt x="15" y="15"/>
                  </a:cubicBezTo>
                  <a:cubicBezTo>
                    <a:pt x="17" y="15"/>
                    <a:pt x="18" y="17"/>
                    <a:pt x="17" y="19"/>
                  </a:cubicBezTo>
                  <a:cubicBezTo>
                    <a:pt x="16" y="22"/>
                    <a:pt x="16" y="18"/>
                    <a:pt x="15" y="24"/>
                  </a:cubicBezTo>
                  <a:cubicBezTo>
                    <a:pt x="14" y="27"/>
                    <a:pt x="18" y="26"/>
                    <a:pt x="18" y="28"/>
                  </a:cubicBezTo>
                  <a:cubicBezTo>
                    <a:pt x="17" y="30"/>
                    <a:pt x="18" y="34"/>
                    <a:pt x="17" y="36"/>
                  </a:cubicBezTo>
                  <a:cubicBezTo>
                    <a:pt x="16" y="38"/>
                    <a:pt x="18" y="39"/>
                    <a:pt x="16" y="39"/>
                  </a:cubicBezTo>
                  <a:cubicBezTo>
                    <a:pt x="14" y="40"/>
                    <a:pt x="15" y="36"/>
                    <a:pt x="14" y="38"/>
                  </a:cubicBezTo>
                  <a:cubicBezTo>
                    <a:pt x="12" y="40"/>
                    <a:pt x="11" y="40"/>
                    <a:pt x="9" y="36"/>
                  </a:cubicBezTo>
                  <a:cubicBezTo>
                    <a:pt x="7" y="33"/>
                    <a:pt x="7" y="35"/>
                    <a:pt x="8" y="37"/>
                  </a:cubicBezTo>
                  <a:cubicBezTo>
                    <a:pt x="8" y="39"/>
                    <a:pt x="6" y="39"/>
                    <a:pt x="4" y="39"/>
                  </a:cubicBezTo>
                  <a:cubicBezTo>
                    <a:pt x="2" y="39"/>
                    <a:pt x="3" y="43"/>
                    <a:pt x="4" y="44"/>
                  </a:cubicBezTo>
                  <a:cubicBezTo>
                    <a:pt x="5" y="45"/>
                    <a:pt x="5" y="48"/>
                    <a:pt x="3" y="47"/>
                  </a:cubicBezTo>
                  <a:cubicBezTo>
                    <a:pt x="2" y="46"/>
                    <a:pt x="2" y="46"/>
                    <a:pt x="0" y="48"/>
                  </a:cubicBezTo>
                  <a:cubicBezTo>
                    <a:pt x="3" y="51"/>
                    <a:pt x="3" y="51"/>
                    <a:pt x="4" y="53"/>
                  </a:cubicBezTo>
                  <a:cubicBezTo>
                    <a:pt x="4" y="54"/>
                    <a:pt x="5" y="55"/>
                    <a:pt x="5" y="55"/>
                  </a:cubicBezTo>
                  <a:cubicBezTo>
                    <a:pt x="6" y="53"/>
                    <a:pt x="8" y="52"/>
                    <a:pt x="9" y="52"/>
                  </a:cubicBezTo>
                  <a:cubicBezTo>
                    <a:pt x="9" y="51"/>
                    <a:pt x="10" y="52"/>
                    <a:pt x="11" y="53"/>
                  </a:cubicBezTo>
                  <a:cubicBezTo>
                    <a:pt x="13" y="56"/>
                    <a:pt x="15" y="50"/>
                    <a:pt x="17" y="51"/>
                  </a:cubicBezTo>
                  <a:cubicBezTo>
                    <a:pt x="19" y="52"/>
                    <a:pt x="16" y="54"/>
                    <a:pt x="18" y="54"/>
                  </a:cubicBezTo>
                  <a:cubicBezTo>
                    <a:pt x="21" y="55"/>
                    <a:pt x="23" y="49"/>
                    <a:pt x="24" y="49"/>
                  </a:cubicBezTo>
                  <a:cubicBezTo>
                    <a:pt x="26" y="49"/>
                    <a:pt x="28" y="45"/>
                    <a:pt x="27" y="43"/>
                  </a:cubicBezTo>
                  <a:cubicBezTo>
                    <a:pt x="25" y="39"/>
                    <a:pt x="30" y="31"/>
                    <a:pt x="33" y="30"/>
                  </a:cubicBezTo>
                  <a:cubicBezTo>
                    <a:pt x="36" y="28"/>
                    <a:pt x="34" y="26"/>
                    <a:pt x="36" y="22"/>
                  </a:cubicBezTo>
                  <a:cubicBezTo>
                    <a:pt x="37" y="19"/>
                    <a:pt x="35" y="20"/>
                    <a:pt x="36" y="15"/>
                  </a:cubicBezTo>
                  <a:cubicBezTo>
                    <a:pt x="37" y="10"/>
                    <a:pt x="35" y="11"/>
                    <a:pt x="37" y="7"/>
                  </a:cubicBezTo>
                  <a:cubicBezTo>
                    <a:pt x="40" y="4"/>
                    <a:pt x="40" y="3"/>
                    <a:pt x="40" y="2"/>
                  </a:cubicBezTo>
                  <a:cubicBezTo>
                    <a:pt x="38" y="0"/>
                    <a:pt x="37" y="3"/>
                    <a:pt x="35" y="1"/>
                  </a:cubicBezTo>
                  <a:cubicBezTo>
                    <a:pt x="33" y="0"/>
                    <a:pt x="33" y="2"/>
                    <a:pt x="30" y="1"/>
                  </a:cubicBezTo>
                  <a:cubicBezTo>
                    <a:pt x="27" y="1"/>
                    <a:pt x="29" y="6"/>
                    <a:pt x="27" y="10"/>
                  </a:cubicBezTo>
                  <a:cubicBezTo>
                    <a:pt x="26" y="11"/>
                    <a:pt x="27" y="13"/>
                    <a:pt x="26" y="13"/>
                  </a:cubicBezTo>
                  <a:cubicBezTo>
                    <a:pt x="26" y="14"/>
                    <a:pt x="25" y="12"/>
                    <a:pt x="23" y="11"/>
                  </a:cubicBezTo>
                  <a:cubicBezTo>
                    <a:pt x="21" y="11"/>
                    <a:pt x="19" y="10"/>
                    <a:pt x="19" y="10"/>
                  </a:cubicBezTo>
                  <a:lnTo>
                    <a:pt x="12" y="10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89" name="Freeform 20191">
              <a:extLst>
                <a:ext uri="{FF2B5EF4-FFF2-40B4-BE49-F238E27FC236}">
                  <a16:creationId xmlns:a16="http://schemas.microsoft.com/office/drawing/2014/main" id="{D17BDFE1-F878-4F86-B6ED-A0173774C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1124" y="4403506"/>
              <a:ext cx="139301" cy="177465"/>
            </a:xfrm>
            <a:custGeom>
              <a:avLst/>
              <a:gdLst/>
              <a:ahLst/>
              <a:cxnLst>
                <a:cxn ang="0">
                  <a:pos x="14" y="1"/>
                </a:cxn>
                <a:cxn ang="0">
                  <a:pos x="20" y="0"/>
                </a:cxn>
                <a:cxn ang="0">
                  <a:pos x="25" y="1"/>
                </a:cxn>
                <a:cxn ang="0">
                  <a:pos x="24" y="6"/>
                </a:cxn>
                <a:cxn ang="0">
                  <a:pos x="28" y="6"/>
                </a:cxn>
                <a:cxn ang="0">
                  <a:pos x="30" y="10"/>
                </a:cxn>
                <a:cxn ang="0">
                  <a:pos x="28" y="15"/>
                </a:cxn>
                <a:cxn ang="0">
                  <a:pos x="31" y="19"/>
                </a:cxn>
                <a:cxn ang="0">
                  <a:pos x="30" y="27"/>
                </a:cxn>
                <a:cxn ang="0">
                  <a:pos x="29" y="30"/>
                </a:cxn>
                <a:cxn ang="0">
                  <a:pos x="27" y="29"/>
                </a:cxn>
                <a:cxn ang="0">
                  <a:pos x="22" y="27"/>
                </a:cxn>
                <a:cxn ang="0">
                  <a:pos x="21" y="28"/>
                </a:cxn>
                <a:cxn ang="0">
                  <a:pos x="17" y="30"/>
                </a:cxn>
                <a:cxn ang="0">
                  <a:pos x="17" y="35"/>
                </a:cxn>
                <a:cxn ang="0">
                  <a:pos x="16" y="38"/>
                </a:cxn>
                <a:cxn ang="0">
                  <a:pos x="13" y="39"/>
                </a:cxn>
                <a:cxn ang="0">
                  <a:pos x="8" y="32"/>
                </a:cxn>
                <a:cxn ang="0">
                  <a:pos x="4" y="28"/>
                </a:cxn>
                <a:cxn ang="0">
                  <a:pos x="2" y="22"/>
                </a:cxn>
                <a:cxn ang="0">
                  <a:pos x="2" y="19"/>
                </a:cxn>
                <a:cxn ang="0">
                  <a:pos x="4" y="15"/>
                </a:cxn>
                <a:cxn ang="0">
                  <a:pos x="5" y="14"/>
                </a:cxn>
                <a:cxn ang="0">
                  <a:pos x="7" y="13"/>
                </a:cxn>
                <a:cxn ang="0">
                  <a:pos x="4" y="11"/>
                </a:cxn>
                <a:cxn ang="0">
                  <a:pos x="5" y="11"/>
                </a:cxn>
                <a:cxn ang="0">
                  <a:pos x="5" y="8"/>
                </a:cxn>
                <a:cxn ang="0">
                  <a:pos x="14" y="8"/>
                </a:cxn>
                <a:cxn ang="0">
                  <a:pos x="14" y="1"/>
                </a:cxn>
              </a:cxnLst>
              <a:rect l="0" t="0" r="r" b="b"/>
              <a:pathLst>
                <a:path w="31" h="39">
                  <a:moveTo>
                    <a:pt x="14" y="1"/>
                  </a:moveTo>
                  <a:cubicBezTo>
                    <a:pt x="15" y="0"/>
                    <a:pt x="15" y="0"/>
                    <a:pt x="20" y="0"/>
                  </a:cubicBezTo>
                  <a:cubicBezTo>
                    <a:pt x="26" y="0"/>
                    <a:pt x="24" y="0"/>
                    <a:pt x="25" y="1"/>
                  </a:cubicBezTo>
                  <a:cubicBezTo>
                    <a:pt x="25" y="3"/>
                    <a:pt x="23" y="3"/>
                    <a:pt x="24" y="6"/>
                  </a:cubicBezTo>
                  <a:cubicBezTo>
                    <a:pt x="25" y="8"/>
                    <a:pt x="27" y="6"/>
                    <a:pt x="28" y="6"/>
                  </a:cubicBezTo>
                  <a:cubicBezTo>
                    <a:pt x="30" y="6"/>
                    <a:pt x="31" y="8"/>
                    <a:pt x="30" y="10"/>
                  </a:cubicBezTo>
                  <a:cubicBezTo>
                    <a:pt x="29" y="13"/>
                    <a:pt x="29" y="9"/>
                    <a:pt x="28" y="15"/>
                  </a:cubicBezTo>
                  <a:cubicBezTo>
                    <a:pt x="27" y="18"/>
                    <a:pt x="31" y="17"/>
                    <a:pt x="31" y="19"/>
                  </a:cubicBezTo>
                  <a:cubicBezTo>
                    <a:pt x="30" y="21"/>
                    <a:pt x="31" y="25"/>
                    <a:pt x="30" y="27"/>
                  </a:cubicBezTo>
                  <a:cubicBezTo>
                    <a:pt x="29" y="29"/>
                    <a:pt x="31" y="30"/>
                    <a:pt x="29" y="30"/>
                  </a:cubicBezTo>
                  <a:cubicBezTo>
                    <a:pt x="27" y="31"/>
                    <a:pt x="28" y="27"/>
                    <a:pt x="27" y="29"/>
                  </a:cubicBezTo>
                  <a:cubicBezTo>
                    <a:pt x="25" y="31"/>
                    <a:pt x="24" y="31"/>
                    <a:pt x="22" y="27"/>
                  </a:cubicBezTo>
                  <a:cubicBezTo>
                    <a:pt x="20" y="24"/>
                    <a:pt x="20" y="26"/>
                    <a:pt x="21" y="28"/>
                  </a:cubicBezTo>
                  <a:cubicBezTo>
                    <a:pt x="21" y="30"/>
                    <a:pt x="19" y="30"/>
                    <a:pt x="17" y="30"/>
                  </a:cubicBezTo>
                  <a:cubicBezTo>
                    <a:pt x="15" y="30"/>
                    <a:pt x="16" y="34"/>
                    <a:pt x="17" y="35"/>
                  </a:cubicBezTo>
                  <a:cubicBezTo>
                    <a:pt x="18" y="36"/>
                    <a:pt x="18" y="39"/>
                    <a:pt x="16" y="38"/>
                  </a:cubicBezTo>
                  <a:cubicBezTo>
                    <a:pt x="15" y="37"/>
                    <a:pt x="15" y="37"/>
                    <a:pt x="13" y="39"/>
                  </a:cubicBezTo>
                  <a:cubicBezTo>
                    <a:pt x="10" y="36"/>
                    <a:pt x="14" y="38"/>
                    <a:pt x="8" y="32"/>
                  </a:cubicBezTo>
                  <a:cubicBezTo>
                    <a:pt x="6" y="30"/>
                    <a:pt x="5" y="29"/>
                    <a:pt x="4" y="28"/>
                  </a:cubicBezTo>
                  <a:cubicBezTo>
                    <a:pt x="3" y="26"/>
                    <a:pt x="3" y="25"/>
                    <a:pt x="2" y="22"/>
                  </a:cubicBezTo>
                  <a:cubicBezTo>
                    <a:pt x="0" y="19"/>
                    <a:pt x="0" y="17"/>
                    <a:pt x="2" y="19"/>
                  </a:cubicBezTo>
                  <a:cubicBezTo>
                    <a:pt x="3" y="20"/>
                    <a:pt x="4" y="17"/>
                    <a:pt x="4" y="15"/>
                  </a:cubicBezTo>
                  <a:cubicBezTo>
                    <a:pt x="4" y="12"/>
                    <a:pt x="4" y="12"/>
                    <a:pt x="5" y="14"/>
                  </a:cubicBezTo>
                  <a:cubicBezTo>
                    <a:pt x="6" y="15"/>
                    <a:pt x="9" y="14"/>
                    <a:pt x="7" y="13"/>
                  </a:cubicBezTo>
                  <a:cubicBezTo>
                    <a:pt x="5" y="13"/>
                    <a:pt x="4" y="12"/>
                    <a:pt x="4" y="11"/>
                  </a:cubicBezTo>
                  <a:cubicBezTo>
                    <a:pt x="5" y="10"/>
                    <a:pt x="5" y="11"/>
                    <a:pt x="5" y="11"/>
                  </a:cubicBezTo>
                  <a:cubicBezTo>
                    <a:pt x="6" y="10"/>
                    <a:pt x="5" y="9"/>
                    <a:pt x="5" y="8"/>
                  </a:cubicBezTo>
                  <a:cubicBezTo>
                    <a:pt x="10" y="8"/>
                    <a:pt x="11" y="9"/>
                    <a:pt x="14" y="8"/>
                  </a:cubicBezTo>
                  <a:lnTo>
                    <a:pt x="14" y="1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90" name="Freeform 20192">
              <a:extLst>
                <a:ext uri="{FF2B5EF4-FFF2-40B4-BE49-F238E27FC236}">
                  <a16:creationId xmlns:a16="http://schemas.microsoft.com/office/drawing/2014/main" id="{3580BF87-2A9D-44B7-9C6B-16D4D5D69CA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71580" y="4363434"/>
              <a:ext cx="72512" cy="82053"/>
            </a:xfrm>
            <a:custGeom>
              <a:avLst/>
              <a:gdLst/>
              <a:ahLst/>
              <a:cxnLst>
                <a:cxn ang="0">
                  <a:pos x="8" y="9"/>
                </a:cxn>
                <a:cxn ang="0">
                  <a:pos x="16" y="10"/>
                </a:cxn>
                <a:cxn ang="0">
                  <a:pos x="16" y="17"/>
                </a:cxn>
                <a:cxn ang="0">
                  <a:pos x="7" y="17"/>
                </a:cxn>
                <a:cxn ang="0">
                  <a:pos x="6" y="16"/>
                </a:cxn>
                <a:cxn ang="0">
                  <a:pos x="8" y="9"/>
                </a:cxn>
                <a:cxn ang="0">
                  <a:pos x="3" y="2"/>
                </a:cxn>
                <a:cxn ang="0">
                  <a:pos x="2" y="1"/>
                </a:cxn>
                <a:cxn ang="0">
                  <a:pos x="2" y="4"/>
                </a:cxn>
                <a:cxn ang="0">
                  <a:pos x="3" y="2"/>
                </a:cxn>
              </a:cxnLst>
              <a:rect l="0" t="0" r="r" b="b"/>
              <a:pathLst>
                <a:path w="16" h="18">
                  <a:moveTo>
                    <a:pt x="8" y="9"/>
                  </a:moveTo>
                  <a:cubicBezTo>
                    <a:pt x="10" y="11"/>
                    <a:pt x="11" y="10"/>
                    <a:pt x="16" y="10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3" y="18"/>
                    <a:pt x="12" y="17"/>
                    <a:pt x="7" y="17"/>
                  </a:cubicBezTo>
                  <a:cubicBezTo>
                    <a:pt x="8" y="16"/>
                    <a:pt x="6" y="18"/>
                    <a:pt x="6" y="16"/>
                  </a:cubicBezTo>
                  <a:cubicBezTo>
                    <a:pt x="6" y="14"/>
                    <a:pt x="9" y="14"/>
                    <a:pt x="8" y="9"/>
                  </a:cubicBezTo>
                  <a:close/>
                  <a:moveTo>
                    <a:pt x="3" y="2"/>
                  </a:moveTo>
                  <a:cubicBezTo>
                    <a:pt x="4" y="0"/>
                    <a:pt x="3" y="0"/>
                    <a:pt x="2" y="1"/>
                  </a:cubicBezTo>
                  <a:cubicBezTo>
                    <a:pt x="2" y="2"/>
                    <a:pt x="0" y="3"/>
                    <a:pt x="2" y="4"/>
                  </a:cubicBezTo>
                  <a:cubicBezTo>
                    <a:pt x="2" y="4"/>
                    <a:pt x="2" y="4"/>
                    <a:pt x="3" y="2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91" name="Freeform 20193">
              <a:extLst>
                <a:ext uri="{FF2B5EF4-FFF2-40B4-BE49-F238E27FC236}">
                  <a16:creationId xmlns:a16="http://schemas.microsoft.com/office/drawing/2014/main" id="{9A01411F-057A-4428-9B47-2AA03AC76A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5785" y="4458846"/>
              <a:ext cx="13357" cy="13357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1" y="3"/>
                </a:cxn>
                <a:cxn ang="0">
                  <a:pos x="2" y="0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cubicBezTo>
                    <a:pt x="3" y="1"/>
                    <a:pt x="2" y="3"/>
                    <a:pt x="1" y="3"/>
                  </a:cubicBezTo>
                  <a:cubicBezTo>
                    <a:pt x="0" y="2"/>
                    <a:pt x="1" y="0"/>
                    <a:pt x="2" y="0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92" name="Freeform 20194">
              <a:extLst>
                <a:ext uri="{FF2B5EF4-FFF2-40B4-BE49-F238E27FC236}">
                  <a16:creationId xmlns:a16="http://schemas.microsoft.com/office/drawing/2014/main" id="{D3CD799A-C668-424B-BD38-D0220DBBD5B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0548" y="4498918"/>
              <a:ext cx="53429" cy="53429"/>
            </a:xfrm>
            <a:custGeom>
              <a:avLst/>
              <a:gdLst/>
              <a:ahLst/>
              <a:cxnLst>
                <a:cxn ang="0">
                  <a:pos x="2" y="11"/>
                </a:cxn>
                <a:cxn ang="0">
                  <a:pos x="4" y="11"/>
                </a:cxn>
                <a:cxn ang="0">
                  <a:pos x="7" y="10"/>
                </a:cxn>
                <a:cxn ang="0">
                  <a:pos x="8" y="9"/>
                </a:cxn>
                <a:cxn ang="0">
                  <a:pos x="11" y="9"/>
                </a:cxn>
                <a:cxn ang="0">
                  <a:pos x="12" y="5"/>
                </a:cxn>
                <a:cxn ang="0">
                  <a:pos x="10" y="0"/>
                </a:cxn>
                <a:cxn ang="0">
                  <a:pos x="8" y="3"/>
                </a:cxn>
                <a:cxn ang="0">
                  <a:pos x="6" y="2"/>
                </a:cxn>
                <a:cxn ang="0">
                  <a:pos x="3" y="8"/>
                </a:cxn>
                <a:cxn ang="0">
                  <a:pos x="2" y="11"/>
                </a:cxn>
              </a:cxnLst>
              <a:rect l="0" t="0" r="r" b="b"/>
              <a:pathLst>
                <a:path w="12" h="12">
                  <a:moveTo>
                    <a:pt x="2" y="11"/>
                  </a:moveTo>
                  <a:cubicBezTo>
                    <a:pt x="3" y="9"/>
                    <a:pt x="4" y="10"/>
                    <a:pt x="4" y="11"/>
                  </a:cubicBezTo>
                  <a:cubicBezTo>
                    <a:pt x="4" y="12"/>
                    <a:pt x="7" y="12"/>
                    <a:pt x="7" y="10"/>
                  </a:cubicBezTo>
                  <a:cubicBezTo>
                    <a:pt x="7" y="8"/>
                    <a:pt x="8" y="8"/>
                    <a:pt x="8" y="9"/>
                  </a:cubicBezTo>
                  <a:cubicBezTo>
                    <a:pt x="8" y="9"/>
                    <a:pt x="9" y="8"/>
                    <a:pt x="11" y="9"/>
                  </a:cubicBezTo>
                  <a:cubicBezTo>
                    <a:pt x="12" y="9"/>
                    <a:pt x="12" y="8"/>
                    <a:pt x="12" y="5"/>
                  </a:cubicBezTo>
                  <a:cubicBezTo>
                    <a:pt x="11" y="1"/>
                    <a:pt x="10" y="2"/>
                    <a:pt x="10" y="0"/>
                  </a:cubicBezTo>
                  <a:cubicBezTo>
                    <a:pt x="9" y="1"/>
                    <a:pt x="9" y="2"/>
                    <a:pt x="8" y="3"/>
                  </a:cubicBezTo>
                  <a:cubicBezTo>
                    <a:pt x="6" y="3"/>
                    <a:pt x="8" y="1"/>
                    <a:pt x="6" y="2"/>
                  </a:cubicBezTo>
                  <a:cubicBezTo>
                    <a:pt x="0" y="6"/>
                    <a:pt x="5" y="6"/>
                    <a:pt x="3" y="8"/>
                  </a:cubicBezTo>
                  <a:cubicBezTo>
                    <a:pt x="1" y="9"/>
                    <a:pt x="2" y="9"/>
                    <a:pt x="2" y="11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93" name="Freeform 20195">
              <a:extLst>
                <a:ext uri="{FF2B5EF4-FFF2-40B4-BE49-F238E27FC236}">
                  <a16:creationId xmlns:a16="http://schemas.microsoft.com/office/drawing/2014/main" id="{DF924723-3F9D-4AB4-AADB-B61B1D05793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8179" y="4535175"/>
              <a:ext cx="55338" cy="62971"/>
            </a:xfrm>
            <a:custGeom>
              <a:avLst/>
              <a:gdLst/>
              <a:ahLst/>
              <a:cxnLst>
                <a:cxn ang="0">
                  <a:pos x="9" y="1"/>
                </a:cxn>
                <a:cxn ang="0">
                  <a:pos x="8" y="3"/>
                </a:cxn>
                <a:cxn ang="0">
                  <a:pos x="9" y="7"/>
                </a:cxn>
                <a:cxn ang="0">
                  <a:pos x="3" y="14"/>
                </a:cxn>
                <a:cxn ang="0">
                  <a:pos x="1" y="8"/>
                </a:cxn>
                <a:cxn ang="0">
                  <a:pos x="0" y="3"/>
                </a:cxn>
                <a:cxn ang="0">
                  <a:pos x="2" y="3"/>
                </a:cxn>
                <a:cxn ang="0">
                  <a:pos x="5" y="2"/>
                </a:cxn>
                <a:cxn ang="0">
                  <a:pos x="6" y="1"/>
                </a:cxn>
                <a:cxn ang="0">
                  <a:pos x="9" y="1"/>
                </a:cxn>
              </a:cxnLst>
              <a:rect l="0" t="0" r="r" b="b"/>
              <a:pathLst>
                <a:path w="12" h="14">
                  <a:moveTo>
                    <a:pt x="9" y="1"/>
                  </a:moveTo>
                  <a:cubicBezTo>
                    <a:pt x="9" y="2"/>
                    <a:pt x="8" y="2"/>
                    <a:pt x="8" y="3"/>
                  </a:cubicBezTo>
                  <a:cubicBezTo>
                    <a:pt x="8" y="4"/>
                    <a:pt x="12" y="4"/>
                    <a:pt x="9" y="7"/>
                  </a:cubicBezTo>
                  <a:cubicBezTo>
                    <a:pt x="6" y="10"/>
                    <a:pt x="7" y="13"/>
                    <a:pt x="3" y="14"/>
                  </a:cubicBezTo>
                  <a:cubicBezTo>
                    <a:pt x="3" y="11"/>
                    <a:pt x="1" y="11"/>
                    <a:pt x="1" y="8"/>
                  </a:cubicBezTo>
                  <a:cubicBezTo>
                    <a:pt x="2" y="5"/>
                    <a:pt x="1" y="5"/>
                    <a:pt x="0" y="3"/>
                  </a:cubicBezTo>
                  <a:cubicBezTo>
                    <a:pt x="1" y="1"/>
                    <a:pt x="2" y="2"/>
                    <a:pt x="2" y="3"/>
                  </a:cubicBezTo>
                  <a:cubicBezTo>
                    <a:pt x="2" y="4"/>
                    <a:pt x="5" y="4"/>
                    <a:pt x="5" y="2"/>
                  </a:cubicBezTo>
                  <a:cubicBezTo>
                    <a:pt x="5" y="0"/>
                    <a:pt x="6" y="0"/>
                    <a:pt x="6" y="1"/>
                  </a:cubicBezTo>
                  <a:cubicBezTo>
                    <a:pt x="6" y="1"/>
                    <a:pt x="7" y="0"/>
                    <a:pt x="9" y="1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94" name="Freeform 20196">
              <a:extLst>
                <a:ext uri="{FF2B5EF4-FFF2-40B4-BE49-F238E27FC236}">
                  <a16:creationId xmlns:a16="http://schemas.microsoft.com/office/drawing/2014/main" id="{755E80B8-28D0-4172-81A2-96B353D3F3E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5275" y="4033309"/>
              <a:ext cx="190823" cy="171740"/>
            </a:xfrm>
            <a:custGeom>
              <a:avLst/>
              <a:gdLst/>
              <a:ahLst/>
              <a:cxnLst>
                <a:cxn ang="0">
                  <a:pos x="16" y="37"/>
                </a:cxn>
                <a:cxn ang="0">
                  <a:pos x="15" y="31"/>
                </a:cxn>
                <a:cxn ang="0">
                  <a:pos x="15" y="27"/>
                </a:cxn>
                <a:cxn ang="0">
                  <a:pos x="25" y="27"/>
                </a:cxn>
                <a:cxn ang="0">
                  <a:pos x="27" y="27"/>
                </a:cxn>
                <a:cxn ang="0">
                  <a:pos x="29" y="26"/>
                </a:cxn>
                <a:cxn ang="0">
                  <a:pos x="32" y="28"/>
                </a:cxn>
                <a:cxn ang="0">
                  <a:pos x="34" y="27"/>
                </a:cxn>
                <a:cxn ang="0">
                  <a:pos x="42" y="22"/>
                </a:cxn>
                <a:cxn ang="0">
                  <a:pos x="41" y="19"/>
                </a:cxn>
                <a:cxn ang="0">
                  <a:pos x="39" y="17"/>
                </a:cxn>
                <a:cxn ang="0">
                  <a:pos x="35" y="14"/>
                </a:cxn>
                <a:cxn ang="0">
                  <a:pos x="35" y="12"/>
                </a:cxn>
                <a:cxn ang="0">
                  <a:pos x="34" y="11"/>
                </a:cxn>
                <a:cxn ang="0">
                  <a:pos x="32" y="8"/>
                </a:cxn>
                <a:cxn ang="0">
                  <a:pos x="31" y="2"/>
                </a:cxn>
                <a:cxn ang="0">
                  <a:pos x="29" y="2"/>
                </a:cxn>
                <a:cxn ang="0">
                  <a:pos x="27" y="1"/>
                </a:cxn>
                <a:cxn ang="0">
                  <a:pos x="21" y="4"/>
                </a:cxn>
                <a:cxn ang="0">
                  <a:pos x="18" y="7"/>
                </a:cxn>
                <a:cxn ang="0">
                  <a:pos x="15" y="10"/>
                </a:cxn>
                <a:cxn ang="0">
                  <a:pos x="12" y="11"/>
                </a:cxn>
                <a:cxn ang="0">
                  <a:pos x="10" y="13"/>
                </a:cxn>
                <a:cxn ang="0">
                  <a:pos x="8" y="12"/>
                </a:cxn>
                <a:cxn ang="0">
                  <a:pos x="8" y="15"/>
                </a:cxn>
                <a:cxn ang="0">
                  <a:pos x="6" y="17"/>
                </a:cxn>
                <a:cxn ang="0">
                  <a:pos x="6" y="20"/>
                </a:cxn>
                <a:cxn ang="0">
                  <a:pos x="2" y="22"/>
                </a:cxn>
                <a:cxn ang="0">
                  <a:pos x="1" y="27"/>
                </a:cxn>
                <a:cxn ang="0">
                  <a:pos x="1" y="31"/>
                </a:cxn>
                <a:cxn ang="0">
                  <a:pos x="5" y="35"/>
                </a:cxn>
                <a:cxn ang="0">
                  <a:pos x="10" y="34"/>
                </a:cxn>
                <a:cxn ang="0">
                  <a:pos x="16" y="37"/>
                </a:cxn>
              </a:cxnLst>
              <a:rect l="0" t="0" r="r" b="b"/>
              <a:pathLst>
                <a:path w="42" h="38">
                  <a:moveTo>
                    <a:pt x="16" y="37"/>
                  </a:moveTo>
                  <a:cubicBezTo>
                    <a:pt x="15" y="35"/>
                    <a:pt x="15" y="32"/>
                    <a:pt x="15" y="31"/>
                  </a:cubicBezTo>
                  <a:cubicBezTo>
                    <a:pt x="15" y="31"/>
                    <a:pt x="13" y="27"/>
                    <a:pt x="15" y="27"/>
                  </a:cubicBezTo>
                  <a:cubicBezTo>
                    <a:pt x="17" y="27"/>
                    <a:pt x="24" y="27"/>
                    <a:pt x="25" y="27"/>
                  </a:cubicBezTo>
                  <a:cubicBezTo>
                    <a:pt x="26" y="27"/>
                    <a:pt x="26" y="28"/>
                    <a:pt x="27" y="27"/>
                  </a:cubicBezTo>
                  <a:cubicBezTo>
                    <a:pt x="28" y="27"/>
                    <a:pt x="28" y="26"/>
                    <a:pt x="29" y="26"/>
                  </a:cubicBezTo>
                  <a:cubicBezTo>
                    <a:pt x="32" y="27"/>
                    <a:pt x="32" y="28"/>
                    <a:pt x="32" y="28"/>
                  </a:cubicBezTo>
                  <a:cubicBezTo>
                    <a:pt x="33" y="28"/>
                    <a:pt x="34" y="27"/>
                    <a:pt x="34" y="27"/>
                  </a:cubicBezTo>
                  <a:cubicBezTo>
                    <a:pt x="38" y="23"/>
                    <a:pt x="39" y="27"/>
                    <a:pt x="42" y="22"/>
                  </a:cubicBezTo>
                  <a:cubicBezTo>
                    <a:pt x="41" y="20"/>
                    <a:pt x="40" y="19"/>
                    <a:pt x="41" y="19"/>
                  </a:cubicBezTo>
                  <a:cubicBezTo>
                    <a:pt x="42" y="18"/>
                    <a:pt x="40" y="15"/>
                    <a:pt x="39" y="17"/>
                  </a:cubicBezTo>
                  <a:cubicBezTo>
                    <a:pt x="38" y="18"/>
                    <a:pt x="36" y="15"/>
                    <a:pt x="35" y="14"/>
                  </a:cubicBezTo>
                  <a:cubicBezTo>
                    <a:pt x="34" y="14"/>
                    <a:pt x="34" y="12"/>
                    <a:pt x="35" y="12"/>
                  </a:cubicBezTo>
                  <a:cubicBezTo>
                    <a:pt x="36" y="13"/>
                    <a:pt x="36" y="12"/>
                    <a:pt x="34" y="11"/>
                  </a:cubicBezTo>
                  <a:cubicBezTo>
                    <a:pt x="33" y="9"/>
                    <a:pt x="32" y="11"/>
                    <a:pt x="32" y="8"/>
                  </a:cubicBezTo>
                  <a:cubicBezTo>
                    <a:pt x="31" y="4"/>
                    <a:pt x="30" y="6"/>
                    <a:pt x="31" y="2"/>
                  </a:cubicBezTo>
                  <a:cubicBezTo>
                    <a:pt x="30" y="2"/>
                    <a:pt x="30" y="2"/>
                    <a:pt x="29" y="2"/>
                  </a:cubicBezTo>
                  <a:cubicBezTo>
                    <a:pt x="28" y="1"/>
                    <a:pt x="28" y="2"/>
                    <a:pt x="27" y="1"/>
                  </a:cubicBezTo>
                  <a:cubicBezTo>
                    <a:pt x="25" y="0"/>
                    <a:pt x="27" y="2"/>
                    <a:pt x="21" y="4"/>
                  </a:cubicBezTo>
                  <a:cubicBezTo>
                    <a:pt x="18" y="5"/>
                    <a:pt x="20" y="8"/>
                    <a:pt x="18" y="7"/>
                  </a:cubicBezTo>
                  <a:cubicBezTo>
                    <a:pt x="16" y="6"/>
                    <a:pt x="15" y="7"/>
                    <a:pt x="15" y="10"/>
                  </a:cubicBezTo>
                  <a:cubicBezTo>
                    <a:pt x="15" y="12"/>
                    <a:pt x="12" y="9"/>
                    <a:pt x="12" y="11"/>
                  </a:cubicBezTo>
                  <a:cubicBezTo>
                    <a:pt x="12" y="12"/>
                    <a:pt x="12" y="14"/>
                    <a:pt x="10" y="13"/>
                  </a:cubicBezTo>
                  <a:cubicBezTo>
                    <a:pt x="8" y="13"/>
                    <a:pt x="9" y="11"/>
                    <a:pt x="8" y="12"/>
                  </a:cubicBezTo>
                  <a:cubicBezTo>
                    <a:pt x="7" y="13"/>
                    <a:pt x="7" y="14"/>
                    <a:pt x="8" y="15"/>
                  </a:cubicBezTo>
                  <a:cubicBezTo>
                    <a:pt x="9" y="17"/>
                    <a:pt x="6" y="16"/>
                    <a:pt x="6" y="17"/>
                  </a:cubicBezTo>
                  <a:cubicBezTo>
                    <a:pt x="7" y="18"/>
                    <a:pt x="7" y="18"/>
                    <a:pt x="6" y="20"/>
                  </a:cubicBezTo>
                  <a:cubicBezTo>
                    <a:pt x="5" y="22"/>
                    <a:pt x="1" y="21"/>
                    <a:pt x="2" y="22"/>
                  </a:cubicBezTo>
                  <a:cubicBezTo>
                    <a:pt x="2" y="23"/>
                    <a:pt x="2" y="26"/>
                    <a:pt x="1" y="27"/>
                  </a:cubicBezTo>
                  <a:cubicBezTo>
                    <a:pt x="0" y="27"/>
                    <a:pt x="2" y="28"/>
                    <a:pt x="1" y="31"/>
                  </a:cubicBezTo>
                  <a:cubicBezTo>
                    <a:pt x="5" y="32"/>
                    <a:pt x="1" y="32"/>
                    <a:pt x="5" y="35"/>
                  </a:cubicBezTo>
                  <a:cubicBezTo>
                    <a:pt x="9" y="38"/>
                    <a:pt x="6" y="34"/>
                    <a:pt x="10" y="34"/>
                  </a:cubicBezTo>
                  <a:cubicBezTo>
                    <a:pt x="14" y="34"/>
                    <a:pt x="13" y="37"/>
                    <a:pt x="16" y="37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95" name="Freeform 20197">
              <a:extLst>
                <a:ext uri="{FF2B5EF4-FFF2-40B4-BE49-F238E27FC236}">
                  <a16:creationId xmlns:a16="http://schemas.microsoft.com/office/drawing/2014/main" id="{891DD465-419D-447B-8252-D89F9B8E6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6024" y="4109639"/>
              <a:ext cx="80145" cy="181281"/>
            </a:xfrm>
            <a:custGeom>
              <a:avLst/>
              <a:gdLst/>
              <a:ahLst/>
              <a:cxnLst>
                <a:cxn ang="0">
                  <a:pos x="9" y="5"/>
                </a:cxn>
                <a:cxn ang="0">
                  <a:pos x="1" y="10"/>
                </a:cxn>
                <a:cxn ang="0">
                  <a:pos x="3" y="16"/>
                </a:cxn>
                <a:cxn ang="0">
                  <a:pos x="4" y="21"/>
                </a:cxn>
                <a:cxn ang="0">
                  <a:pos x="5" y="35"/>
                </a:cxn>
                <a:cxn ang="0">
                  <a:pos x="4" y="36"/>
                </a:cxn>
                <a:cxn ang="0">
                  <a:pos x="5" y="40"/>
                </a:cxn>
                <a:cxn ang="0">
                  <a:pos x="11" y="40"/>
                </a:cxn>
                <a:cxn ang="0">
                  <a:pos x="11" y="26"/>
                </a:cxn>
                <a:cxn ang="0">
                  <a:pos x="13" y="21"/>
                </a:cxn>
                <a:cxn ang="0">
                  <a:pos x="16" y="14"/>
                </a:cxn>
                <a:cxn ang="0">
                  <a:pos x="15" y="6"/>
                </a:cxn>
                <a:cxn ang="0">
                  <a:pos x="12" y="2"/>
                </a:cxn>
                <a:cxn ang="0">
                  <a:pos x="10" y="2"/>
                </a:cxn>
                <a:cxn ang="0">
                  <a:pos x="9" y="5"/>
                </a:cxn>
              </a:cxnLst>
              <a:rect l="0" t="0" r="r" b="b"/>
              <a:pathLst>
                <a:path w="18" h="40">
                  <a:moveTo>
                    <a:pt x="9" y="5"/>
                  </a:moveTo>
                  <a:cubicBezTo>
                    <a:pt x="6" y="10"/>
                    <a:pt x="5" y="6"/>
                    <a:pt x="1" y="10"/>
                  </a:cubicBezTo>
                  <a:cubicBezTo>
                    <a:pt x="0" y="14"/>
                    <a:pt x="1" y="15"/>
                    <a:pt x="3" y="16"/>
                  </a:cubicBezTo>
                  <a:cubicBezTo>
                    <a:pt x="5" y="16"/>
                    <a:pt x="3" y="21"/>
                    <a:pt x="4" y="21"/>
                  </a:cubicBezTo>
                  <a:cubicBezTo>
                    <a:pt x="6" y="22"/>
                    <a:pt x="5" y="33"/>
                    <a:pt x="5" y="35"/>
                  </a:cubicBezTo>
                  <a:cubicBezTo>
                    <a:pt x="5" y="36"/>
                    <a:pt x="4" y="35"/>
                    <a:pt x="4" y="36"/>
                  </a:cubicBezTo>
                  <a:cubicBezTo>
                    <a:pt x="5" y="37"/>
                    <a:pt x="6" y="39"/>
                    <a:pt x="5" y="40"/>
                  </a:cubicBezTo>
                  <a:cubicBezTo>
                    <a:pt x="8" y="40"/>
                    <a:pt x="9" y="40"/>
                    <a:pt x="11" y="40"/>
                  </a:cubicBezTo>
                  <a:cubicBezTo>
                    <a:pt x="12" y="34"/>
                    <a:pt x="11" y="31"/>
                    <a:pt x="11" y="26"/>
                  </a:cubicBezTo>
                  <a:cubicBezTo>
                    <a:pt x="11" y="21"/>
                    <a:pt x="12" y="24"/>
                    <a:pt x="13" y="21"/>
                  </a:cubicBezTo>
                  <a:cubicBezTo>
                    <a:pt x="13" y="18"/>
                    <a:pt x="14" y="19"/>
                    <a:pt x="16" y="14"/>
                  </a:cubicBezTo>
                  <a:cubicBezTo>
                    <a:pt x="18" y="9"/>
                    <a:pt x="14" y="9"/>
                    <a:pt x="15" y="6"/>
                  </a:cubicBezTo>
                  <a:cubicBezTo>
                    <a:pt x="14" y="4"/>
                    <a:pt x="14" y="4"/>
                    <a:pt x="12" y="2"/>
                  </a:cubicBezTo>
                  <a:cubicBezTo>
                    <a:pt x="10" y="0"/>
                    <a:pt x="11" y="2"/>
                    <a:pt x="10" y="2"/>
                  </a:cubicBezTo>
                  <a:cubicBezTo>
                    <a:pt x="8" y="2"/>
                    <a:pt x="10" y="3"/>
                    <a:pt x="9" y="5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96" name="Freeform 20198">
              <a:extLst>
                <a:ext uri="{FF2B5EF4-FFF2-40B4-BE49-F238E27FC236}">
                  <a16:creationId xmlns:a16="http://schemas.microsoft.com/office/drawing/2014/main" id="{033C01EB-AD9D-4B02-ACFA-4CF40DF97EF9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4669" y="4155436"/>
              <a:ext cx="152658" cy="188914"/>
            </a:xfrm>
            <a:custGeom>
              <a:avLst/>
              <a:gdLst/>
              <a:ahLst/>
              <a:cxnLst>
                <a:cxn ang="0">
                  <a:pos x="32" y="10"/>
                </a:cxn>
                <a:cxn ang="0">
                  <a:pos x="32" y="19"/>
                </a:cxn>
                <a:cxn ang="0">
                  <a:pos x="29" y="28"/>
                </a:cxn>
                <a:cxn ang="0">
                  <a:pos x="30" y="34"/>
                </a:cxn>
                <a:cxn ang="0">
                  <a:pos x="31" y="37"/>
                </a:cxn>
                <a:cxn ang="0">
                  <a:pos x="29" y="37"/>
                </a:cxn>
                <a:cxn ang="0">
                  <a:pos x="26" y="37"/>
                </a:cxn>
                <a:cxn ang="0">
                  <a:pos x="23" y="37"/>
                </a:cxn>
                <a:cxn ang="0">
                  <a:pos x="14" y="38"/>
                </a:cxn>
                <a:cxn ang="0">
                  <a:pos x="6" y="42"/>
                </a:cxn>
                <a:cxn ang="0">
                  <a:pos x="7" y="34"/>
                </a:cxn>
                <a:cxn ang="0">
                  <a:pos x="5" y="31"/>
                </a:cxn>
                <a:cxn ang="0">
                  <a:pos x="1" y="28"/>
                </a:cxn>
                <a:cxn ang="0">
                  <a:pos x="1" y="21"/>
                </a:cxn>
                <a:cxn ang="0">
                  <a:pos x="4" y="19"/>
                </a:cxn>
                <a:cxn ang="0">
                  <a:pos x="2" y="17"/>
                </a:cxn>
                <a:cxn ang="0">
                  <a:pos x="6" y="17"/>
                </a:cxn>
                <a:cxn ang="0">
                  <a:pos x="5" y="13"/>
                </a:cxn>
                <a:cxn ang="0">
                  <a:pos x="3" y="9"/>
                </a:cxn>
                <a:cxn ang="0">
                  <a:pos x="4" y="6"/>
                </a:cxn>
                <a:cxn ang="0">
                  <a:pos x="10" y="5"/>
                </a:cxn>
                <a:cxn ang="0">
                  <a:pos x="13" y="4"/>
                </a:cxn>
                <a:cxn ang="0">
                  <a:pos x="17" y="4"/>
                </a:cxn>
                <a:cxn ang="0">
                  <a:pos x="21" y="8"/>
                </a:cxn>
                <a:cxn ang="0">
                  <a:pos x="26" y="7"/>
                </a:cxn>
                <a:cxn ang="0">
                  <a:pos x="32" y="10"/>
                </a:cxn>
              </a:cxnLst>
              <a:rect l="0" t="0" r="r" b="b"/>
              <a:pathLst>
                <a:path w="34" h="42">
                  <a:moveTo>
                    <a:pt x="32" y="10"/>
                  </a:moveTo>
                  <a:cubicBezTo>
                    <a:pt x="31" y="12"/>
                    <a:pt x="34" y="19"/>
                    <a:pt x="32" y="19"/>
                  </a:cubicBezTo>
                  <a:cubicBezTo>
                    <a:pt x="31" y="20"/>
                    <a:pt x="30" y="24"/>
                    <a:pt x="29" y="28"/>
                  </a:cubicBezTo>
                  <a:cubicBezTo>
                    <a:pt x="28" y="29"/>
                    <a:pt x="30" y="33"/>
                    <a:pt x="30" y="34"/>
                  </a:cubicBezTo>
                  <a:cubicBezTo>
                    <a:pt x="31" y="35"/>
                    <a:pt x="32" y="38"/>
                    <a:pt x="31" y="37"/>
                  </a:cubicBezTo>
                  <a:cubicBezTo>
                    <a:pt x="31" y="37"/>
                    <a:pt x="31" y="37"/>
                    <a:pt x="29" y="37"/>
                  </a:cubicBezTo>
                  <a:cubicBezTo>
                    <a:pt x="28" y="37"/>
                    <a:pt x="29" y="38"/>
                    <a:pt x="26" y="37"/>
                  </a:cubicBezTo>
                  <a:cubicBezTo>
                    <a:pt x="23" y="37"/>
                    <a:pt x="25" y="37"/>
                    <a:pt x="23" y="37"/>
                  </a:cubicBezTo>
                  <a:cubicBezTo>
                    <a:pt x="20" y="38"/>
                    <a:pt x="20" y="37"/>
                    <a:pt x="14" y="38"/>
                  </a:cubicBezTo>
                  <a:cubicBezTo>
                    <a:pt x="8" y="40"/>
                    <a:pt x="8" y="42"/>
                    <a:pt x="6" y="42"/>
                  </a:cubicBezTo>
                  <a:cubicBezTo>
                    <a:pt x="6" y="39"/>
                    <a:pt x="7" y="37"/>
                    <a:pt x="7" y="34"/>
                  </a:cubicBezTo>
                  <a:cubicBezTo>
                    <a:pt x="7" y="32"/>
                    <a:pt x="5" y="33"/>
                    <a:pt x="5" y="31"/>
                  </a:cubicBezTo>
                  <a:cubicBezTo>
                    <a:pt x="5" y="29"/>
                    <a:pt x="0" y="30"/>
                    <a:pt x="1" y="28"/>
                  </a:cubicBezTo>
                  <a:cubicBezTo>
                    <a:pt x="2" y="26"/>
                    <a:pt x="3" y="25"/>
                    <a:pt x="1" y="21"/>
                  </a:cubicBezTo>
                  <a:cubicBezTo>
                    <a:pt x="3" y="23"/>
                    <a:pt x="4" y="21"/>
                    <a:pt x="4" y="19"/>
                  </a:cubicBezTo>
                  <a:cubicBezTo>
                    <a:pt x="4" y="17"/>
                    <a:pt x="3" y="19"/>
                    <a:pt x="2" y="17"/>
                  </a:cubicBezTo>
                  <a:cubicBezTo>
                    <a:pt x="2" y="16"/>
                    <a:pt x="3" y="16"/>
                    <a:pt x="6" y="17"/>
                  </a:cubicBezTo>
                  <a:cubicBezTo>
                    <a:pt x="6" y="14"/>
                    <a:pt x="3" y="15"/>
                    <a:pt x="5" y="13"/>
                  </a:cubicBezTo>
                  <a:cubicBezTo>
                    <a:pt x="6" y="11"/>
                    <a:pt x="3" y="11"/>
                    <a:pt x="3" y="9"/>
                  </a:cubicBezTo>
                  <a:cubicBezTo>
                    <a:pt x="4" y="7"/>
                    <a:pt x="2" y="7"/>
                    <a:pt x="4" y="6"/>
                  </a:cubicBezTo>
                  <a:cubicBezTo>
                    <a:pt x="8" y="1"/>
                    <a:pt x="7" y="8"/>
                    <a:pt x="10" y="5"/>
                  </a:cubicBezTo>
                  <a:cubicBezTo>
                    <a:pt x="12" y="2"/>
                    <a:pt x="13" y="0"/>
                    <a:pt x="13" y="4"/>
                  </a:cubicBezTo>
                  <a:cubicBezTo>
                    <a:pt x="13" y="7"/>
                    <a:pt x="15" y="4"/>
                    <a:pt x="17" y="4"/>
                  </a:cubicBezTo>
                  <a:cubicBezTo>
                    <a:pt x="21" y="5"/>
                    <a:pt x="17" y="5"/>
                    <a:pt x="21" y="8"/>
                  </a:cubicBezTo>
                  <a:cubicBezTo>
                    <a:pt x="25" y="11"/>
                    <a:pt x="22" y="7"/>
                    <a:pt x="26" y="7"/>
                  </a:cubicBezTo>
                  <a:cubicBezTo>
                    <a:pt x="30" y="7"/>
                    <a:pt x="29" y="10"/>
                    <a:pt x="32" y="10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97" name="Freeform 20199">
              <a:extLst>
                <a:ext uri="{FF2B5EF4-FFF2-40B4-BE49-F238E27FC236}">
                  <a16:creationId xmlns:a16="http://schemas.microsoft.com/office/drawing/2014/main" id="{17A22D45-7AAC-489D-84FF-4DEC50B4664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0615" y="4151620"/>
              <a:ext cx="108769" cy="188914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19" y="9"/>
                </a:cxn>
                <a:cxn ang="0">
                  <a:pos x="20" y="14"/>
                </a:cxn>
                <a:cxn ang="0">
                  <a:pos x="20" y="21"/>
                </a:cxn>
                <a:cxn ang="0">
                  <a:pos x="21" y="26"/>
                </a:cxn>
                <a:cxn ang="0">
                  <a:pos x="24" y="32"/>
                </a:cxn>
                <a:cxn ang="0">
                  <a:pos x="21" y="34"/>
                </a:cxn>
                <a:cxn ang="0">
                  <a:pos x="12" y="38"/>
                </a:cxn>
                <a:cxn ang="0">
                  <a:pos x="6" y="41"/>
                </a:cxn>
                <a:cxn ang="0">
                  <a:pos x="1" y="39"/>
                </a:cxn>
                <a:cxn ang="0">
                  <a:pos x="3" y="38"/>
                </a:cxn>
                <a:cxn ang="0">
                  <a:pos x="2" y="35"/>
                </a:cxn>
                <a:cxn ang="0">
                  <a:pos x="1" y="29"/>
                </a:cxn>
                <a:cxn ang="0">
                  <a:pos x="4" y="20"/>
                </a:cxn>
                <a:cxn ang="0">
                  <a:pos x="4" y="11"/>
                </a:cxn>
                <a:cxn ang="0">
                  <a:pos x="3" y="5"/>
                </a:cxn>
                <a:cxn ang="0">
                  <a:pos x="3" y="1"/>
                </a:cxn>
                <a:cxn ang="0">
                  <a:pos x="13" y="1"/>
                </a:cxn>
                <a:cxn ang="0">
                  <a:pos x="15" y="1"/>
                </a:cxn>
                <a:cxn ang="0">
                  <a:pos x="17" y="0"/>
                </a:cxn>
              </a:cxnLst>
              <a:rect l="0" t="0" r="r" b="b"/>
              <a:pathLst>
                <a:path w="24" h="42">
                  <a:moveTo>
                    <a:pt x="17" y="0"/>
                  </a:moveTo>
                  <a:cubicBezTo>
                    <a:pt x="17" y="6"/>
                    <a:pt x="20" y="4"/>
                    <a:pt x="19" y="9"/>
                  </a:cubicBezTo>
                  <a:cubicBezTo>
                    <a:pt x="18" y="14"/>
                    <a:pt x="21" y="9"/>
                    <a:pt x="20" y="14"/>
                  </a:cubicBezTo>
                  <a:cubicBezTo>
                    <a:pt x="19" y="18"/>
                    <a:pt x="22" y="15"/>
                    <a:pt x="20" y="21"/>
                  </a:cubicBezTo>
                  <a:cubicBezTo>
                    <a:pt x="19" y="27"/>
                    <a:pt x="21" y="22"/>
                    <a:pt x="21" y="26"/>
                  </a:cubicBezTo>
                  <a:cubicBezTo>
                    <a:pt x="20" y="29"/>
                    <a:pt x="22" y="30"/>
                    <a:pt x="24" y="32"/>
                  </a:cubicBezTo>
                  <a:cubicBezTo>
                    <a:pt x="22" y="33"/>
                    <a:pt x="24" y="34"/>
                    <a:pt x="21" y="34"/>
                  </a:cubicBezTo>
                  <a:cubicBezTo>
                    <a:pt x="15" y="35"/>
                    <a:pt x="16" y="38"/>
                    <a:pt x="12" y="38"/>
                  </a:cubicBezTo>
                  <a:cubicBezTo>
                    <a:pt x="9" y="39"/>
                    <a:pt x="8" y="42"/>
                    <a:pt x="6" y="41"/>
                  </a:cubicBezTo>
                  <a:cubicBezTo>
                    <a:pt x="5" y="39"/>
                    <a:pt x="2" y="39"/>
                    <a:pt x="1" y="39"/>
                  </a:cubicBezTo>
                  <a:cubicBezTo>
                    <a:pt x="0" y="39"/>
                    <a:pt x="2" y="39"/>
                    <a:pt x="3" y="38"/>
                  </a:cubicBezTo>
                  <a:cubicBezTo>
                    <a:pt x="4" y="39"/>
                    <a:pt x="3" y="36"/>
                    <a:pt x="2" y="35"/>
                  </a:cubicBezTo>
                  <a:cubicBezTo>
                    <a:pt x="2" y="34"/>
                    <a:pt x="0" y="30"/>
                    <a:pt x="1" y="29"/>
                  </a:cubicBezTo>
                  <a:cubicBezTo>
                    <a:pt x="2" y="25"/>
                    <a:pt x="3" y="21"/>
                    <a:pt x="4" y="20"/>
                  </a:cubicBezTo>
                  <a:cubicBezTo>
                    <a:pt x="6" y="20"/>
                    <a:pt x="3" y="13"/>
                    <a:pt x="4" y="11"/>
                  </a:cubicBezTo>
                  <a:cubicBezTo>
                    <a:pt x="3" y="9"/>
                    <a:pt x="3" y="6"/>
                    <a:pt x="3" y="5"/>
                  </a:cubicBezTo>
                  <a:cubicBezTo>
                    <a:pt x="3" y="5"/>
                    <a:pt x="1" y="1"/>
                    <a:pt x="3" y="1"/>
                  </a:cubicBezTo>
                  <a:cubicBezTo>
                    <a:pt x="5" y="1"/>
                    <a:pt x="12" y="1"/>
                    <a:pt x="13" y="1"/>
                  </a:cubicBezTo>
                  <a:cubicBezTo>
                    <a:pt x="14" y="1"/>
                    <a:pt x="14" y="2"/>
                    <a:pt x="15" y="1"/>
                  </a:cubicBezTo>
                  <a:cubicBezTo>
                    <a:pt x="16" y="1"/>
                    <a:pt x="16" y="0"/>
                    <a:pt x="17" y="0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98" name="Freeform 20200">
              <a:extLst>
                <a:ext uri="{FF2B5EF4-FFF2-40B4-BE49-F238E27FC236}">
                  <a16:creationId xmlns:a16="http://schemas.microsoft.com/office/drawing/2014/main" id="{11348D88-7A6F-44C2-BF19-41A048338DAB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6942" y="4151621"/>
              <a:ext cx="45796" cy="1431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"/>
                </a:cxn>
                <a:cxn ang="0">
                  <a:pos x="5" y="1"/>
                </a:cxn>
                <a:cxn ang="0">
                  <a:pos x="7" y="7"/>
                </a:cxn>
                <a:cxn ang="0">
                  <a:pos x="8" y="12"/>
                </a:cxn>
                <a:cxn ang="0">
                  <a:pos x="9" y="26"/>
                </a:cxn>
                <a:cxn ang="0">
                  <a:pos x="8" y="27"/>
                </a:cxn>
                <a:cxn ang="0">
                  <a:pos x="9" y="31"/>
                </a:cxn>
                <a:cxn ang="0">
                  <a:pos x="7" y="32"/>
                </a:cxn>
                <a:cxn ang="0">
                  <a:pos x="4" y="26"/>
                </a:cxn>
                <a:cxn ang="0">
                  <a:pos x="3" y="21"/>
                </a:cxn>
                <a:cxn ang="0">
                  <a:pos x="3" y="14"/>
                </a:cxn>
                <a:cxn ang="0">
                  <a:pos x="2" y="9"/>
                </a:cxn>
                <a:cxn ang="0">
                  <a:pos x="0" y="0"/>
                </a:cxn>
              </a:cxnLst>
              <a:rect l="0" t="0" r="r" b="b"/>
              <a:pathLst>
                <a:path w="10" h="32">
                  <a:moveTo>
                    <a:pt x="0" y="0"/>
                  </a:moveTo>
                  <a:cubicBezTo>
                    <a:pt x="3" y="1"/>
                    <a:pt x="3" y="2"/>
                    <a:pt x="3" y="2"/>
                  </a:cubicBezTo>
                  <a:cubicBezTo>
                    <a:pt x="4" y="2"/>
                    <a:pt x="5" y="1"/>
                    <a:pt x="5" y="1"/>
                  </a:cubicBezTo>
                  <a:cubicBezTo>
                    <a:pt x="4" y="5"/>
                    <a:pt x="5" y="6"/>
                    <a:pt x="7" y="7"/>
                  </a:cubicBezTo>
                  <a:cubicBezTo>
                    <a:pt x="9" y="7"/>
                    <a:pt x="7" y="12"/>
                    <a:pt x="8" y="12"/>
                  </a:cubicBezTo>
                  <a:cubicBezTo>
                    <a:pt x="10" y="13"/>
                    <a:pt x="9" y="24"/>
                    <a:pt x="9" y="26"/>
                  </a:cubicBezTo>
                  <a:cubicBezTo>
                    <a:pt x="9" y="27"/>
                    <a:pt x="8" y="26"/>
                    <a:pt x="8" y="27"/>
                  </a:cubicBezTo>
                  <a:cubicBezTo>
                    <a:pt x="9" y="28"/>
                    <a:pt x="10" y="30"/>
                    <a:pt x="9" y="31"/>
                  </a:cubicBezTo>
                  <a:cubicBezTo>
                    <a:pt x="8" y="32"/>
                    <a:pt x="7" y="32"/>
                    <a:pt x="7" y="32"/>
                  </a:cubicBezTo>
                  <a:cubicBezTo>
                    <a:pt x="5" y="30"/>
                    <a:pt x="3" y="29"/>
                    <a:pt x="4" y="26"/>
                  </a:cubicBezTo>
                  <a:cubicBezTo>
                    <a:pt x="4" y="22"/>
                    <a:pt x="2" y="27"/>
                    <a:pt x="3" y="21"/>
                  </a:cubicBezTo>
                  <a:cubicBezTo>
                    <a:pt x="5" y="15"/>
                    <a:pt x="2" y="18"/>
                    <a:pt x="3" y="14"/>
                  </a:cubicBezTo>
                  <a:cubicBezTo>
                    <a:pt x="4" y="9"/>
                    <a:pt x="1" y="14"/>
                    <a:pt x="2" y="9"/>
                  </a:cubicBezTo>
                  <a:cubicBezTo>
                    <a:pt x="3" y="4"/>
                    <a:pt x="0" y="6"/>
                    <a:pt x="0" y="0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99" name="Freeform 20201">
              <a:extLst>
                <a:ext uri="{FF2B5EF4-FFF2-40B4-BE49-F238E27FC236}">
                  <a16:creationId xmlns:a16="http://schemas.microsoft.com/office/drawing/2014/main" id="{54AD2C63-2116-4A85-8EB9-C262C2283F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9718" y="3413134"/>
              <a:ext cx="290050" cy="253794"/>
            </a:xfrm>
            <a:custGeom>
              <a:avLst/>
              <a:gdLst/>
              <a:ahLst/>
              <a:cxnLst>
                <a:cxn ang="0">
                  <a:pos x="23" y="56"/>
                </a:cxn>
                <a:cxn ang="0">
                  <a:pos x="0" y="56"/>
                </a:cxn>
                <a:cxn ang="0">
                  <a:pos x="10" y="51"/>
                </a:cxn>
                <a:cxn ang="0">
                  <a:pos x="17" y="42"/>
                </a:cxn>
                <a:cxn ang="0">
                  <a:pos x="19" y="28"/>
                </a:cxn>
                <a:cxn ang="0">
                  <a:pos x="21" y="22"/>
                </a:cxn>
                <a:cxn ang="0">
                  <a:pos x="29" y="16"/>
                </a:cxn>
                <a:cxn ang="0">
                  <a:pos x="39" y="1"/>
                </a:cxn>
                <a:cxn ang="0">
                  <a:pos x="43" y="5"/>
                </a:cxn>
                <a:cxn ang="0">
                  <a:pos x="50" y="5"/>
                </a:cxn>
                <a:cxn ang="0">
                  <a:pos x="53" y="4"/>
                </a:cxn>
                <a:cxn ang="0">
                  <a:pos x="57" y="6"/>
                </a:cxn>
                <a:cxn ang="0">
                  <a:pos x="62" y="23"/>
                </a:cxn>
                <a:cxn ang="0">
                  <a:pos x="62" y="26"/>
                </a:cxn>
                <a:cxn ang="0">
                  <a:pos x="53" y="28"/>
                </a:cxn>
                <a:cxn ang="0">
                  <a:pos x="48" y="31"/>
                </a:cxn>
                <a:cxn ang="0">
                  <a:pos x="47" y="36"/>
                </a:cxn>
                <a:cxn ang="0">
                  <a:pos x="41" y="40"/>
                </a:cxn>
                <a:cxn ang="0">
                  <a:pos x="28" y="46"/>
                </a:cxn>
                <a:cxn ang="0">
                  <a:pos x="23" y="49"/>
                </a:cxn>
                <a:cxn ang="0">
                  <a:pos x="23" y="56"/>
                </a:cxn>
              </a:cxnLst>
              <a:rect l="0" t="0" r="r" b="b"/>
              <a:pathLst>
                <a:path w="64" h="56">
                  <a:moveTo>
                    <a:pt x="23" y="56"/>
                  </a:moveTo>
                  <a:cubicBezTo>
                    <a:pt x="0" y="56"/>
                    <a:pt x="0" y="56"/>
                    <a:pt x="0" y="56"/>
                  </a:cubicBezTo>
                  <a:cubicBezTo>
                    <a:pt x="1" y="52"/>
                    <a:pt x="6" y="55"/>
                    <a:pt x="10" y="51"/>
                  </a:cubicBezTo>
                  <a:cubicBezTo>
                    <a:pt x="13" y="46"/>
                    <a:pt x="13" y="51"/>
                    <a:pt x="17" y="42"/>
                  </a:cubicBezTo>
                  <a:cubicBezTo>
                    <a:pt x="19" y="38"/>
                    <a:pt x="15" y="33"/>
                    <a:pt x="19" y="28"/>
                  </a:cubicBezTo>
                  <a:cubicBezTo>
                    <a:pt x="22" y="24"/>
                    <a:pt x="18" y="25"/>
                    <a:pt x="21" y="22"/>
                  </a:cubicBezTo>
                  <a:cubicBezTo>
                    <a:pt x="24" y="19"/>
                    <a:pt x="21" y="19"/>
                    <a:pt x="29" y="16"/>
                  </a:cubicBezTo>
                  <a:cubicBezTo>
                    <a:pt x="37" y="13"/>
                    <a:pt x="35" y="2"/>
                    <a:pt x="39" y="1"/>
                  </a:cubicBezTo>
                  <a:cubicBezTo>
                    <a:pt x="42" y="0"/>
                    <a:pt x="39" y="3"/>
                    <a:pt x="43" y="5"/>
                  </a:cubicBezTo>
                  <a:cubicBezTo>
                    <a:pt x="47" y="7"/>
                    <a:pt x="48" y="4"/>
                    <a:pt x="50" y="5"/>
                  </a:cubicBezTo>
                  <a:cubicBezTo>
                    <a:pt x="52" y="6"/>
                    <a:pt x="53" y="2"/>
                    <a:pt x="53" y="4"/>
                  </a:cubicBezTo>
                  <a:cubicBezTo>
                    <a:pt x="53" y="7"/>
                    <a:pt x="56" y="6"/>
                    <a:pt x="57" y="6"/>
                  </a:cubicBezTo>
                  <a:cubicBezTo>
                    <a:pt x="61" y="8"/>
                    <a:pt x="58" y="21"/>
                    <a:pt x="62" y="23"/>
                  </a:cubicBezTo>
                  <a:cubicBezTo>
                    <a:pt x="64" y="24"/>
                    <a:pt x="62" y="24"/>
                    <a:pt x="62" y="26"/>
                  </a:cubicBezTo>
                  <a:cubicBezTo>
                    <a:pt x="62" y="28"/>
                    <a:pt x="55" y="25"/>
                    <a:pt x="53" y="28"/>
                  </a:cubicBezTo>
                  <a:cubicBezTo>
                    <a:pt x="51" y="30"/>
                    <a:pt x="47" y="28"/>
                    <a:pt x="48" y="31"/>
                  </a:cubicBezTo>
                  <a:cubicBezTo>
                    <a:pt x="50" y="34"/>
                    <a:pt x="51" y="34"/>
                    <a:pt x="47" y="36"/>
                  </a:cubicBezTo>
                  <a:cubicBezTo>
                    <a:pt x="43" y="37"/>
                    <a:pt x="43" y="37"/>
                    <a:pt x="41" y="40"/>
                  </a:cubicBezTo>
                  <a:cubicBezTo>
                    <a:pt x="41" y="41"/>
                    <a:pt x="29" y="44"/>
                    <a:pt x="28" y="46"/>
                  </a:cubicBezTo>
                  <a:cubicBezTo>
                    <a:pt x="23" y="49"/>
                    <a:pt x="23" y="49"/>
                    <a:pt x="23" y="49"/>
                  </a:cubicBezTo>
                  <a:lnTo>
                    <a:pt x="23" y="56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00" name="Freeform 20202">
              <a:extLst>
                <a:ext uri="{FF2B5EF4-FFF2-40B4-BE49-F238E27FC236}">
                  <a16:creationId xmlns:a16="http://schemas.microsoft.com/office/drawing/2014/main" id="{F3E7AD2A-6CD8-4C5E-A5CC-89C4CC20A8F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6214" y="3666929"/>
              <a:ext cx="198455" cy="207996"/>
            </a:xfrm>
            <a:custGeom>
              <a:avLst/>
              <a:gdLst/>
              <a:ahLst/>
              <a:cxnLst>
                <a:cxn ang="0">
                  <a:pos x="44" y="3"/>
                </a:cxn>
                <a:cxn ang="0">
                  <a:pos x="44" y="12"/>
                </a:cxn>
                <a:cxn ang="0">
                  <a:pos x="27" y="12"/>
                </a:cxn>
                <a:cxn ang="0">
                  <a:pos x="27" y="28"/>
                </a:cxn>
                <a:cxn ang="0">
                  <a:pos x="22" y="42"/>
                </a:cxn>
                <a:cxn ang="0">
                  <a:pos x="2" y="42"/>
                </a:cxn>
                <a:cxn ang="0">
                  <a:pos x="1" y="46"/>
                </a:cxn>
                <a:cxn ang="0">
                  <a:pos x="1" y="39"/>
                </a:cxn>
                <a:cxn ang="0">
                  <a:pos x="5" y="33"/>
                </a:cxn>
                <a:cxn ang="0">
                  <a:pos x="7" y="27"/>
                </a:cxn>
                <a:cxn ang="0">
                  <a:pos x="8" y="24"/>
                </a:cxn>
                <a:cxn ang="0">
                  <a:pos x="12" y="17"/>
                </a:cxn>
                <a:cxn ang="0">
                  <a:pos x="14" y="12"/>
                </a:cxn>
                <a:cxn ang="0">
                  <a:pos x="21" y="0"/>
                </a:cxn>
                <a:cxn ang="0">
                  <a:pos x="44" y="0"/>
                </a:cxn>
                <a:cxn ang="0">
                  <a:pos x="44" y="3"/>
                </a:cxn>
              </a:cxnLst>
              <a:rect l="0" t="0" r="r" b="b"/>
              <a:pathLst>
                <a:path w="44" h="46">
                  <a:moveTo>
                    <a:pt x="44" y="3"/>
                  </a:moveTo>
                  <a:cubicBezTo>
                    <a:pt x="44" y="12"/>
                    <a:pt x="44" y="12"/>
                    <a:pt x="44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1" y="31"/>
                    <a:pt x="20" y="30"/>
                    <a:pt x="22" y="42"/>
                  </a:cubicBezTo>
                  <a:cubicBezTo>
                    <a:pt x="22" y="42"/>
                    <a:pt x="3" y="42"/>
                    <a:pt x="2" y="42"/>
                  </a:cubicBezTo>
                  <a:cubicBezTo>
                    <a:pt x="1" y="42"/>
                    <a:pt x="0" y="44"/>
                    <a:pt x="1" y="46"/>
                  </a:cubicBezTo>
                  <a:cubicBezTo>
                    <a:pt x="0" y="46"/>
                    <a:pt x="0" y="44"/>
                    <a:pt x="1" y="39"/>
                  </a:cubicBezTo>
                  <a:cubicBezTo>
                    <a:pt x="2" y="35"/>
                    <a:pt x="4" y="37"/>
                    <a:pt x="5" y="33"/>
                  </a:cubicBezTo>
                  <a:cubicBezTo>
                    <a:pt x="5" y="29"/>
                    <a:pt x="8" y="27"/>
                    <a:pt x="7" y="27"/>
                  </a:cubicBezTo>
                  <a:cubicBezTo>
                    <a:pt x="6" y="27"/>
                    <a:pt x="5" y="27"/>
                    <a:pt x="8" y="24"/>
                  </a:cubicBezTo>
                  <a:cubicBezTo>
                    <a:pt x="11" y="21"/>
                    <a:pt x="12" y="22"/>
                    <a:pt x="12" y="17"/>
                  </a:cubicBezTo>
                  <a:cubicBezTo>
                    <a:pt x="13" y="12"/>
                    <a:pt x="13" y="15"/>
                    <a:pt x="14" y="12"/>
                  </a:cubicBezTo>
                  <a:cubicBezTo>
                    <a:pt x="15" y="6"/>
                    <a:pt x="17" y="12"/>
                    <a:pt x="21" y="0"/>
                  </a:cubicBezTo>
                  <a:cubicBezTo>
                    <a:pt x="44" y="0"/>
                    <a:pt x="44" y="0"/>
                    <a:pt x="44" y="0"/>
                  </a:cubicBezTo>
                  <a:lnTo>
                    <a:pt x="44" y="3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01" name="Freeform 20203">
              <a:extLst>
                <a:ext uri="{FF2B5EF4-FFF2-40B4-BE49-F238E27FC236}">
                  <a16:creationId xmlns:a16="http://schemas.microsoft.com/office/drawing/2014/main" id="{C300F384-C844-4561-8D50-8DB7CDB268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47591" y="3621134"/>
              <a:ext cx="114494" cy="49613"/>
            </a:xfrm>
            <a:custGeom>
              <a:avLst/>
              <a:gdLst/>
              <a:ahLst/>
              <a:cxnLst>
                <a:cxn ang="0">
                  <a:pos x="14" y="10"/>
                </a:cxn>
                <a:cxn ang="0">
                  <a:pos x="14" y="7"/>
                </a:cxn>
                <a:cxn ang="0">
                  <a:pos x="14" y="10"/>
                </a:cxn>
                <a:cxn ang="0">
                  <a:pos x="23" y="3"/>
                </a:cxn>
                <a:cxn ang="0">
                  <a:pos x="20" y="7"/>
                </a:cxn>
                <a:cxn ang="0">
                  <a:pos x="22" y="7"/>
                </a:cxn>
                <a:cxn ang="0">
                  <a:pos x="23" y="3"/>
                </a:cxn>
                <a:cxn ang="0">
                  <a:pos x="24" y="2"/>
                </a:cxn>
                <a:cxn ang="0">
                  <a:pos x="25" y="0"/>
                </a:cxn>
                <a:cxn ang="0">
                  <a:pos x="23" y="2"/>
                </a:cxn>
                <a:cxn ang="0">
                  <a:pos x="24" y="2"/>
                </a:cxn>
                <a:cxn ang="0">
                  <a:pos x="10" y="7"/>
                </a:cxn>
                <a:cxn ang="0">
                  <a:pos x="11" y="4"/>
                </a:cxn>
                <a:cxn ang="0">
                  <a:pos x="7" y="6"/>
                </a:cxn>
                <a:cxn ang="0">
                  <a:pos x="8" y="8"/>
                </a:cxn>
                <a:cxn ang="0">
                  <a:pos x="10" y="7"/>
                </a:cxn>
                <a:cxn ang="0">
                  <a:pos x="2" y="5"/>
                </a:cxn>
                <a:cxn ang="0">
                  <a:pos x="2" y="3"/>
                </a:cxn>
                <a:cxn ang="0">
                  <a:pos x="2" y="5"/>
                </a:cxn>
                <a:cxn ang="0">
                  <a:pos x="6" y="8"/>
                </a:cxn>
                <a:cxn ang="0">
                  <a:pos x="5" y="7"/>
                </a:cxn>
                <a:cxn ang="0">
                  <a:pos x="6" y="8"/>
                </a:cxn>
                <a:cxn ang="0">
                  <a:pos x="2" y="10"/>
                </a:cxn>
                <a:cxn ang="0">
                  <a:pos x="1" y="9"/>
                </a:cxn>
                <a:cxn ang="0">
                  <a:pos x="2" y="10"/>
                </a:cxn>
              </a:cxnLst>
              <a:rect l="0" t="0" r="r" b="b"/>
              <a:pathLst>
                <a:path w="25" h="11">
                  <a:moveTo>
                    <a:pt x="14" y="10"/>
                  </a:moveTo>
                  <a:cubicBezTo>
                    <a:pt x="12" y="10"/>
                    <a:pt x="13" y="7"/>
                    <a:pt x="14" y="7"/>
                  </a:cubicBezTo>
                  <a:cubicBezTo>
                    <a:pt x="16" y="8"/>
                    <a:pt x="15" y="10"/>
                    <a:pt x="14" y="10"/>
                  </a:cubicBezTo>
                  <a:close/>
                  <a:moveTo>
                    <a:pt x="23" y="3"/>
                  </a:moveTo>
                  <a:cubicBezTo>
                    <a:pt x="22" y="3"/>
                    <a:pt x="22" y="6"/>
                    <a:pt x="20" y="7"/>
                  </a:cubicBezTo>
                  <a:cubicBezTo>
                    <a:pt x="19" y="8"/>
                    <a:pt x="19" y="8"/>
                    <a:pt x="22" y="7"/>
                  </a:cubicBezTo>
                  <a:cubicBezTo>
                    <a:pt x="23" y="7"/>
                    <a:pt x="24" y="4"/>
                    <a:pt x="23" y="3"/>
                  </a:cubicBezTo>
                  <a:close/>
                  <a:moveTo>
                    <a:pt x="24" y="2"/>
                  </a:moveTo>
                  <a:cubicBezTo>
                    <a:pt x="25" y="1"/>
                    <a:pt x="25" y="0"/>
                    <a:pt x="25" y="0"/>
                  </a:cubicBezTo>
                  <a:cubicBezTo>
                    <a:pt x="24" y="1"/>
                    <a:pt x="23" y="0"/>
                    <a:pt x="23" y="2"/>
                  </a:cubicBezTo>
                  <a:cubicBezTo>
                    <a:pt x="23" y="3"/>
                    <a:pt x="24" y="2"/>
                    <a:pt x="24" y="2"/>
                  </a:cubicBezTo>
                  <a:close/>
                  <a:moveTo>
                    <a:pt x="10" y="7"/>
                  </a:moveTo>
                  <a:cubicBezTo>
                    <a:pt x="10" y="5"/>
                    <a:pt x="11" y="5"/>
                    <a:pt x="11" y="4"/>
                  </a:cubicBezTo>
                  <a:cubicBezTo>
                    <a:pt x="11" y="4"/>
                    <a:pt x="9" y="5"/>
                    <a:pt x="7" y="6"/>
                  </a:cubicBezTo>
                  <a:cubicBezTo>
                    <a:pt x="6" y="6"/>
                    <a:pt x="7" y="6"/>
                    <a:pt x="8" y="8"/>
                  </a:cubicBezTo>
                  <a:cubicBezTo>
                    <a:pt x="8" y="9"/>
                    <a:pt x="9" y="8"/>
                    <a:pt x="10" y="7"/>
                  </a:cubicBezTo>
                  <a:close/>
                  <a:moveTo>
                    <a:pt x="2" y="5"/>
                  </a:moveTo>
                  <a:cubicBezTo>
                    <a:pt x="3" y="4"/>
                    <a:pt x="2" y="2"/>
                    <a:pt x="2" y="3"/>
                  </a:cubicBezTo>
                  <a:cubicBezTo>
                    <a:pt x="1" y="3"/>
                    <a:pt x="2" y="6"/>
                    <a:pt x="2" y="5"/>
                  </a:cubicBezTo>
                  <a:close/>
                  <a:moveTo>
                    <a:pt x="6" y="8"/>
                  </a:moveTo>
                  <a:cubicBezTo>
                    <a:pt x="6" y="8"/>
                    <a:pt x="6" y="7"/>
                    <a:pt x="5" y="7"/>
                  </a:cubicBezTo>
                  <a:cubicBezTo>
                    <a:pt x="4" y="7"/>
                    <a:pt x="5" y="8"/>
                    <a:pt x="6" y="8"/>
                  </a:cubicBezTo>
                  <a:close/>
                  <a:moveTo>
                    <a:pt x="2" y="10"/>
                  </a:moveTo>
                  <a:cubicBezTo>
                    <a:pt x="2" y="9"/>
                    <a:pt x="2" y="9"/>
                    <a:pt x="1" y="9"/>
                  </a:cubicBezTo>
                  <a:cubicBezTo>
                    <a:pt x="0" y="10"/>
                    <a:pt x="1" y="11"/>
                    <a:pt x="2" y="10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02" name="Freeform 20204">
              <a:extLst>
                <a:ext uri="{FF2B5EF4-FFF2-40B4-BE49-F238E27FC236}">
                  <a16:creationId xmlns:a16="http://schemas.microsoft.com/office/drawing/2014/main" id="{1D6709FD-E93D-41FD-B1D2-7C47A0030BE0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1698" y="4227950"/>
              <a:ext cx="93504" cy="122127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10" y="2"/>
                </a:cxn>
                <a:cxn ang="0">
                  <a:pos x="10" y="6"/>
                </a:cxn>
                <a:cxn ang="0">
                  <a:pos x="12" y="8"/>
                </a:cxn>
                <a:cxn ang="0">
                  <a:pos x="15" y="5"/>
                </a:cxn>
                <a:cxn ang="0">
                  <a:pos x="15" y="12"/>
                </a:cxn>
                <a:cxn ang="0">
                  <a:pos x="19" y="15"/>
                </a:cxn>
                <a:cxn ang="0">
                  <a:pos x="21" y="18"/>
                </a:cxn>
                <a:cxn ang="0">
                  <a:pos x="20" y="26"/>
                </a:cxn>
                <a:cxn ang="0">
                  <a:pos x="17" y="25"/>
                </a:cxn>
                <a:cxn ang="0">
                  <a:pos x="8" y="18"/>
                </a:cxn>
                <a:cxn ang="0">
                  <a:pos x="3" y="14"/>
                </a:cxn>
                <a:cxn ang="0">
                  <a:pos x="0" y="10"/>
                </a:cxn>
                <a:cxn ang="0">
                  <a:pos x="4" y="4"/>
                </a:cxn>
                <a:cxn ang="0">
                  <a:pos x="6" y="0"/>
                </a:cxn>
              </a:cxnLst>
              <a:rect l="0" t="0" r="r" b="b"/>
              <a:pathLst>
                <a:path w="21" h="27">
                  <a:moveTo>
                    <a:pt x="6" y="0"/>
                  </a:moveTo>
                  <a:cubicBezTo>
                    <a:pt x="7" y="0"/>
                    <a:pt x="11" y="0"/>
                    <a:pt x="10" y="2"/>
                  </a:cubicBezTo>
                  <a:cubicBezTo>
                    <a:pt x="10" y="3"/>
                    <a:pt x="11" y="4"/>
                    <a:pt x="10" y="6"/>
                  </a:cubicBezTo>
                  <a:cubicBezTo>
                    <a:pt x="10" y="8"/>
                    <a:pt x="11" y="6"/>
                    <a:pt x="12" y="8"/>
                  </a:cubicBezTo>
                  <a:cubicBezTo>
                    <a:pt x="13" y="10"/>
                    <a:pt x="14" y="4"/>
                    <a:pt x="15" y="5"/>
                  </a:cubicBezTo>
                  <a:cubicBezTo>
                    <a:pt x="17" y="9"/>
                    <a:pt x="16" y="10"/>
                    <a:pt x="15" y="12"/>
                  </a:cubicBezTo>
                  <a:cubicBezTo>
                    <a:pt x="14" y="14"/>
                    <a:pt x="19" y="13"/>
                    <a:pt x="19" y="15"/>
                  </a:cubicBezTo>
                  <a:cubicBezTo>
                    <a:pt x="19" y="17"/>
                    <a:pt x="21" y="16"/>
                    <a:pt x="21" y="18"/>
                  </a:cubicBezTo>
                  <a:cubicBezTo>
                    <a:pt x="21" y="21"/>
                    <a:pt x="20" y="23"/>
                    <a:pt x="20" y="26"/>
                  </a:cubicBezTo>
                  <a:cubicBezTo>
                    <a:pt x="19" y="27"/>
                    <a:pt x="20" y="26"/>
                    <a:pt x="17" y="25"/>
                  </a:cubicBezTo>
                  <a:cubicBezTo>
                    <a:pt x="15" y="24"/>
                    <a:pt x="11" y="22"/>
                    <a:pt x="8" y="18"/>
                  </a:cubicBezTo>
                  <a:cubicBezTo>
                    <a:pt x="5" y="14"/>
                    <a:pt x="4" y="15"/>
                    <a:pt x="3" y="14"/>
                  </a:cubicBezTo>
                  <a:cubicBezTo>
                    <a:pt x="3" y="12"/>
                    <a:pt x="1" y="12"/>
                    <a:pt x="0" y="10"/>
                  </a:cubicBezTo>
                  <a:cubicBezTo>
                    <a:pt x="3" y="5"/>
                    <a:pt x="4" y="6"/>
                    <a:pt x="4" y="4"/>
                  </a:cubicBezTo>
                  <a:cubicBezTo>
                    <a:pt x="4" y="2"/>
                    <a:pt x="6" y="3"/>
                    <a:pt x="6" y="0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03" name="Freeform 20205">
              <a:extLst>
                <a:ext uri="{FF2B5EF4-FFF2-40B4-BE49-F238E27FC236}">
                  <a16:creationId xmlns:a16="http://schemas.microsoft.com/office/drawing/2014/main" id="{CA2A23C7-A531-49A3-A010-0841A2E33BC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5899" y="4182152"/>
              <a:ext cx="72512" cy="91595"/>
            </a:xfrm>
            <a:custGeom>
              <a:avLst/>
              <a:gdLst/>
              <a:ahLst/>
              <a:cxnLst>
                <a:cxn ang="0">
                  <a:pos x="10" y="20"/>
                </a:cxn>
                <a:cxn ang="0">
                  <a:pos x="14" y="14"/>
                </a:cxn>
                <a:cxn ang="0">
                  <a:pos x="16" y="10"/>
                </a:cxn>
                <a:cxn ang="0">
                  <a:pos x="15" y="8"/>
                </a:cxn>
                <a:cxn ang="0">
                  <a:pos x="14" y="6"/>
                </a:cxn>
                <a:cxn ang="0">
                  <a:pos x="12" y="2"/>
                </a:cxn>
                <a:cxn ang="0">
                  <a:pos x="7" y="1"/>
                </a:cxn>
                <a:cxn ang="0">
                  <a:pos x="4" y="2"/>
                </a:cxn>
                <a:cxn ang="0">
                  <a:pos x="0" y="7"/>
                </a:cxn>
                <a:cxn ang="0">
                  <a:pos x="0" y="9"/>
                </a:cxn>
                <a:cxn ang="0">
                  <a:pos x="2" y="10"/>
                </a:cxn>
                <a:cxn ang="0">
                  <a:pos x="0" y="11"/>
                </a:cxn>
                <a:cxn ang="0">
                  <a:pos x="2" y="13"/>
                </a:cxn>
                <a:cxn ang="0">
                  <a:pos x="2" y="14"/>
                </a:cxn>
                <a:cxn ang="0">
                  <a:pos x="4" y="16"/>
                </a:cxn>
                <a:cxn ang="0">
                  <a:pos x="5" y="18"/>
                </a:cxn>
                <a:cxn ang="0">
                  <a:pos x="10" y="20"/>
                </a:cxn>
              </a:cxnLst>
              <a:rect l="0" t="0" r="r" b="b"/>
              <a:pathLst>
                <a:path w="16" h="20">
                  <a:moveTo>
                    <a:pt x="10" y="20"/>
                  </a:moveTo>
                  <a:cubicBezTo>
                    <a:pt x="13" y="15"/>
                    <a:pt x="14" y="16"/>
                    <a:pt x="14" y="14"/>
                  </a:cubicBezTo>
                  <a:cubicBezTo>
                    <a:pt x="14" y="12"/>
                    <a:pt x="16" y="13"/>
                    <a:pt x="16" y="10"/>
                  </a:cubicBezTo>
                  <a:cubicBezTo>
                    <a:pt x="13" y="13"/>
                    <a:pt x="15" y="9"/>
                    <a:pt x="15" y="8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4"/>
                    <a:pt x="13" y="5"/>
                    <a:pt x="12" y="2"/>
                  </a:cubicBezTo>
                  <a:cubicBezTo>
                    <a:pt x="11" y="0"/>
                    <a:pt x="7" y="0"/>
                    <a:pt x="7" y="1"/>
                  </a:cubicBezTo>
                  <a:cubicBezTo>
                    <a:pt x="7" y="2"/>
                    <a:pt x="5" y="0"/>
                    <a:pt x="4" y="2"/>
                  </a:cubicBezTo>
                  <a:cubicBezTo>
                    <a:pt x="4" y="5"/>
                    <a:pt x="2" y="6"/>
                    <a:pt x="0" y="7"/>
                  </a:cubicBezTo>
                  <a:cubicBezTo>
                    <a:pt x="2" y="8"/>
                    <a:pt x="0" y="8"/>
                    <a:pt x="0" y="9"/>
                  </a:cubicBezTo>
                  <a:cubicBezTo>
                    <a:pt x="1" y="10"/>
                    <a:pt x="1" y="9"/>
                    <a:pt x="2" y="10"/>
                  </a:cubicBezTo>
                  <a:cubicBezTo>
                    <a:pt x="1" y="11"/>
                    <a:pt x="0" y="9"/>
                    <a:pt x="0" y="11"/>
                  </a:cubicBezTo>
                  <a:cubicBezTo>
                    <a:pt x="1" y="13"/>
                    <a:pt x="2" y="11"/>
                    <a:pt x="2" y="13"/>
                  </a:cubicBezTo>
                  <a:cubicBezTo>
                    <a:pt x="3" y="14"/>
                    <a:pt x="1" y="13"/>
                    <a:pt x="2" y="14"/>
                  </a:cubicBezTo>
                  <a:cubicBezTo>
                    <a:pt x="2" y="15"/>
                    <a:pt x="4" y="15"/>
                    <a:pt x="4" y="16"/>
                  </a:cubicBezTo>
                  <a:cubicBezTo>
                    <a:pt x="5" y="17"/>
                    <a:pt x="3" y="17"/>
                    <a:pt x="5" y="18"/>
                  </a:cubicBezTo>
                  <a:cubicBezTo>
                    <a:pt x="7" y="18"/>
                    <a:pt x="9" y="19"/>
                    <a:pt x="10" y="20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04" name="Freeform 20206">
              <a:extLst>
                <a:ext uri="{FF2B5EF4-FFF2-40B4-BE49-F238E27FC236}">
                  <a16:creationId xmlns:a16="http://schemas.microsoft.com/office/drawing/2014/main" id="{38B7171D-89A5-4816-B8E5-B9C36C53E6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6674" y="3993238"/>
              <a:ext cx="148842" cy="125943"/>
            </a:xfrm>
            <a:custGeom>
              <a:avLst/>
              <a:gdLst/>
              <a:ahLst/>
              <a:cxnLst>
                <a:cxn ang="0">
                  <a:pos x="5" y="20"/>
                </a:cxn>
                <a:cxn ang="0">
                  <a:pos x="2" y="13"/>
                </a:cxn>
                <a:cxn ang="0">
                  <a:pos x="1" y="12"/>
                </a:cxn>
                <a:cxn ang="0">
                  <a:pos x="6" y="3"/>
                </a:cxn>
                <a:cxn ang="0">
                  <a:pos x="16" y="1"/>
                </a:cxn>
                <a:cxn ang="0">
                  <a:pos x="21" y="4"/>
                </a:cxn>
                <a:cxn ang="0">
                  <a:pos x="28" y="13"/>
                </a:cxn>
                <a:cxn ang="0">
                  <a:pos x="29" y="17"/>
                </a:cxn>
                <a:cxn ang="0">
                  <a:pos x="29" y="20"/>
                </a:cxn>
                <a:cxn ang="0">
                  <a:pos x="32" y="23"/>
                </a:cxn>
                <a:cxn ang="0">
                  <a:pos x="32" y="27"/>
                </a:cxn>
                <a:cxn ang="0">
                  <a:pos x="28" y="27"/>
                </a:cxn>
                <a:cxn ang="0">
                  <a:pos x="20" y="26"/>
                </a:cxn>
                <a:cxn ang="0">
                  <a:pos x="12" y="26"/>
                </a:cxn>
                <a:cxn ang="0">
                  <a:pos x="11" y="27"/>
                </a:cxn>
                <a:cxn ang="0">
                  <a:pos x="5" y="28"/>
                </a:cxn>
                <a:cxn ang="0">
                  <a:pos x="4" y="27"/>
                </a:cxn>
                <a:cxn ang="0">
                  <a:pos x="10" y="26"/>
                </a:cxn>
                <a:cxn ang="0">
                  <a:pos x="7" y="26"/>
                </a:cxn>
                <a:cxn ang="0">
                  <a:pos x="5" y="26"/>
                </a:cxn>
                <a:cxn ang="0">
                  <a:pos x="4" y="23"/>
                </a:cxn>
                <a:cxn ang="0">
                  <a:pos x="9" y="22"/>
                </a:cxn>
                <a:cxn ang="0">
                  <a:pos x="12" y="21"/>
                </a:cxn>
                <a:cxn ang="0">
                  <a:pos x="16" y="21"/>
                </a:cxn>
                <a:cxn ang="0">
                  <a:pos x="20" y="20"/>
                </a:cxn>
                <a:cxn ang="0">
                  <a:pos x="16" y="20"/>
                </a:cxn>
                <a:cxn ang="0">
                  <a:pos x="14" y="19"/>
                </a:cxn>
                <a:cxn ang="0">
                  <a:pos x="11" y="20"/>
                </a:cxn>
                <a:cxn ang="0">
                  <a:pos x="5" y="20"/>
                </a:cxn>
              </a:cxnLst>
              <a:rect l="0" t="0" r="r" b="b"/>
              <a:pathLst>
                <a:path w="33" h="28">
                  <a:moveTo>
                    <a:pt x="5" y="20"/>
                  </a:moveTo>
                  <a:cubicBezTo>
                    <a:pt x="3" y="18"/>
                    <a:pt x="3" y="12"/>
                    <a:pt x="2" y="13"/>
                  </a:cubicBezTo>
                  <a:cubicBezTo>
                    <a:pt x="0" y="13"/>
                    <a:pt x="0" y="12"/>
                    <a:pt x="1" y="12"/>
                  </a:cubicBezTo>
                  <a:cubicBezTo>
                    <a:pt x="4" y="10"/>
                    <a:pt x="6" y="5"/>
                    <a:pt x="6" y="3"/>
                  </a:cubicBezTo>
                  <a:cubicBezTo>
                    <a:pt x="6" y="0"/>
                    <a:pt x="13" y="1"/>
                    <a:pt x="16" y="1"/>
                  </a:cubicBezTo>
                  <a:cubicBezTo>
                    <a:pt x="18" y="0"/>
                    <a:pt x="20" y="3"/>
                    <a:pt x="21" y="4"/>
                  </a:cubicBezTo>
                  <a:cubicBezTo>
                    <a:pt x="23" y="5"/>
                    <a:pt x="26" y="11"/>
                    <a:pt x="28" y="13"/>
                  </a:cubicBezTo>
                  <a:cubicBezTo>
                    <a:pt x="27" y="16"/>
                    <a:pt x="29" y="14"/>
                    <a:pt x="29" y="17"/>
                  </a:cubicBezTo>
                  <a:cubicBezTo>
                    <a:pt x="29" y="20"/>
                    <a:pt x="28" y="18"/>
                    <a:pt x="29" y="20"/>
                  </a:cubicBezTo>
                  <a:cubicBezTo>
                    <a:pt x="30" y="23"/>
                    <a:pt x="30" y="20"/>
                    <a:pt x="32" y="23"/>
                  </a:cubicBezTo>
                  <a:cubicBezTo>
                    <a:pt x="33" y="25"/>
                    <a:pt x="32" y="25"/>
                    <a:pt x="32" y="27"/>
                  </a:cubicBezTo>
                  <a:cubicBezTo>
                    <a:pt x="31" y="27"/>
                    <a:pt x="29" y="26"/>
                    <a:pt x="28" y="27"/>
                  </a:cubicBezTo>
                  <a:cubicBezTo>
                    <a:pt x="26" y="28"/>
                    <a:pt x="24" y="26"/>
                    <a:pt x="20" y="26"/>
                  </a:cubicBezTo>
                  <a:cubicBezTo>
                    <a:pt x="18" y="26"/>
                    <a:pt x="14" y="25"/>
                    <a:pt x="12" y="26"/>
                  </a:cubicBezTo>
                  <a:cubicBezTo>
                    <a:pt x="9" y="26"/>
                    <a:pt x="13" y="26"/>
                    <a:pt x="11" y="27"/>
                  </a:cubicBezTo>
                  <a:cubicBezTo>
                    <a:pt x="9" y="28"/>
                    <a:pt x="7" y="27"/>
                    <a:pt x="5" y="28"/>
                  </a:cubicBezTo>
                  <a:cubicBezTo>
                    <a:pt x="5" y="27"/>
                    <a:pt x="4" y="28"/>
                    <a:pt x="4" y="27"/>
                  </a:cubicBezTo>
                  <a:cubicBezTo>
                    <a:pt x="6" y="25"/>
                    <a:pt x="5" y="27"/>
                    <a:pt x="10" y="26"/>
                  </a:cubicBezTo>
                  <a:cubicBezTo>
                    <a:pt x="9" y="26"/>
                    <a:pt x="8" y="25"/>
                    <a:pt x="7" y="26"/>
                  </a:cubicBezTo>
                  <a:cubicBezTo>
                    <a:pt x="6" y="26"/>
                    <a:pt x="6" y="25"/>
                    <a:pt x="5" y="26"/>
                  </a:cubicBezTo>
                  <a:cubicBezTo>
                    <a:pt x="4" y="27"/>
                    <a:pt x="5" y="25"/>
                    <a:pt x="4" y="23"/>
                  </a:cubicBezTo>
                  <a:cubicBezTo>
                    <a:pt x="6" y="22"/>
                    <a:pt x="10" y="24"/>
                    <a:pt x="9" y="22"/>
                  </a:cubicBezTo>
                  <a:cubicBezTo>
                    <a:pt x="9" y="21"/>
                    <a:pt x="12" y="22"/>
                    <a:pt x="12" y="21"/>
                  </a:cubicBezTo>
                  <a:cubicBezTo>
                    <a:pt x="13" y="19"/>
                    <a:pt x="12" y="20"/>
                    <a:pt x="16" y="21"/>
                  </a:cubicBezTo>
                  <a:cubicBezTo>
                    <a:pt x="18" y="22"/>
                    <a:pt x="20" y="22"/>
                    <a:pt x="20" y="20"/>
                  </a:cubicBezTo>
                  <a:cubicBezTo>
                    <a:pt x="19" y="19"/>
                    <a:pt x="17" y="22"/>
                    <a:pt x="16" y="20"/>
                  </a:cubicBezTo>
                  <a:cubicBezTo>
                    <a:pt x="15" y="18"/>
                    <a:pt x="15" y="20"/>
                    <a:pt x="14" y="19"/>
                  </a:cubicBezTo>
                  <a:cubicBezTo>
                    <a:pt x="14" y="18"/>
                    <a:pt x="12" y="19"/>
                    <a:pt x="11" y="20"/>
                  </a:cubicBezTo>
                  <a:cubicBezTo>
                    <a:pt x="11" y="20"/>
                    <a:pt x="10" y="20"/>
                    <a:pt x="5" y="20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05" name="Freeform 20207">
              <a:extLst>
                <a:ext uri="{FF2B5EF4-FFF2-40B4-BE49-F238E27FC236}">
                  <a16:creationId xmlns:a16="http://schemas.microsoft.com/office/drawing/2014/main" id="{E714AC89-DB08-48F2-9C48-963BA9DE6D5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0032" y="4073383"/>
              <a:ext cx="76329" cy="26714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8" y="3"/>
                </a:cxn>
                <a:cxn ang="0">
                  <a:pos x="2" y="3"/>
                </a:cxn>
                <a:cxn ang="0">
                  <a:pos x="1" y="5"/>
                </a:cxn>
                <a:cxn ang="0">
                  <a:pos x="6" y="4"/>
                </a:cxn>
                <a:cxn ang="0">
                  <a:pos x="9" y="3"/>
                </a:cxn>
                <a:cxn ang="0">
                  <a:pos x="13" y="3"/>
                </a:cxn>
                <a:cxn ang="0">
                  <a:pos x="17" y="2"/>
                </a:cxn>
                <a:cxn ang="0">
                  <a:pos x="13" y="2"/>
                </a:cxn>
                <a:cxn ang="0">
                  <a:pos x="11" y="1"/>
                </a:cxn>
                <a:cxn ang="0">
                  <a:pos x="8" y="2"/>
                </a:cxn>
                <a:cxn ang="0">
                  <a:pos x="2" y="2"/>
                </a:cxn>
              </a:cxnLst>
              <a:rect l="0" t="0" r="r" b="b"/>
              <a:pathLst>
                <a:path w="17" h="6">
                  <a:moveTo>
                    <a:pt x="2" y="2"/>
                  </a:moveTo>
                  <a:cubicBezTo>
                    <a:pt x="3" y="4"/>
                    <a:pt x="4" y="2"/>
                    <a:pt x="8" y="3"/>
                  </a:cubicBezTo>
                  <a:cubicBezTo>
                    <a:pt x="4" y="3"/>
                    <a:pt x="3" y="5"/>
                    <a:pt x="2" y="3"/>
                  </a:cubicBezTo>
                  <a:cubicBezTo>
                    <a:pt x="1" y="2"/>
                    <a:pt x="0" y="4"/>
                    <a:pt x="1" y="5"/>
                  </a:cubicBezTo>
                  <a:cubicBezTo>
                    <a:pt x="3" y="4"/>
                    <a:pt x="7" y="6"/>
                    <a:pt x="6" y="4"/>
                  </a:cubicBezTo>
                  <a:cubicBezTo>
                    <a:pt x="6" y="3"/>
                    <a:pt x="9" y="4"/>
                    <a:pt x="9" y="3"/>
                  </a:cubicBezTo>
                  <a:cubicBezTo>
                    <a:pt x="10" y="1"/>
                    <a:pt x="9" y="2"/>
                    <a:pt x="13" y="3"/>
                  </a:cubicBezTo>
                  <a:cubicBezTo>
                    <a:pt x="15" y="4"/>
                    <a:pt x="17" y="4"/>
                    <a:pt x="17" y="2"/>
                  </a:cubicBezTo>
                  <a:cubicBezTo>
                    <a:pt x="16" y="1"/>
                    <a:pt x="14" y="4"/>
                    <a:pt x="13" y="2"/>
                  </a:cubicBezTo>
                  <a:cubicBezTo>
                    <a:pt x="12" y="0"/>
                    <a:pt x="12" y="2"/>
                    <a:pt x="11" y="1"/>
                  </a:cubicBezTo>
                  <a:cubicBezTo>
                    <a:pt x="11" y="0"/>
                    <a:pt x="9" y="1"/>
                    <a:pt x="8" y="2"/>
                  </a:cubicBezTo>
                  <a:cubicBezTo>
                    <a:pt x="8" y="2"/>
                    <a:pt x="7" y="2"/>
                    <a:pt x="2" y="2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06" name="Freeform 20208">
              <a:extLst>
                <a:ext uri="{FF2B5EF4-FFF2-40B4-BE49-F238E27FC236}">
                  <a16:creationId xmlns:a16="http://schemas.microsoft.com/office/drawing/2014/main" id="{D7249EAE-635B-4F4D-AF14-BEC4F5A8661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5828" y="4109639"/>
              <a:ext cx="175557" cy="164107"/>
            </a:xfrm>
            <a:custGeom>
              <a:avLst/>
              <a:gdLst/>
              <a:ahLst/>
              <a:cxnLst>
                <a:cxn ang="0">
                  <a:pos x="25" y="26"/>
                </a:cxn>
                <a:cxn ang="0">
                  <a:pos x="24" y="24"/>
                </a:cxn>
                <a:cxn ang="0">
                  <a:pos x="23" y="22"/>
                </a:cxn>
                <a:cxn ang="0">
                  <a:pos x="21" y="18"/>
                </a:cxn>
                <a:cxn ang="0">
                  <a:pos x="16" y="17"/>
                </a:cxn>
                <a:cxn ang="0">
                  <a:pos x="13" y="18"/>
                </a:cxn>
                <a:cxn ang="0">
                  <a:pos x="9" y="23"/>
                </a:cxn>
                <a:cxn ang="0">
                  <a:pos x="9" y="22"/>
                </a:cxn>
                <a:cxn ang="0">
                  <a:pos x="8" y="20"/>
                </a:cxn>
                <a:cxn ang="0">
                  <a:pos x="8" y="19"/>
                </a:cxn>
                <a:cxn ang="0">
                  <a:pos x="5" y="16"/>
                </a:cxn>
                <a:cxn ang="0">
                  <a:pos x="3" y="15"/>
                </a:cxn>
                <a:cxn ang="0">
                  <a:pos x="3" y="12"/>
                </a:cxn>
                <a:cxn ang="0">
                  <a:pos x="2" y="12"/>
                </a:cxn>
                <a:cxn ang="0">
                  <a:pos x="2" y="10"/>
                </a:cxn>
                <a:cxn ang="0">
                  <a:pos x="0" y="12"/>
                </a:cxn>
                <a:cxn ang="0">
                  <a:pos x="0" y="11"/>
                </a:cxn>
                <a:cxn ang="0">
                  <a:pos x="4" y="6"/>
                </a:cxn>
                <a:cxn ang="0">
                  <a:pos x="6" y="6"/>
                </a:cxn>
                <a:cxn ang="0">
                  <a:pos x="6" y="3"/>
                </a:cxn>
                <a:cxn ang="0">
                  <a:pos x="7" y="0"/>
                </a:cxn>
                <a:cxn ang="0">
                  <a:pos x="15" y="1"/>
                </a:cxn>
                <a:cxn ang="0">
                  <a:pos x="19" y="1"/>
                </a:cxn>
                <a:cxn ang="0">
                  <a:pos x="21" y="3"/>
                </a:cxn>
                <a:cxn ang="0">
                  <a:pos x="22" y="4"/>
                </a:cxn>
                <a:cxn ang="0">
                  <a:pos x="27" y="3"/>
                </a:cxn>
                <a:cxn ang="0">
                  <a:pos x="29" y="2"/>
                </a:cxn>
                <a:cxn ang="0">
                  <a:pos x="31" y="1"/>
                </a:cxn>
                <a:cxn ang="0">
                  <a:pos x="32" y="4"/>
                </a:cxn>
                <a:cxn ang="0">
                  <a:pos x="33" y="6"/>
                </a:cxn>
                <a:cxn ang="0">
                  <a:pos x="34" y="8"/>
                </a:cxn>
                <a:cxn ang="0">
                  <a:pos x="34" y="10"/>
                </a:cxn>
                <a:cxn ang="0">
                  <a:pos x="35" y="13"/>
                </a:cxn>
                <a:cxn ang="0">
                  <a:pos x="37" y="16"/>
                </a:cxn>
                <a:cxn ang="0">
                  <a:pos x="36" y="19"/>
                </a:cxn>
                <a:cxn ang="0">
                  <a:pos x="38" y="23"/>
                </a:cxn>
                <a:cxn ang="0">
                  <a:pos x="39" y="27"/>
                </a:cxn>
                <a:cxn ang="0">
                  <a:pos x="35" y="27"/>
                </a:cxn>
                <a:cxn ang="0">
                  <a:pos x="37" y="29"/>
                </a:cxn>
                <a:cxn ang="0">
                  <a:pos x="34" y="31"/>
                </a:cxn>
                <a:cxn ang="0">
                  <a:pos x="31" y="34"/>
                </a:cxn>
                <a:cxn ang="0">
                  <a:pos x="29" y="32"/>
                </a:cxn>
                <a:cxn ang="0">
                  <a:pos x="29" y="28"/>
                </a:cxn>
                <a:cxn ang="0">
                  <a:pos x="25" y="26"/>
                </a:cxn>
              </a:cxnLst>
              <a:rect l="0" t="0" r="r" b="b"/>
              <a:pathLst>
                <a:path w="39" h="36">
                  <a:moveTo>
                    <a:pt x="25" y="26"/>
                  </a:moveTo>
                  <a:cubicBezTo>
                    <a:pt x="22" y="29"/>
                    <a:pt x="24" y="25"/>
                    <a:pt x="24" y="24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3" y="20"/>
                    <a:pt x="22" y="21"/>
                    <a:pt x="21" y="18"/>
                  </a:cubicBezTo>
                  <a:cubicBezTo>
                    <a:pt x="20" y="16"/>
                    <a:pt x="16" y="16"/>
                    <a:pt x="16" y="17"/>
                  </a:cubicBezTo>
                  <a:cubicBezTo>
                    <a:pt x="16" y="18"/>
                    <a:pt x="14" y="16"/>
                    <a:pt x="13" y="18"/>
                  </a:cubicBezTo>
                  <a:cubicBezTo>
                    <a:pt x="13" y="21"/>
                    <a:pt x="11" y="22"/>
                    <a:pt x="9" y="23"/>
                  </a:cubicBezTo>
                  <a:cubicBezTo>
                    <a:pt x="9" y="22"/>
                    <a:pt x="10" y="22"/>
                    <a:pt x="9" y="22"/>
                  </a:cubicBezTo>
                  <a:cubicBezTo>
                    <a:pt x="8" y="21"/>
                    <a:pt x="9" y="21"/>
                    <a:pt x="8" y="20"/>
                  </a:cubicBezTo>
                  <a:cubicBezTo>
                    <a:pt x="7" y="20"/>
                    <a:pt x="7" y="20"/>
                    <a:pt x="8" y="19"/>
                  </a:cubicBezTo>
                  <a:cubicBezTo>
                    <a:pt x="8" y="18"/>
                    <a:pt x="6" y="18"/>
                    <a:pt x="5" y="16"/>
                  </a:cubicBezTo>
                  <a:cubicBezTo>
                    <a:pt x="5" y="15"/>
                    <a:pt x="3" y="16"/>
                    <a:pt x="3" y="15"/>
                  </a:cubicBezTo>
                  <a:cubicBezTo>
                    <a:pt x="3" y="13"/>
                    <a:pt x="2" y="15"/>
                    <a:pt x="3" y="12"/>
                  </a:cubicBezTo>
                  <a:cubicBezTo>
                    <a:pt x="3" y="10"/>
                    <a:pt x="2" y="13"/>
                    <a:pt x="2" y="12"/>
                  </a:cubicBezTo>
                  <a:cubicBezTo>
                    <a:pt x="1" y="11"/>
                    <a:pt x="3" y="10"/>
                    <a:pt x="2" y="10"/>
                  </a:cubicBezTo>
                  <a:cubicBezTo>
                    <a:pt x="0" y="10"/>
                    <a:pt x="1" y="12"/>
                    <a:pt x="0" y="12"/>
                  </a:cubicBezTo>
                  <a:cubicBezTo>
                    <a:pt x="0" y="12"/>
                    <a:pt x="0" y="11"/>
                    <a:pt x="0" y="11"/>
                  </a:cubicBezTo>
                  <a:cubicBezTo>
                    <a:pt x="2" y="6"/>
                    <a:pt x="3" y="8"/>
                    <a:pt x="4" y="6"/>
                  </a:cubicBezTo>
                  <a:cubicBezTo>
                    <a:pt x="5" y="5"/>
                    <a:pt x="5" y="7"/>
                    <a:pt x="6" y="6"/>
                  </a:cubicBezTo>
                  <a:cubicBezTo>
                    <a:pt x="8" y="6"/>
                    <a:pt x="8" y="4"/>
                    <a:pt x="6" y="3"/>
                  </a:cubicBezTo>
                  <a:cubicBezTo>
                    <a:pt x="5" y="2"/>
                    <a:pt x="8" y="3"/>
                    <a:pt x="7" y="0"/>
                  </a:cubicBezTo>
                  <a:cubicBezTo>
                    <a:pt x="11" y="0"/>
                    <a:pt x="13" y="2"/>
                    <a:pt x="15" y="1"/>
                  </a:cubicBezTo>
                  <a:cubicBezTo>
                    <a:pt x="16" y="0"/>
                    <a:pt x="18" y="1"/>
                    <a:pt x="19" y="1"/>
                  </a:cubicBezTo>
                  <a:cubicBezTo>
                    <a:pt x="18" y="4"/>
                    <a:pt x="20" y="5"/>
                    <a:pt x="21" y="3"/>
                  </a:cubicBezTo>
                  <a:cubicBezTo>
                    <a:pt x="21" y="2"/>
                    <a:pt x="22" y="3"/>
                    <a:pt x="22" y="4"/>
                  </a:cubicBezTo>
                  <a:cubicBezTo>
                    <a:pt x="24" y="6"/>
                    <a:pt x="23" y="1"/>
                    <a:pt x="27" y="3"/>
                  </a:cubicBezTo>
                  <a:cubicBezTo>
                    <a:pt x="29" y="5"/>
                    <a:pt x="28" y="3"/>
                    <a:pt x="29" y="2"/>
                  </a:cubicBezTo>
                  <a:cubicBezTo>
                    <a:pt x="31" y="2"/>
                    <a:pt x="28" y="0"/>
                    <a:pt x="31" y="1"/>
                  </a:cubicBezTo>
                  <a:cubicBezTo>
                    <a:pt x="33" y="2"/>
                    <a:pt x="32" y="3"/>
                    <a:pt x="32" y="4"/>
                  </a:cubicBezTo>
                  <a:cubicBezTo>
                    <a:pt x="33" y="4"/>
                    <a:pt x="32" y="6"/>
                    <a:pt x="33" y="6"/>
                  </a:cubicBezTo>
                  <a:cubicBezTo>
                    <a:pt x="34" y="6"/>
                    <a:pt x="36" y="8"/>
                    <a:pt x="34" y="8"/>
                  </a:cubicBezTo>
                  <a:cubicBezTo>
                    <a:pt x="33" y="9"/>
                    <a:pt x="33" y="12"/>
                    <a:pt x="34" y="10"/>
                  </a:cubicBezTo>
                  <a:cubicBezTo>
                    <a:pt x="35" y="9"/>
                    <a:pt x="36" y="10"/>
                    <a:pt x="35" y="13"/>
                  </a:cubicBezTo>
                  <a:cubicBezTo>
                    <a:pt x="35" y="15"/>
                    <a:pt x="36" y="13"/>
                    <a:pt x="37" y="16"/>
                  </a:cubicBezTo>
                  <a:cubicBezTo>
                    <a:pt x="35" y="17"/>
                    <a:pt x="37" y="17"/>
                    <a:pt x="36" y="19"/>
                  </a:cubicBezTo>
                  <a:cubicBezTo>
                    <a:pt x="36" y="21"/>
                    <a:pt x="39" y="21"/>
                    <a:pt x="38" y="23"/>
                  </a:cubicBezTo>
                  <a:cubicBezTo>
                    <a:pt x="36" y="25"/>
                    <a:pt x="39" y="24"/>
                    <a:pt x="39" y="27"/>
                  </a:cubicBezTo>
                  <a:cubicBezTo>
                    <a:pt x="36" y="26"/>
                    <a:pt x="35" y="26"/>
                    <a:pt x="35" y="27"/>
                  </a:cubicBezTo>
                  <a:cubicBezTo>
                    <a:pt x="36" y="29"/>
                    <a:pt x="37" y="27"/>
                    <a:pt x="37" y="29"/>
                  </a:cubicBezTo>
                  <a:cubicBezTo>
                    <a:pt x="37" y="31"/>
                    <a:pt x="36" y="33"/>
                    <a:pt x="34" y="31"/>
                  </a:cubicBezTo>
                  <a:cubicBezTo>
                    <a:pt x="33" y="30"/>
                    <a:pt x="32" y="36"/>
                    <a:pt x="31" y="34"/>
                  </a:cubicBezTo>
                  <a:cubicBezTo>
                    <a:pt x="30" y="32"/>
                    <a:pt x="29" y="34"/>
                    <a:pt x="29" y="32"/>
                  </a:cubicBezTo>
                  <a:cubicBezTo>
                    <a:pt x="30" y="30"/>
                    <a:pt x="29" y="29"/>
                    <a:pt x="29" y="28"/>
                  </a:cubicBezTo>
                  <a:cubicBezTo>
                    <a:pt x="30" y="26"/>
                    <a:pt x="26" y="26"/>
                    <a:pt x="25" y="26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07" name="Freeform 20209">
              <a:extLst>
                <a:ext uri="{FF2B5EF4-FFF2-40B4-BE49-F238E27FC236}">
                  <a16:creationId xmlns:a16="http://schemas.microsoft.com/office/drawing/2014/main" id="{2A17FDB0-11CB-4C4C-AE38-75CBAB7355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89571" y="4105823"/>
              <a:ext cx="72512" cy="53429"/>
            </a:xfrm>
            <a:custGeom>
              <a:avLst/>
              <a:gdLst/>
              <a:ahLst/>
              <a:cxnLst>
                <a:cxn ang="0">
                  <a:pos x="8" y="10"/>
                </a:cxn>
                <a:cxn ang="0">
                  <a:pos x="7" y="11"/>
                </a:cxn>
                <a:cxn ang="0">
                  <a:pos x="6" y="10"/>
                </a:cxn>
                <a:cxn ang="0">
                  <a:pos x="6" y="9"/>
                </a:cxn>
                <a:cxn ang="0">
                  <a:pos x="6" y="6"/>
                </a:cxn>
                <a:cxn ang="0">
                  <a:pos x="4" y="7"/>
                </a:cxn>
                <a:cxn ang="0">
                  <a:pos x="3" y="5"/>
                </a:cxn>
                <a:cxn ang="0">
                  <a:pos x="2" y="4"/>
                </a:cxn>
                <a:cxn ang="0">
                  <a:pos x="0" y="3"/>
                </a:cxn>
                <a:cxn ang="0">
                  <a:pos x="6" y="2"/>
                </a:cxn>
                <a:cxn ang="0">
                  <a:pos x="7" y="1"/>
                </a:cxn>
                <a:cxn ang="0">
                  <a:pos x="15" y="1"/>
                </a:cxn>
                <a:cxn ang="0">
                  <a:pos x="14" y="4"/>
                </a:cxn>
                <a:cxn ang="0">
                  <a:pos x="14" y="7"/>
                </a:cxn>
                <a:cxn ang="0">
                  <a:pos x="12" y="7"/>
                </a:cxn>
                <a:cxn ang="0">
                  <a:pos x="8" y="12"/>
                </a:cxn>
                <a:cxn ang="0">
                  <a:pos x="8" y="10"/>
                </a:cxn>
                <a:cxn ang="0">
                  <a:pos x="3" y="6"/>
                </a:cxn>
                <a:cxn ang="0">
                  <a:pos x="2" y="6"/>
                </a:cxn>
                <a:cxn ang="0">
                  <a:pos x="3" y="6"/>
                </a:cxn>
                <a:cxn ang="0">
                  <a:pos x="3" y="8"/>
                </a:cxn>
                <a:cxn ang="0">
                  <a:pos x="3" y="9"/>
                </a:cxn>
                <a:cxn ang="0">
                  <a:pos x="3" y="8"/>
                </a:cxn>
                <a:cxn ang="0">
                  <a:pos x="3" y="11"/>
                </a:cxn>
                <a:cxn ang="0">
                  <a:pos x="2" y="11"/>
                </a:cxn>
                <a:cxn ang="0">
                  <a:pos x="3" y="11"/>
                </a:cxn>
                <a:cxn ang="0">
                  <a:pos x="3" y="10"/>
                </a:cxn>
                <a:cxn ang="0">
                  <a:pos x="3" y="11"/>
                </a:cxn>
                <a:cxn ang="0">
                  <a:pos x="3" y="10"/>
                </a:cxn>
                <a:cxn ang="0">
                  <a:pos x="5" y="9"/>
                </a:cxn>
                <a:cxn ang="0">
                  <a:pos x="4" y="10"/>
                </a:cxn>
                <a:cxn ang="0">
                  <a:pos x="5" y="9"/>
                </a:cxn>
                <a:cxn ang="0">
                  <a:pos x="2" y="9"/>
                </a:cxn>
                <a:cxn ang="0">
                  <a:pos x="2" y="10"/>
                </a:cxn>
                <a:cxn ang="0">
                  <a:pos x="2" y="9"/>
                </a:cxn>
                <a:cxn ang="0">
                  <a:pos x="2" y="8"/>
                </a:cxn>
                <a:cxn ang="0">
                  <a:pos x="1" y="8"/>
                </a:cxn>
                <a:cxn ang="0">
                  <a:pos x="2" y="8"/>
                </a:cxn>
                <a:cxn ang="0">
                  <a:pos x="6" y="8"/>
                </a:cxn>
                <a:cxn ang="0">
                  <a:pos x="5" y="8"/>
                </a:cxn>
                <a:cxn ang="0">
                  <a:pos x="6" y="8"/>
                </a:cxn>
              </a:cxnLst>
              <a:rect l="0" t="0" r="r" b="b"/>
              <a:pathLst>
                <a:path w="16" h="12">
                  <a:moveTo>
                    <a:pt x="8" y="10"/>
                  </a:moveTo>
                  <a:cubicBezTo>
                    <a:pt x="8" y="11"/>
                    <a:pt x="7" y="12"/>
                    <a:pt x="7" y="11"/>
                  </a:cubicBezTo>
                  <a:cubicBezTo>
                    <a:pt x="7" y="10"/>
                    <a:pt x="6" y="11"/>
                    <a:pt x="6" y="10"/>
                  </a:cubicBezTo>
                  <a:cubicBezTo>
                    <a:pt x="6" y="9"/>
                    <a:pt x="5" y="10"/>
                    <a:pt x="6" y="9"/>
                  </a:cubicBezTo>
                  <a:cubicBezTo>
                    <a:pt x="7" y="7"/>
                    <a:pt x="5" y="7"/>
                    <a:pt x="6" y="6"/>
                  </a:cubicBezTo>
                  <a:cubicBezTo>
                    <a:pt x="8" y="5"/>
                    <a:pt x="6" y="5"/>
                    <a:pt x="4" y="7"/>
                  </a:cubicBezTo>
                  <a:cubicBezTo>
                    <a:pt x="2" y="8"/>
                    <a:pt x="5" y="5"/>
                    <a:pt x="3" y="5"/>
                  </a:cubicBezTo>
                  <a:cubicBezTo>
                    <a:pt x="2" y="6"/>
                    <a:pt x="1" y="6"/>
                    <a:pt x="2" y="4"/>
                  </a:cubicBezTo>
                  <a:cubicBezTo>
                    <a:pt x="3" y="3"/>
                    <a:pt x="1" y="4"/>
                    <a:pt x="0" y="3"/>
                  </a:cubicBezTo>
                  <a:cubicBezTo>
                    <a:pt x="2" y="2"/>
                    <a:pt x="4" y="3"/>
                    <a:pt x="6" y="2"/>
                  </a:cubicBezTo>
                  <a:cubicBezTo>
                    <a:pt x="8" y="1"/>
                    <a:pt x="4" y="1"/>
                    <a:pt x="7" y="1"/>
                  </a:cubicBezTo>
                  <a:cubicBezTo>
                    <a:pt x="9" y="0"/>
                    <a:pt x="13" y="1"/>
                    <a:pt x="15" y="1"/>
                  </a:cubicBezTo>
                  <a:cubicBezTo>
                    <a:pt x="16" y="4"/>
                    <a:pt x="13" y="3"/>
                    <a:pt x="14" y="4"/>
                  </a:cubicBezTo>
                  <a:cubicBezTo>
                    <a:pt x="16" y="5"/>
                    <a:pt x="16" y="7"/>
                    <a:pt x="14" y="7"/>
                  </a:cubicBezTo>
                  <a:cubicBezTo>
                    <a:pt x="13" y="8"/>
                    <a:pt x="13" y="6"/>
                    <a:pt x="12" y="7"/>
                  </a:cubicBezTo>
                  <a:cubicBezTo>
                    <a:pt x="11" y="9"/>
                    <a:pt x="10" y="7"/>
                    <a:pt x="8" y="12"/>
                  </a:cubicBezTo>
                  <a:cubicBezTo>
                    <a:pt x="8" y="11"/>
                    <a:pt x="8" y="12"/>
                    <a:pt x="8" y="10"/>
                  </a:cubicBezTo>
                  <a:close/>
                  <a:moveTo>
                    <a:pt x="3" y="6"/>
                  </a:moveTo>
                  <a:cubicBezTo>
                    <a:pt x="3" y="5"/>
                    <a:pt x="2" y="6"/>
                    <a:pt x="2" y="6"/>
                  </a:cubicBezTo>
                  <a:cubicBezTo>
                    <a:pt x="3" y="7"/>
                    <a:pt x="3" y="7"/>
                    <a:pt x="3" y="6"/>
                  </a:cubicBezTo>
                  <a:close/>
                  <a:moveTo>
                    <a:pt x="3" y="8"/>
                  </a:moveTo>
                  <a:cubicBezTo>
                    <a:pt x="3" y="7"/>
                    <a:pt x="2" y="8"/>
                    <a:pt x="3" y="9"/>
                  </a:cubicBezTo>
                  <a:cubicBezTo>
                    <a:pt x="3" y="9"/>
                    <a:pt x="4" y="8"/>
                    <a:pt x="3" y="8"/>
                  </a:cubicBezTo>
                  <a:close/>
                  <a:moveTo>
                    <a:pt x="3" y="11"/>
                  </a:moveTo>
                  <a:cubicBezTo>
                    <a:pt x="3" y="10"/>
                    <a:pt x="2" y="10"/>
                    <a:pt x="2" y="11"/>
                  </a:cubicBezTo>
                  <a:cubicBezTo>
                    <a:pt x="2" y="11"/>
                    <a:pt x="3" y="12"/>
                    <a:pt x="3" y="11"/>
                  </a:cubicBezTo>
                  <a:close/>
                  <a:moveTo>
                    <a:pt x="3" y="10"/>
                  </a:moveTo>
                  <a:cubicBezTo>
                    <a:pt x="3" y="10"/>
                    <a:pt x="3" y="11"/>
                    <a:pt x="3" y="11"/>
                  </a:cubicBezTo>
                  <a:cubicBezTo>
                    <a:pt x="4" y="11"/>
                    <a:pt x="4" y="10"/>
                    <a:pt x="3" y="10"/>
                  </a:cubicBezTo>
                  <a:close/>
                  <a:moveTo>
                    <a:pt x="5" y="9"/>
                  </a:moveTo>
                  <a:cubicBezTo>
                    <a:pt x="5" y="9"/>
                    <a:pt x="4" y="10"/>
                    <a:pt x="4" y="10"/>
                  </a:cubicBezTo>
                  <a:cubicBezTo>
                    <a:pt x="5" y="10"/>
                    <a:pt x="5" y="10"/>
                    <a:pt x="5" y="9"/>
                  </a:cubicBezTo>
                  <a:close/>
                  <a:moveTo>
                    <a:pt x="2" y="9"/>
                  </a:moveTo>
                  <a:cubicBezTo>
                    <a:pt x="2" y="9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close/>
                  <a:moveTo>
                    <a:pt x="2" y="8"/>
                  </a:moveTo>
                  <a:cubicBezTo>
                    <a:pt x="2" y="7"/>
                    <a:pt x="1" y="8"/>
                    <a:pt x="1" y="8"/>
                  </a:cubicBezTo>
                  <a:cubicBezTo>
                    <a:pt x="1" y="8"/>
                    <a:pt x="2" y="8"/>
                    <a:pt x="2" y="8"/>
                  </a:cubicBezTo>
                  <a:close/>
                  <a:moveTo>
                    <a:pt x="6" y="8"/>
                  </a:moveTo>
                  <a:cubicBezTo>
                    <a:pt x="5" y="7"/>
                    <a:pt x="5" y="8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08" name="Freeform 20210">
              <a:extLst>
                <a:ext uri="{FF2B5EF4-FFF2-40B4-BE49-F238E27FC236}">
                  <a16:creationId xmlns:a16="http://schemas.microsoft.com/office/drawing/2014/main" id="{9A2CD110-DAB9-4230-916B-9835B533D1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81575" y="3979879"/>
              <a:ext cx="66789" cy="70604"/>
            </a:xfrm>
            <a:custGeom>
              <a:avLst/>
              <a:gdLst/>
              <a:ahLst/>
              <a:cxnLst>
                <a:cxn ang="0">
                  <a:pos x="9" y="15"/>
                </a:cxn>
                <a:cxn ang="0">
                  <a:pos x="9" y="12"/>
                </a:cxn>
                <a:cxn ang="0">
                  <a:pos x="9" y="15"/>
                </a:cxn>
                <a:cxn ang="0">
                  <a:pos x="14" y="7"/>
                </a:cxn>
                <a:cxn ang="0">
                  <a:pos x="13" y="7"/>
                </a:cxn>
                <a:cxn ang="0">
                  <a:pos x="14" y="7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6" y="4"/>
                </a:cxn>
                <a:cxn ang="0">
                  <a:pos x="6" y="3"/>
                </a:cxn>
                <a:cxn ang="0">
                  <a:pos x="5" y="4"/>
                </a:cxn>
                <a:cxn ang="0">
                  <a:pos x="6" y="4"/>
                </a:cxn>
                <a:cxn ang="0">
                  <a:pos x="5" y="15"/>
                </a:cxn>
                <a:cxn ang="0">
                  <a:pos x="5" y="14"/>
                </a:cxn>
                <a:cxn ang="0">
                  <a:pos x="5" y="15"/>
                </a:cxn>
                <a:cxn ang="0">
                  <a:pos x="11" y="12"/>
                </a:cxn>
                <a:cxn ang="0">
                  <a:pos x="11" y="13"/>
                </a:cxn>
                <a:cxn ang="0">
                  <a:pos x="11" y="12"/>
                </a:cxn>
              </a:cxnLst>
              <a:rect l="0" t="0" r="r" b="b"/>
              <a:pathLst>
                <a:path w="15" h="16">
                  <a:moveTo>
                    <a:pt x="9" y="15"/>
                  </a:moveTo>
                  <a:cubicBezTo>
                    <a:pt x="8" y="15"/>
                    <a:pt x="8" y="11"/>
                    <a:pt x="9" y="12"/>
                  </a:cubicBezTo>
                  <a:cubicBezTo>
                    <a:pt x="10" y="13"/>
                    <a:pt x="11" y="14"/>
                    <a:pt x="9" y="15"/>
                  </a:cubicBezTo>
                  <a:close/>
                  <a:moveTo>
                    <a:pt x="14" y="7"/>
                  </a:moveTo>
                  <a:cubicBezTo>
                    <a:pt x="15" y="6"/>
                    <a:pt x="13" y="6"/>
                    <a:pt x="13" y="7"/>
                  </a:cubicBezTo>
                  <a:cubicBezTo>
                    <a:pt x="12" y="8"/>
                    <a:pt x="13" y="8"/>
                    <a:pt x="14" y="7"/>
                  </a:cubicBezTo>
                  <a:close/>
                  <a:moveTo>
                    <a:pt x="1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1" y="3"/>
                    <a:pt x="3" y="0"/>
                    <a:pt x="1" y="0"/>
                  </a:cubicBezTo>
                  <a:close/>
                  <a:moveTo>
                    <a:pt x="6" y="4"/>
                  </a:moveTo>
                  <a:cubicBezTo>
                    <a:pt x="7" y="4"/>
                    <a:pt x="7" y="4"/>
                    <a:pt x="6" y="3"/>
                  </a:cubicBezTo>
                  <a:cubicBezTo>
                    <a:pt x="5" y="3"/>
                    <a:pt x="5" y="3"/>
                    <a:pt x="5" y="4"/>
                  </a:cubicBezTo>
                  <a:cubicBezTo>
                    <a:pt x="5" y="5"/>
                    <a:pt x="5" y="4"/>
                    <a:pt x="6" y="4"/>
                  </a:cubicBezTo>
                  <a:close/>
                  <a:moveTo>
                    <a:pt x="5" y="15"/>
                  </a:moveTo>
                  <a:cubicBezTo>
                    <a:pt x="6" y="15"/>
                    <a:pt x="5" y="14"/>
                    <a:pt x="5" y="14"/>
                  </a:cubicBezTo>
                  <a:cubicBezTo>
                    <a:pt x="4" y="15"/>
                    <a:pt x="5" y="16"/>
                    <a:pt x="5" y="15"/>
                  </a:cubicBezTo>
                  <a:close/>
                  <a:moveTo>
                    <a:pt x="11" y="12"/>
                  </a:moveTo>
                  <a:cubicBezTo>
                    <a:pt x="11" y="12"/>
                    <a:pt x="10" y="13"/>
                    <a:pt x="11" y="13"/>
                  </a:cubicBezTo>
                  <a:cubicBezTo>
                    <a:pt x="12" y="13"/>
                    <a:pt x="12" y="12"/>
                    <a:pt x="11" y="12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09" name="Freeform 20211">
              <a:extLst>
                <a:ext uri="{FF2B5EF4-FFF2-40B4-BE49-F238E27FC236}">
                  <a16:creationId xmlns:a16="http://schemas.microsoft.com/office/drawing/2014/main" id="{047945F5-13BE-401D-8756-44E0258662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2486" y="6031225"/>
              <a:ext cx="49613" cy="45796"/>
            </a:xfrm>
            <a:custGeom>
              <a:avLst/>
              <a:gdLst/>
              <a:ahLst/>
              <a:cxnLst>
                <a:cxn ang="0">
                  <a:pos x="1" y="9"/>
                </a:cxn>
                <a:cxn ang="0">
                  <a:pos x="0" y="7"/>
                </a:cxn>
                <a:cxn ang="0">
                  <a:pos x="1" y="5"/>
                </a:cxn>
                <a:cxn ang="0">
                  <a:pos x="3" y="4"/>
                </a:cxn>
                <a:cxn ang="0">
                  <a:pos x="3" y="3"/>
                </a:cxn>
                <a:cxn ang="0">
                  <a:pos x="3" y="2"/>
                </a:cxn>
                <a:cxn ang="0">
                  <a:pos x="4" y="1"/>
                </a:cxn>
                <a:cxn ang="0">
                  <a:pos x="6" y="1"/>
                </a:cxn>
                <a:cxn ang="0">
                  <a:pos x="7" y="2"/>
                </a:cxn>
                <a:cxn ang="0">
                  <a:pos x="7" y="3"/>
                </a:cxn>
                <a:cxn ang="0">
                  <a:pos x="8" y="2"/>
                </a:cxn>
                <a:cxn ang="0">
                  <a:pos x="10" y="2"/>
                </a:cxn>
                <a:cxn ang="0">
                  <a:pos x="10" y="3"/>
                </a:cxn>
                <a:cxn ang="0">
                  <a:pos x="9" y="4"/>
                </a:cxn>
                <a:cxn ang="0">
                  <a:pos x="7" y="5"/>
                </a:cxn>
                <a:cxn ang="0">
                  <a:pos x="5" y="6"/>
                </a:cxn>
                <a:cxn ang="0">
                  <a:pos x="5" y="7"/>
                </a:cxn>
                <a:cxn ang="0">
                  <a:pos x="4" y="7"/>
                </a:cxn>
                <a:cxn ang="0">
                  <a:pos x="3" y="8"/>
                </a:cxn>
                <a:cxn ang="0">
                  <a:pos x="1" y="9"/>
                </a:cxn>
              </a:cxnLst>
              <a:rect l="0" t="0" r="r" b="b"/>
              <a:pathLst>
                <a:path w="11" h="10">
                  <a:moveTo>
                    <a:pt x="1" y="9"/>
                  </a:moveTo>
                  <a:cubicBezTo>
                    <a:pt x="0" y="8"/>
                    <a:pt x="0" y="7"/>
                    <a:pt x="0" y="7"/>
                  </a:cubicBezTo>
                  <a:cubicBezTo>
                    <a:pt x="1" y="7"/>
                    <a:pt x="0" y="6"/>
                    <a:pt x="1" y="5"/>
                  </a:cubicBezTo>
                  <a:cubicBezTo>
                    <a:pt x="3" y="4"/>
                    <a:pt x="2" y="4"/>
                    <a:pt x="3" y="4"/>
                  </a:cubicBezTo>
                  <a:cubicBezTo>
                    <a:pt x="4" y="4"/>
                    <a:pt x="4" y="4"/>
                    <a:pt x="3" y="3"/>
                  </a:cubicBezTo>
                  <a:cubicBezTo>
                    <a:pt x="3" y="3"/>
                    <a:pt x="4" y="3"/>
                    <a:pt x="3" y="2"/>
                  </a:cubicBezTo>
                  <a:cubicBezTo>
                    <a:pt x="3" y="2"/>
                    <a:pt x="5" y="2"/>
                    <a:pt x="4" y="1"/>
                  </a:cubicBezTo>
                  <a:cubicBezTo>
                    <a:pt x="4" y="0"/>
                    <a:pt x="5" y="1"/>
                    <a:pt x="6" y="1"/>
                  </a:cubicBezTo>
                  <a:cubicBezTo>
                    <a:pt x="7" y="1"/>
                    <a:pt x="7" y="2"/>
                    <a:pt x="7" y="2"/>
                  </a:cubicBezTo>
                  <a:cubicBezTo>
                    <a:pt x="6" y="2"/>
                    <a:pt x="7" y="2"/>
                    <a:pt x="7" y="3"/>
                  </a:cubicBezTo>
                  <a:cubicBezTo>
                    <a:pt x="8" y="4"/>
                    <a:pt x="7" y="2"/>
                    <a:pt x="8" y="2"/>
                  </a:cubicBezTo>
                  <a:cubicBezTo>
                    <a:pt x="9" y="1"/>
                    <a:pt x="9" y="1"/>
                    <a:pt x="10" y="2"/>
                  </a:cubicBezTo>
                  <a:cubicBezTo>
                    <a:pt x="10" y="3"/>
                    <a:pt x="9" y="3"/>
                    <a:pt x="10" y="3"/>
                  </a:cubicBezTo>
                  <a:cubicBezTo>
                    <a:pt x="11" y="4"/>
                    <a:pt x="10" y="4"/>
                    <a:pt x="9" y="4"/>
                  </a:cubicBezTo>
                  <a:cubicBezTo>
                    <a:pt x="7" y="5"/>
                    <a:pt x="9" y="6"/>
                    <a:pt x="7" y="5"/>
                  </a:cubicBezTo>
                  <a:cubicBezTo>
                    <a:pt x="4" y="5"/>
                    <a:pt x="3" y="5"/>
                    <a:pt x="5" y="6"/>
                  </a:cubicBezTo>
                  <a:cubicBezTo>
                    <a:pt x="6" y="6"/>
                    <a:pt x="6" y="8"/>
                    <a:pt x="5" y="7"/>
                  </a:cubicBezTo>
                  <a:cubicBezTo>
                    <a:pt x="4" y="6"/>
                    <a:pt x="5" y="8"/>
                    <a:pt x="4" y="7"/>
                  </a:cubicBezTo>
                  <a:cubicBezTo>
                    <a:pt x="2" y="6"/>
                    <a:pt x="4" y="9"/>
                    <a:pt x="3" y="8"/>
                  </a:cubicBezTo>
                  <a:cubicBezTo>
                    <a:pt x="0" y="7"/>
                    <a:pt x="3" y="10"/>
                    <a:pt x="1" y="9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10" name="Freeform 20212">
              <a:extLst>
                <a:ext uri="{FF2B5EF4-FFF2-40B4-BE49-F238E27FC236}">
                  <a16:creationId xmlns:a16="http://schemas.microsoft.com/office/drawing/2014/main" id="{38C038F4-49BF-4B1D-BED5-59727D3F8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1954" y="6035040"/>
              <a:ext cx="45796" cy="32440"/>
            </a:xfrm>
            <a:custGeom>
              <a:avLst/>
              <a:gdLst/>
              <a:ahLst/>
              <a:cxnLst>
                <a:cxn ang="0">
                  <a:pos x="2" y="7"/>
                </a:cxn>
                <a:cxn ang="0">
                  <a:pos x="1" y="6"/>
                </a:cxn>
                <a:cxn ang="0">
                  <a:pos x="1" y="5"/>
                </a:cxn>
                <a:cxn ang="0">
                  <a:pos x="3" y="5"/>
                </a:cxn>
                <a:cxn ang="0">
                  <a:pos x="4" y="4"/>
                </a:cxn>
                <a:cxn ang="0">
                  <a:pos x="3" y="3"/>
                </a:cxn>
                <a:cxn ang="0">
                  <a:pos x="3" y="3"/>
                </a:cxn>
                <a:cxn ang="0">
                  <a:pos x="3" y="2"/>
                </a:cxn>
                <a:cxn ang="0">
                  <a:pos x="3" y="1"/>
                </a:cxn>
                <a:cxn ang="0">
                  <a:pos x="6" y="1"/>
                </a:cxn>
                <a:cxn ang="0">
                  <a:pos x="7" y="1"/>
                </a:cxn>
                <a:cxn ang="0">
                  <a:pos x="9" y="0"/>
                </a:cxn>
                <a:cxn ang="0">
                  <a:pos x="9" y="2"/>
                </a:cxn>
                <a:cxn ang="0">
                  <a:pos x="7" y="4"/>
                </a:cxn>
                <a:cxn ang="0">
                  <a:pos x="5" y="5"/>
                </a:cxn>
                <a:cxn ang="0">
                  <a:pos x="4" y="6"/>
                </a:cxn>
                <a:cxn ang="0">
                  <a:pos x="3" y="7"/>
                </a:cxn>
                <a:cxn ang="0">
                  <a:pos x="2" y="7"/>
                </a:cxn>
              </a:cxnLst>
              <a:rect l="0" t="0" r="r" b="b"/>
              <a:pathLst>
                <a:path w="10" h="7">
                  <a:moveTo>
                    <a:pt x="2" y="7"/>
                  </a:moveTo>
                  <a:cubicBezTo>
                    <a:pt x="1" y="6"/>
                    <a:pt x="2" y="7"/>
                    <a:pt x="1" y="6"/>
                  </a:cubicBezTo>
                  <a:cubicBezTo>
                    <a:pt x="0" y="5"/>
                    <a:pt x="1" y="6"/>
                    <a:pt x="1" y="5"/>
                  </a:cubicBezTo>
                  <a:cubicBezTo>
                    <a:pt x="1" y="5"/>
                    <a:pt x="2" y="6"/>
                    <a:pt x="3" y="5"/>
                  </a:cubicBezTo>
                  <a:cubicBezTo>
                    <a:pt x="3" y="4"/>
                    <a:pt x="4" y="4"/>
                    <a:pt x="4" y="4"/>
                  </a:cubicBezTo>
                  <a:cubicBezTo>
                    <a:pt x="5" y="3"/>
                    <a:pt x="4" y="3"/>
                    <a:pt x="3" y="3"/>
                  </a:cubicBezTo>
                  <a:cubicBezTo>
                    <a:pt x="2" y="4"/>
                    <a:pt x="2" y="3"/>
                    <a:pt x="3" y="3"/>
                  </a:cubicBezTo>
                  <a:cubicBezTo>
                    <a:pt x="4" y="3"/>
                    <a:pt x="4" y="2"/>
                    <a:pt x="3" y="2"/>
                  </a:cubicBezTo>
                  <a:cubicBezTo>
                    <a:pt x="2" y="1"/>
                    <a:pt x="1" y="0"/>
                    <a:pt x="3" y="1"/>
                  </a:cubicBezTo>
                  <a:cubicBezTo>
                    <a:pt x="6" y="2"/>
                    <a:pt x="5" y="1"/>
                    <a:pt x="6" y="1"/>
                  </a:cubicBezTo>
                  <a:cubicBezTo>
                    <a:pt x="6" y="0"/>
                    <a:pt x="6" y="1"/>
                    <a:pt x="7" y="1"/>
                  </a:cubicBezTo>
                  <a:cubicBezTo>
                    <a:pt x="8" y="1"/>
                    <a:pt x="8" y="0"/>
                    <a:pt x="9" y="0"/>
                  </a:cubicBezTo>
                  <a:cubicBezTo>
                    <a:pt x="10" y="1"/>
                    <a:pt x="10" y="1"/>
                    <a:pt x="9" y="2"/>
                  </a:cubicBezTo>
                  <a:cubicBezTo>
                    <a:pt x="8" y="3"/>
                    <a:pt x="8" y="2"/>
                    <a:pt x="7" y="4"/>
                  </a:cubicBezTo>
                  <a:cubicBezTo>
                    <a:pt x="6" y="5"/>
                    <a:pt x="6" y="5"/>
                    <a:pt x="5" y="5"/>
                  </a:cubicBezTo>
                  <a:cubicBezTo>
                    <a:pt x="4" y="5"/>
                    <a:pt x="4" y="6"/>
                    <a:pt x="4" y="6"/>
                  </a:cubicBezTo>
                  <a:cubicBezTo>
                    <a:pt x="3" y="7"/>
                    <a:pt x="3" y="6"/>
                    <a:pt x="3" y="7"/>
                  </a:cubicBezTo>
                  <a:cubicBezTo>
                    <a:pt x="3" y="7"/>
                    <a:pt x="3" y="7"/>
                    <a:pt x="2" y="7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11" name="Freeform 20213">
              <a:extLst>
                <a:ext uri="{FF2B5EF4-FFF2-40B4-BE49-F238E27FC236}">
                  <a16:creationId xmlns:a16="http://schemas.microsoft.com/office/drawing/2014/main" id="{FD342677-BC11-408F-8A5B-5442D658BE0A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4750" y="3002866"/>
              <a:ext cx="85871" cy="103044"/>
            </a:xfrm>
            <a:custGeom>
              <a:avLst/>
              <a:gdLst/>
              <a:ahLst/>
              <a:cxnLst>
                <a:cxn ang="0">
                  <a:pos x="8" y="23"/>
                </a:cxn>
                <a:cxn ang="0">
                  <a:pos x="8" y="20"/>
                </a:cxn>
                <a:cxn ang="0">
                  <a:pos x="7" y="12"/>
                </a:cxn>
                <a:cxn ang="0">
                  <a:pos x="5" y="8"/>
                </a:cxn>
                <a:cxn ang="0">
                  <a:pos x="0" y="2"/>
                </a:cxn>
                <a:cxn ang="0">
                  <a:pos x="4" y="1"/>
                </a:cxn>
                <a:cxn ang="0">
                  <a:pos x="10" y="3"/>
                </a:cxn>
                <a:cxn ang="0">
                  <a:pos x="13" y="4"/>
                </a:cxn>
                <a:cxn ang="0">
                  <a:pos x="13" y="6"/>
                </a:cxn>
                <a:cxn ang="0">
                  <a:pos x="15" y="9"/>
                </a:cxn>
                <a:cxn ang="0">
                  <a:pos x="16" y="12"/>
                </a:cxn>
                <a:cxn ang="0">
                  <a:pos x="17" y="16"/>
                </a:cxn>
                <a:cxn ang="0">
                  <a:pos x="17" y="16"/>
                </a:cxn>
                <a:cxn ang="0">
                  <a:pos x="13" y="16"/>
                </a:cxn>
                <a:cxn ang="0">
                  <a:pos x="12" y="17"/>
                </a:cxn>
                <a:cxn ang="0">
                  <a:pos x="10" y="22"/>
                </a:cxn>
                <a:cxn ang="0">
                  <a:pos x="8" y="23"/>
                </a:cxn>
              </a:cxnLst>
              <a:rect l="0" t="0" r="r" b="b"/>
              <a:pathLst>
                <a:path w="19" h="23">
                  <a:moveTo>
                    <a:pt x="8" y="23"/>
                  </a:moveTo>
                  <a:cubicBezTo>
                    <a:pt x="7" y="22"/>
                    <a:pt x="8" y="22"/>
                    <a:pt x="8" y="20"/>
                  </a:cubicBezTo>
                  <a:cubicBezTo>
                    <a:pt x="7" y="17"/>
                    <a:pt x="10" y="15"/>
                    <a:pt x="7" y="12"/>
                  </a:cubicBezTo>
                  <a:cubicBezTo>
                    <a:pt x="4" y="8"/>
                    <a:pt x="5" y="9"/>
                    <a:pt x="5" y="8"/>
                  </a:cubicBezTo>
                  <a:cubicBezTo>
                    <a:pt x="3" y="7"/>
                    <a:pt x="2" y="1"/>
                    <a:pt x="0" y="2"/>
                  </a:cubicBezTo>
                  <a:cubicBezTo>
                    <a:pt x="1" y="1"/>
                    <a:pt x="3" y="1"/>
                    <a:pt x="4" y="1"/>
                  </a:cubicBezTo>
                  <a:cubicBezTo>
                    <a:pt x="5" y="0"/>
                    <a:pt x="9" y="3"/>
                    <a:pt x="10" y="3"/>
                  </a:cubicBezTo>
                  <a:cubicBezTo>
                    <a:pt x="11" y="2"/>
                    <a:pt x="11" y="5"/>
                    <a:pt x="13" y="4"/>
                  </a:cubicBezTo>
                  <a:cubicBezTo>
                    <a:pt x="14" y="4"/>
                    <a:pt x="14" y="5"/>
                    <a:pt x="13" y="6"/>
                  </a:cubicBezTo>
                  <a:cubicBezTo>
                    <a:pt x="12" y="8"/>
                    <a:pt x="14" y="9"/>
                    <a:pt x="15" y="9"/>
                  </a:cubicBezTo>
                  <a:cubicBezTo>
                    <a:pt x="16" y="9"/>
                    <a:pt x="14" y="11"/>
                    <a:pt x="16" y="12"/>
                  </a:cubicBezTo>
                  <a:cubicBezTo>
                    <a:pt x="18" y="13"/>
                    <a:pt x="16" y="15"/>
                    <a:pt x="17" y="16"/>
                  </a:cubicBezTo>
                  <a:cubicBezTo>
                    <a:pt x="19" y="16"/>
                    <a:pt x="17" y="17"/>
                    <a:pt x="17" y="16"/>
                  </a:cubicBezTo>
                  <a:cubicBezTo>
                    <a:pt x="16" y="16"/>
                    <a:pt x="14" y="17"/>
                    <a:pt x="13" y="16"/>
                  </a:cubicBezTo>
                  <a:cubicBezTo>
                    <a:pt x="12" y="15"/>
                    <a:pt x="11" y="16"/>
                    <a:pt x="12" y="17"/>
                  </a:cubicBezTo>
                  <a:cubicBezTo>
                    <a:pt x="13" y="19"/>
                    <a:pt x="9" y="21"/>
                    <a:pt x="10" y="22"/>
                  </a:cubicBezTo>
                  <a:cubicBezTo>
                    <a:pt x="10" y="23"/>
                    <a:pt x="9" y="23"/>
                    <a:pt x="8" y="23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12" name="Freeform 20214">
              <a:extLst>
                <a:ext uri="{FF2B5EF4-FFF2-40B4-BE49-F238E27FC236}">
                  <a16:creationId xmlns:a16="http://schemas.microsoft.com/office/drawing/2014/main" id="{13DC8196-A92A-4940-9BBD-532140953EB7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5908" y="3006684"/>
              <a:ext cx="221354" cy="164107"/>
            </a:xfrm>
            <a:custGeom>
              <a:avLst/>
              <a:gdLst/>
              <a:ahLst/>
              <a:cxnLst>
                <a:cxn ang="0">
                  <a:pos x="13" y="3"/>
                </a:cxn>
                <a:cxn ang="0">
                  <a:pos x="10" y="5"/>
                </a:cxn>
                <a:cxn ang="0">
                  <a:pos x="8" y="9"/>
                </a:cxn>
                <a:cxn ang="0">
                  <a:pos x="7" y="12"/>
                </a:cxn>
                <a:cxn ang="0">
                  <a:pos x="4" y="16"/>
                </a:cxn>
                <a:cxn ang="0">
                  <a:pos x="2" y="16"/>
                </a:cxn>
                <a:cxn ang="0">
                  <a:pos x="2" y="17"/>
                </a:cxn>
                <a:cxn ang="0">
                  <a:pos x="0" y="17"/>
                </a:cxn>
                <a:cxn ang="0">
                  <a:pos x="2" y="21"/>
                </a:cxn>
                <a:cxn ang="0">
                  <a:pos x="6" y="25"/>
                </a:cxn>
                <a:cxn ang="0">
                  <a:pos x="9" y="29"/>
                </a:cxn>
                <a:cxn ang="0">
                  <a:pos x="11" y="28"/>
                </a:cxn>
                <a:cxn ang="0">
                  <a:pos x="12" y="31"/>
                </a:cxn>
                <a:cxn ang="0">
                  <a:pos x="13" y="34"/>
                </a:cxn>
                <a:cxn ang="0">
                  <a:pos x="18" y="34"/>
                </a:cxn>
                <a:cxn ang="0">
                  <a:pos x="23" y="34"/>
                </a:cxn>
                <a:cxn ang="0">
                  <a:pos x="29" y="34"/>
                </a:cxn>
                <a:cxn ang="0">
                  <a:pos x="36" y="32"/>
                </a:cxn>
                <a:cxn ang="0">
                  <a:pos x="40" y="33"/>
                </a:cxn>
                <a:cxn ang="0">
                  <a:pos x="43" y="35"/>
                </a:cxn>
                <a:cxn ang="0">
                  <a:pos x="47" y="27"/>
                </a:cxn>
                <a:cxn ang="0">
                  <a:pos x="49" y="24"/>
                </a:cxn>
                <a:cxn ang="0">
                  <a:pos x="46" y="23"/>
                </a:cxn>
                <a:cxn ang="0">
                  <a:pos x="44" y="24"/>
                </a:cxn>
                <a:cxn ang="0">
                  <a:pos x="41" y="22"/>
                </a:cxn>
                <a:cxn ang="0">
                  <a:pos x="41" y="19"/>
                </a:cxn>
                <a:cxn ang="0">
                  <a:pos x="40" y="11"/>
                </a:cxn>
                <a:cxn ang="0">
                  <a:pos x="38" y="7"/>
                </a:cxn>
                <a:cxn ang="0">
                  <a:pos x="33" y="1"/>
                </a:cxn>
                <a:cxn ang="0">
                  <a:pos x="28" y="4"/>
                </a:cxn>
                <a:cxn ang="0">
                  <a:pos x="25" y="5"/>
                </a:cxn>
                <a:cxn ang="0">
                  <a:pos x="21" y="4"/>
                </a:cxn>
                <a:cxn ang="0">
                  <a:pos x="17" y="3"/>
                </a:cxn>
                <a:cxn ang="0">
                  <a:pos x="14" y="3"/>
                </a:cxn>
                <a:cxn ang="0">
                  <a:pos x="13" y="3"/>
                </a:cxn>
              </a:cxnLst>
              <a:rect l="0" t="0" r="r" b="b"/>
              <a:pathLst>
                <a:path w="49" h="36">
                  <a:moveTo>
                    <a:pt x="13" y="3"/>
                  </a:moveTo>
                  <a:cubicBezTo>
                    <a:pt x="11" y="6"/>
                    <a:pt x="11" y="4"/>
                    <a:pt x="10" y="5"/>
                  </a:cubicBezTo>
                  <a:cubicBezTo>
                    <a:pt x="9" y="7"/>
                    <a:pt x="10" y="7"/>
                    <a:pt x="8" y="9"/>
                  </a:cubicBezTo>
                  <a:cubicBezTo>
                    <a:pt x="6" y="10"/>
                    <a:pt x="7" y="10"/>
                    <a:pt x="7" y="12"/>
                  </a:cubicBezTo>
                  <a:cubicBezTo>
                    <a:pt x="6" y="13"/>
                    <a:pt x="4" y="16"/>
                    <a:pt x="4" y="16"/>
                  </a:cubicBezTo>
                  <a:cubicBezTo>
                    <a:pt x="3" y="16"/>
                    <a:pt x="3" y="16"/>
                    <a:pt x="2" y="16"/>
                  </a:cubicBezTo>
                  <a:cubicBezTo>
                    <a:pt x="2" y="16"/>
                    <a:pt x="3" y="16"/>
                    <a:pt x="2" y="17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1" y="19"/>
                    <a:pt x="3" y="19"/>
                    <a:pt x="2" y="21"/>
                  </a:cubicBezTo>
                  <a:cubicBezTo>
                    <a:pt x="2" y="24"/>
                    <a:pt x="7" y="23"/>
                    <a:pt x="6" y="25"/>
                  </a:cubicBezTo>
                  <a:cubicBezTo>
                    <a:pt x="5" y="26"/>
                    <a:pt x="6" y="28"/>
                    <a:pt x="9" y="29"/>
                  </a:cubicBezTo>
                  <a:cubicBezTo>
                    <a:pt x="11" y="29"/>
                    <a:pt x="10" y="27"/>
                    <a:pt x="11" y="28"/>
                  </a:cubicBezTo>
                  <a:cubicBezTo>
                    <a:pt x="15" y="30"/>
                    <a:pt x="9" y="28"/>
                    <a:pt x="12" y="31"/>
                  </a:cubicBezTo>
                  <a:cubicBezTo>
                    <a:pt x="16" y="33"/>
                    <a:pt x="12" y="33"/>
                    <a:pt x="13" y="34"/>
                  </a:cubicBezTo>
                  <a:cubicBezTo>
                    <a:pt x="15" y="35"/>
                    <a:pt x="15" y="33"/>
                    <a:pt x="18" y="34"/>
                  </a:cubicBezTo>
                  <a:cubicBezTo>
                    <a:pt x="20" y="36"/>
                    <a:pt x="21" y="34"/>
                    <a:pt x="23" y="34"/>
                  </a:cubicBezTo>
                  <a:cubicBezTo>
                    <a:pt x="24" y="35"/>
                    <a:pt x="26" y="36"/>
                    <a:pt x="29" y="34"/>
                  </a:cubicBezTo>
                  <a:cubicBezTo>
                    <a:pt x="31" y="33"/>
                    <a:pt x="35" y="31"/>
                    <a:pt x="36" y="32"/>
                  </a:cubicBezTo>
                  <a:cubicBezTo>
                    <a:pt x="37" y="34"/>
                    <a:pt x="38" y="31"/>
                    <a:pt x="40" y="33"/>
                  </a:cubicBezTo>
                  <a:cubicBezTo>
                    <a:pt x="41" y="35"/>
                    <a:pt x="42" y="34"/>
                    <a:pt x="43" y="35"/>
                  </a:cubicBezTo>
                  <a:cubicBezTo>
                    <a:pt x="43" y="30"/>
                    <a:pt x="45" y="27"/>
                    <a:pt x="47" y="27"/>
                  </a:cubicBezTo>
                  <a:cubicBezTo>
                    <a:pt x="49" y="26"/>
                    <a:pt x="49" y="25"/>
                    <a:pt x="49" y="24"/>
                  </a:cubicBezTo>
                  <a:cubicBezTo>
                    <a:pt x="48" y="22"/>
                    <a:pt x="46" y="22"/>
                    <a:pt x="46" y="23"/>
                  </a:cubicBezTo>
                  <a:cubicBezTo>
                    <a:pt x="45" y="24"/>
                    <a:pt x="44" y="23"/>
                    <a:pt x="44" y="24"/>
                  </a:cubicBezTo>
                  <a:cubicBezTo>
                    <a:pt x="44" y="24"/>
                    <a:pt x="43" y="24"/>
                    <a:pt x="41" y="22"/>
                  </a:cubicBezTo>
                  <a:cubicBezTo>
                    <a:pt x="40" y="21"/>
                    <a:pt x="41" y="21"/>
                    <a:pt x="41" y="19"/>
                  </a:cubicBezTo>
                  <a:cubicBezTo>
                    <a:pt x="40" y="16"/>
                    <a:pt x="43" y="14"/>
                    <a:pt x="40" y="11"/>
                  </a:cubicBezTo>
                  <a:cubicBezTo>
                    <a:pt x="37" y="7"/>
                    <a:pt x="38" y="8"/>
                    <a:pt x="38" y="7"/>
                  </a:cubicBezTo>
                  <a:cubicBezTo>
                    <a:pt x="36" y="6"/>
                    <a:pt x="35" y="0"/>
                    <a:pt x="33" y="1"/>
                  </a:cubicBezTo>
                  <a:cubicBezTo>
                    <a:pt x="30" y="2"/>
                    <a:pt x="31" y="3"/>
                    <a:pt x="28" y="4"/>
                  </a:cubicBezTo>
                  <a:cubicBezTo>
                    <a:pt x="25" y="4"/>
                    <a:pt x="26" y="4"/>
                    <a:pt x="25" y="5"/>
                  </a:cubicBezTo>
                  <a:cubicBezTo>
                    <a:pt x="23" y="6"/>
                    <a:pt x="23" y="3"/>
                    <a:pt x="21" y="4"/>
                  </a:cubicBezTo>
                  <a:cubicBezTo>
                    <a:pt x="20" y="4"/>
                    <a:pt x="20" y="3"/>
                    <a:pt x="17" y="3"/>
                  </a:cubicBezTo>
                  <a:cubicBezTo>
                    <a:pt x="15" y="3"/>
                    <a:pt x="15" y="2"/>
                    <a:pt x="14" y="3"/>
                  </a:cubicBezTo>
                  <a:cubicBezTo>
                    <a:pt x="14" y="4"/>
                    <a:pt x="14" y="3"/>
                    <a:pt x="13" y="3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13" name="Freeform 20215">
              <a:extLst>
                <a:ext uri="{FF2B5EF4-FFF2-40B4-BE49-F238E27FC236}">
                  <a16:creationId xmlns:a16="http://schemas.microsoft.com/office/drawing/2014/main" id="{E33CF6C8-6F43-467A-9777-5D9D3B8B95E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91393" y="3210862"/>
              <a:ext cx="436985" cy="207996"/>
            </a:xfrm>
            <a:custGeom>
              <a:avLst/>
              <a:gdLst/>
              <a:ahLst/>
              <a:cxnLst>
                <a:cxn ang="0">
                  <a:pos x="91" y="9"/>
                </a:cxn>
                <a:cxn ang="0">
                  <a:pos x="92" y="12"/>
                </a:cxn>
                <a:cxn ang="0">
                  <a:pos x="92" y="15"/>
                </a:cxn>
                <a:cxn ang="0">
                  <a:pos x="96" y="17"/>
                </a:cxn>
                <a:cxn ang="0">
                  <a:pos x="97" y="19"/>
                </a:cxn>
                <a:cxn ang="0">
                  <a:pos x="93" y="21"/>
                </a:cxn>
                <a:cxn ang="0">
                  <a:pos x="94" y="24"/>
                </a:cxn>
                <a:cxn ang="0">
                  <a:pos x="95" y="28"/>
                </a:cxn>
                <a:cxn ang="0">
                  <a:pos x="94" y="31"/>
                </a:cxn>
                <a:cxn ang="0">
                  <a:pos x="97" y="37"/>
                </a:cxn>
                <a:cxn ang="0">
                  <a:pos x="95" y="38"/>
                </a:cxn>
                <a:cxn ang="0">
                  <a:pos x="91" y="36"/>
                </a:cxn>
                <a:cxn ang="0">
                  <a:pos x="88" y="35"/>
                </a:cxn>
                <a:cxn ang="0">
                  <a:pos x="87" y="35"/>
                </a:cxn>
                <a:cxn ang="0">
                  <a:pos x="87" y="35"/>
                </a:cxn>
                <a:cxn ang="0">
                  <a:pos x="85" y="36"/>
                </a:cxn>
                <a:cxn ang="0">
                  <a:pos x="81" y="37"/>
                </a:cxn>
                <a:cxn ang="0">
                  <a:pos x="68" y="40"/>
                </a:cxn>
                <a:cxn ang="0">
                  <a:pos x="59" y="40"/>
                </a:cxn>
                <a:cxn ang="0">
                  <a:pos x="55" y="39"/>
                </a:cxn>
                <a:cxn ang="0">
                  <a:pos x="55" y="43"/>
                </a:cxn>
                <a:cxn ang="0">
                  <a:pos x="52" y="46"/>
                </a:cxn>
                <a:cxn ang="0">
                  <a:pos x="51" y="43"/>
                </a:cxn>
                <a:cxn ang="0">
                  <a:pos x="49" y="40"/>
                </a:cxn>
                <a:cxn ang="0">
                  <a:pos x="36" y="45"/>
                </a:cxn>
                <a:cxn ang="0">
                  <a:pos x="23" y="43"/>
                </a:cxn>
                <a:cxn ang="0">
                  <a:pos x="16" y="41"/>
                </a:cxn>
                <a:cxn ang="0">
                  <a:pos x="10" y="40"/>
                </a:cxn>
                <a:cxn ang="0">
                  <a:pos x="10" y="38"/>
                </a:cxn>
                <a:cxn ang="0">
                  <a:pos x="7" y="36"/>
                </a:cxn>
                <a:cxn ang="0">
                  <a:pos x="6" y="32"/>
                </a:cxn>
                <a:cxn ang="0">
                  <a:pos x="2" y="29"/>
                </a:cxn>
                <a:cxn ang="0">
                  <a:pos x="4" y="27"/>
                </a:cxn>
                <a:cxn ang="0">
                  <a:pos x="3" y="22"/>
                </a:cxn>
                <a:cxn ang="0">
                  <a:pos x="0" y="18"/>
                </a:cxn>
                <a:cxn ang="0">
                  <a:pos x="7" y="14"/>
                </a:cxn>
                <a:cxn ang="0">
                  <a:pos x="10" y="13"/>
                </a:cxn>
                <a:cxn ang="0">
                  <a:pos x="17" y="12"/>
                </a:cxn>
                <a:cxn ang="0">
                  <a:pos x="16" y="9"/>
                </a:cxn>
                <a:cxn ang="0">
                  <a:pos x="24" y="8"/>
                </a:cxn>
                <a:cxn ang="0">
                  <a:pos x="36" y="3"/>
                </a:cxn>
                <a:cxn ang="0">
                  <a:pos x="50" y="4"/>
                </a:cxn>
                <a:cxn ang="0">
                  <a:pos x="58" y="9"/>
                </a:cxn>
                <a:cxn ang="0">
                  <a:pos x="71" y="9"/>
                </a:cxn>
                <a:cxn ang="0">
                  <a:pos x="83" y="6"/>
                </a:cxn>
                <a:cxn ang="0">
                  <a:pos x="86" y="5"/>
                </a:cxn>
                <a:cxn ang="0">
                  <a:pos x="89" y="7"/>
                </a:cxn>
                <a:cxn ang="0">
                  <a:pos x="91" y="8"/>
                </a:cxn>
                <a:cxn ang="0">
                  <a:pos x="1" y="4"/>
                </a:cxn>
                <a:cxn ang="0">
                  <a:pos x="0" y="11"/>
                </a:cxn>
                <a:cxn ang="0">
                  <a:pos x="1" y="15"/>
                </a:cxn>
                <a:cxn ang="0">
                  <a:pos x="7" y="11"/>
                </a:cxn>
                <a:cxn ang="0">
                  <a:pos x="15" y="9"/>
                </a:cxn>
                <a:cxn ang="0">
                  <a:pos x="10" y="2"/>
                </a:cxn>
                <a:cxn ang="0">
                  <a:pos x="5" y="2"/>
                </a:cxn>
                <a:cxn ang="0">
                  <a:pos x="1" y="4"/>
                </a:cxn>
              </a:cxnLst>
              <a:rect l="0" t="0" r="r" b="b"/>
              <a:pathLst>
                <a:path w="97" h="46">
                  <a:moveTo>
                    <a:pt x="91" y="9"/>
                  </a:moveTo>
                  <a:cubicBezTo>
                    <a:pt x="91" y="9"/>
                    <a:pt x="91" y="9"/>
                    <a:pt x="91" y="9"/>
                  </a:cubicBezTo>
                  <a:cubicBezTo>
                    <a:pt x="91" y="9"/>
                    <a:pt x="90" y="9"/>
                    <a:pt x="91" y="9"/>
                  </a:cubicBezTo>
                  <a:cubicBezTo>
                    <a:pt x="91" y="10"/>
                    <a:pt x="92" y="11"/>
                    <a:pt x="92" y="12"/>
                  </a:cubicBezTo>
                  <a:cubicBezTo>
                    <a:pt x="92" y="13"/>
                    <a:pt x="91" y="13"/>
                    <a:pt x="91" y="14"/>
                  </a:cubicBezTo>
                  <a:cubicBezTo>
                    <a:pt x="91" y="15"/>
                    <a:pt x="92" y="15"/>
                    <a:pt x="92" y="15"/>
                  </a:cubicBezTo>
                  <a:cubicBezTo>
                    <a:pt x="92" y="16"/>
                    <a:pt x="91" y="16"/>
                    <a:pt x="91" y="16"/>
                  </a:cubicBezTo>
                  <a:cubicBezTo>
                    <a:pt x="93" y="17"/>
                    <a:pt x="95" y="16"/>
                    <a:pt x="96" y="17"/>
                  </a:cubicBezTo>
                  <a:cubicBezTo>
                    <a:pt x="97" y="18"/>
                    <a:pt x="97" y="18"/>
                    <a:pt x="97" y="19"/>
                  </a:cubicBezTo>
                  <a:cubicBezTo>
                    <a:pt x="97" y="19"/>
                    <a:pt x="97" y="19"/>
                    <a:pt x="97" y="19"/>
                  </a:cubicBezTo>
                  <a:cubicBezTo>
                    <a:pt x="95" y="17"/>
                    <a:pt x="96" y="20"/>
                    <a:pt x="95" y="21"/>
                  </a:cubicBezTo>
                  <a:cubicBezTo>
                    <a:pt x="95" y="21"/>
                    <a:pt x="93" y="20"/>
                    <a:pt x="93" y="21"/>
                  </a:cubicBezTo>
                  <a:cubicBezTo>
                    <a:pt x="93" y="22"/>
                    <a:pt x="94" y="22"/>
                    <a:pt x="94" y="23"/>
                  </a:cubicBezTo>
                  <a:cubicBezTo>
                    <a:pt x="94" y="24"/>
                    <a:pt x="94" y="24"/>
                    <a:pt x="94" y="24"/>
                  </a:cubicBezTo>
                  <a:cubicBezTo>
                    <a:pt x="94" y="24"/>
                    <a:pt x="95" y="24"/>
                    <a:pt x="95" y="25"/>
                  </a:cubicBezTo>
                  <a:cubicBezTo>
                    <a:pt x="95" y="26"/>
                    <a:pt x="95" y="27"/>
                    <a:pt x="95" y="28"/>
                  </a:cubicBezTo>
                  <a:cubicBezTo>
                    <a:pt x="95" y="28"/>
                    <a:pt x="96" y="28"/>
                    <a:pt x="96" y="29"/>
                  </a:cubicBezTo>
                  <a:cubicBezTo>
                    <a:pt x="96" y="30"/>
                    <a:pt x="94" y="30"/>
                    <a:pt x="94" y="31"/>
                  </a:cubicBezTo>
                  <a:cubicBezTo>
                    <a:pt x="94" y="32"/>
                    <a:pt x="97" y="32"/>
                    <a:pt x="96" y="33"/>
                  </a:cubicBezTo>
                  <a:cubicBezTo>
                    <a:pt x="96" y="35"/>
                    <a:pt x="97" y="35"/>
                    <a:pt x="97" y="37"/>
                  </a:cubicBezTo>
                  <a:cubicBezTo>
                    <a:pt x="97" y="37"/>
                    <a:pt x="97" y="37"/>
                    <a:pt x="96" y="37"/>
                  </a:cubicBezTo>
                  <a:cubicBezTo>
                    <a:pt x="96" y="37"/>
                    <a:pt x="95" y="38"/>
                    <a:pt x="95" y="38"/>
                  </a:cubicBezTo>
                  <a:cubicBezTo>
                    <a:pt x="94" y="37"/>
                    <a:pt x="95" y="36"/>
                    <a:pt x="94" y="36"/>
                  </a:cubicBezTo>
                  <a:cubicBezTo>
                    <a:pt x="93" y="35"/>
                    <a:pt x="93" y="37"/>
                    <a:pt x="91" y="36"/>
                  </a:cubicBezTo>
                  <a:cubicBezTo>
                    <a:pt x="90" y="36"/>
                    <a:pt x="90" y="35"/>
                    <a:pt x="89" y="35"/>
                  </a:cubicBezTo>
                  <a:cubicBezTo>
                    <a:pt x="89" y="35"/>
                    <a:pt x="89" y="35"/>
                    <a:pt x="88" y="35"/>
                  </a:cubicBezTo>
                  <a:cubicBezTo>
                    <a:pt x="88" y="35"/>
                    <a:pt x="88" y="36"/>
                    <a:pt x="88" y="36"/>
                  </a:cubicBezTo>
                  <a:cubicBezTo>
                    <a:pt x="88" y="36"/>
                    <a:pt x="88" y="35"/>
                    <a:pt x="87" y="35"/>
                  </a:cubicBezTo>
                  <a:cubicBezTo>
                    <a:pt x="87" y="35"/>
                    <a:pt x="87" y="35"/>
                    <a:pt x="87" y="35"/>
                  </a:cubicBezTo>
                  <a:cubicBezTo>
                    <a:pt x="87" y="35"/>
                    <a:pt x="87" y="35"/>
                    <a:pt x="87" y="35"/>
                  </a:cubicBezTo>
                  <a:cubicBezTo>
                    <a:pt x="86" y="36"/>
                    <a:pt x="86" y="37"/>
                    <a:pt x="85" y="37"/>
                  </a:cubicBezTo>
                  <a:cubicBezTo>
                    <a:pt x="85" y="37"/>
                    <a:pt x="85" y="36"/>
                    <a:pt x="85" y="36"/>
                  </a:cubicBezTo>
                  <a:cubicBezTo>
                    <a:pt x="85" y="36"/>
                    <a:pt x="84" y="35"/>
                    <a:pt x="84" y="36"/>
                  </a:cubicBezTo>
                  <a:cubicBezTo>
                    <a:pt x="83" y="37"/>
                    <a:pt x="82" y="37"/>
                    <a:pt x="81" y="37"/>
                  </a:cubicBezTo>
                  <a:cubicBezTo>
                    <a:pt x="79" y="37"/>
                    <a:pt x="78" y="37"/>
                    <a:pt x="77" y="37"/>
                  </a:cubicBezTo>
                  <a:cubicBezTo>
                    <a:pt x="74" y="38"/>
                    <a:pt x="72" y="40"/>
                    <a:pt x="68" y="40"/>
                  </a:cubicBezTo>
                  <a:cubicBezTo>
                    <a:pt x="66" y="40"/>
                    <a:pt x="66" y="39"/>
                    <a:pt x="64" y="38"/>
                  </a:cubicBezTo>
                  <a:cubicBezTo>
                    <a:pt x="62" y="38"/>
                    <a:pt x="61" y="40"/>
                    <a:pt x="59" y="40"/>
                  </a:cubicBezTo>
                  <a:cubicBezTo>
                    <a:pt x="59" y="40"/>
                    <a:pt x="58" y="40"/>
                    <a:pt x="58" y="40"/>
                  </a:cubicBezTo>
                  <a:cubicBezTo>
                    <a:pt x="57" y="40"/>
                    <a:pt x="55" y="39"/>
                    <a:pt x="55" y="39"/>
                  </a:cubicBezTo>
                  <a:cubicBezTo>
                    <a:pt x="55" y="39"/>
                    <a:pt x="54" y="41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4" y="43"/>
                    <a:pt x="54" y="43"/>
                  </a:cubicBezTo>
                  <a:cubicBezTo>
                    <a:pt x="53" y="43"/>
                    <a:pt x="53" y="46"/>
                    <a:pt x="52" y="46"/>
                  </a:cubicBezTo>
                  <a:cubicBezTo>
                    <a:pt x="52" y="46"/>
                    <a:pt x="52" y="45"/>
                    <a:pt x="51" y="45"/>
                  </a:cubicBezTo>
                  <a:cubicBezTo>
                    <a:pt x="52" y="44"/>
                    <a:pt x="51" y="44"/>
                    <a:pt x="51" y="43"/>
                  </a:cubicBezTo>
                  <a:cubicBezTo>
                    <a:pt x="50" y="42"/>
                    <a:pt x="53" y="41"/>
                    <a:pt x="53" y="39"/>
                  </a:cubicBezTo>
                  <a:cubicBezTo>
                    <a:pt x="52" y="38"/>
                    <a:pt x="52" y="38"/>
                    <a:pt x="49" y="40"/>
                  </a:cubicBezTo>
                  <a:cubicBezTo>
                    <a:pt x="47" y="43"/>
                    <a:pt x="47" y="36"/>
                    <a:pt x="42" y="41"/>
                  </a:cubicBezTo>
                  <a:cubicBezTo>
                    <a:pt x="39" y="45"/>
                    <a:pt x="39" y="43"/>
                    <a:pt x="36" y="45"/>
                  </a:cubicBezTo>
                  <a:cubicBezTo>
                    <a:pt x="33" y="46"/>
                    <a:pt x="33" y="41"/>
                    <a:pt x="27" y="39"/>
                  </a:cubicBezTo>
                  <a:cubicBezTo>
                    <a:pt x="21" y="37"/>
                    <a:pt x="24" y="42"/>
                    <a:pt x="23" y="43"/>
                  </a:cubicBezTo>
                  <a:cubicBezTo>
                    <a:pt x="22" y="44"/>
                    <a:pt x="22" y="42"/>
                    <a:pt x="20" y="44"/>
                  </a:cubicBezTo>
                  <a:cubicBezTo>
                    <a:pt x="19" y="45"/>
                    <a:pt x="16" y="43"/>
                    <a:pt x="16" y="41"/>
                  </a:cubicBezTo>
                  <a:cubicBezTo>
                    <a:pt x="15" y="38"/>
                    <a:pt x="15" y="41"/>
                    <a:pt x="13" y="40"/>
                  </a:cubicBezTo>
                  <a:cubicBezTo>
                    <a:pt x="12" y="38"/>
                    <a:pt x="10" y="42"/>
                    <a:pt x="10" y="40"/>
                  </a:cubicBezTo>
                  <a:cubicBezTo>
                    <a:pt x="10" y="39"/>
                    <a:pt x="7" y="41"/>
                    <a:pt x="7" y="40"/>
                  </a:cubicBezTo>
                  <a:cubicBezTo>
                    <a:pt x="6" y="39"/>
                    <a:pt x="9" y="40"/>
                    <a:pt x="10" y="38"/>
                  </a:cubicBezTo>
                  <a:cubicBezTo>
                    <a:pt x="11" y="37"/>
                    <a:pt x="7" y="39"/>
                    <a:pt x="6" y="38"/>
                  </a:cubicBezTo>
                  <a:cubicBezTo>
                    <a:pt x="5" y="36"/>
                    <a:pt x="8" y="38"/>
                    <a:pt x="7" y="36"/>
                  </a:cubicBezTo>
                  <a:cubicBezTo>
                    <a:pt x="7" y="35"/>
                    <a:pt x="6" y="36"/>
                    <a:pt x="6" y="35"/>
                  </a:cubicBezTo>
                  <a:cubicBezTo>
                    <a:pt x="6" y="33"/>
                    <a:pt x="5" y="34"/>
                    <a:pt x="6" y="32"/>
                  </a:cubicBezTo>
                  <a:cubicBezTo>
                    <a:pt x="7" y="30"/>
                    <a:pt x="5" y="31"/>
                    <a:pt x="4" y="30"/>
                  </a:cubicBezTo>
                  <a:cubicBezTo>
                    <a:pt x="3" y="29"/>
                    <a:pt x="3" y="31"/>
                    <a:pt x="2" y="29"/>
                  </a:cubicBezTo>
                  <a:cubicBezTo>
                    <a:pt x="1" y="28"/>
                    <a:pt x="2" y="25"/>
                    <a:pt x="3" y="27"/>
                  </a:cubicBezTo>
                  <a:cubicBezTo>
                    <a:pt x="3" y="30"/>
                    <a:pt x="6" y="28"/>
                    <a:pt x="4" y="27"/>
                  </a:cubicBezTo>
                  <a:cubicBezTo>
                    <a:pt x="2" y="26"/>
                    <a:pt x="6" y="25"/>
                    <a:pt x="4" y="24"/>
                  </a:cubicBezTo>
                  <a:cubicBezTo>
                    <a:pt x="3" y="24"/>
                    <a:pt x="5" y="23"/>
                    <a:pt x="3" y="22"/>
                  </a:cubicBezTo>
                  <a:cubicBezTo>
                    <a:pt x="2" y="21"/>
                    <a:pt x="6" y="19"/>
                    <a:pt x="3" y="20"/>
                  </a:cubicBezTo>
                  <a:cubicBezTo>
                    <a:pt x="0" y="21"/>
                    <a:pt x="0" y="21"/>
                    <a:pt x="0" y="18"/>
                  </a:cubicBezTo>
                  <a:cubicBezTo>
                    <a:pt x="1" y="16"/>
                    <a:pt x="1" y="17"/>
                    <a:pt x="2" y="16"/>
                  </a:cubicBezTo>
                  <a:cubicBezTo>
                    <a:pt x="4" y="13"/>
                    <a:pt x="6" y="13"/>
                    <a:pt x="7" y="14"/>
                  </a:cubicBezTo>
                  <a:cubicBezTo>
                    <a:pt x="7" y="15"/>
                    <a:pt x="9" y="15"/>
                    <a:pt x="8" y="14"/>
                  </a:cubicBezTo>
                  <a:cubicBezTo>
                    <a:pt x="7" y="13"/>
                    <a:pt x="11" y="12"/>
                    <a:pt x="10" y="13"/>
                  </a:cubicBezTo>
                  <a:cubicBezTo>
                    <a:pt x="10" y="14"/>
                    <a:pt x="15" y="14"/>
                    <a:pt x="15" y="14"/>
                  </a:cubicBezTo>
                  <a:cubicBezTo>
                    <a:pt x="16" y="13"/>
                    <a:pt x="11" y="13"/>
                    <a:pt x="17" y="12"/>
                  </a:cubicBezTo>
                  <a:cubicBezTo>
                    <a:pt x="22" y="11"/>
                    <a:pt x="18" y="12"/>
                    <a:pt x="17" y="11"/>
                  </a:cubicBezTo>
                  <a:cubicBezTo>
                    <a:pt x="16" y="10"/>
                    <a:pt x="15" y="10"/>
                    <a:pt x="16" y="9"/>
                  </a:cubicBezTo>
                  <a:cubicBezTo>
                    <a:pt x="16" y="8"/>
                    <a:pt x="16" y="8"/>
                    <a:pt x="19" y="8"/>
                  </a:cubicBezTo>
                  <a:cubicBezTo>
                    <a:pt x="21" y="9"/>
                    <a:pt x="21" y="7"/>
                    <a:pt x="24" y="8"/>
                  </a:cubicBezTo>
                  <a:cubicBezTo>
                    <a:pt x="26" y="9"/>
                    <a:pt x="27" y="9"/>
                    <a:pt x="28" y="8"/>
                  </a:cubicBezTo>
                  <a:cubicBezTo>
                    <a:pt x="28" y="7"/>
                    <a:pt x="30" y="5"/>
                    <a:pt x="36" y="3"/>
                  </a:cubicBezTo>
                  <a:cubicBezTo>
                    <a:pt x="41" y="1"/>
                    <a:pt x="43" y="4"/>
                    <a:pt x="46" y="2"/>
                  </a:cubicBezTo>
                  <a:cubicBezTo>
                    <a:pt x="49" y="0"/>
                    <a:pt x="46" y="6"/>
                    <a:pt x="50" y="4"/>
                  </a:cubicBezTo>
                  <a:cubicBezTo>
                    <a:pt x="54" y="3"/>
                    <a:pt x="52" y="8"/>
                    <a:pt x="55" y="7"/>
                  </a:cubicBezTo>
                  <a:cubicBezTo>
                    <a:pt x="57" y="6"/>
                    <a:pt x="55" y="7"/>
                    <a:pt x="58" y="9"/>
                  </a:cubicBezTo>
                  <a:cubicBezTo>
                    <a:pt x="61" y="10"/>
                    <a:pt x="59" y="7"/>
                    <a:pt x="62" y="9"/>
                  </a:cubicBezTo>
                  <a:cubicBezTo>
                    <a:pt x="64" y="12"/>
                    <a:pt x="68" y="7"/>
                    <a:pt x="71" y="9"/>
                  </a:cubicBezTo>
                  <a:cubicBezTo>
                    <a:pt x="74" y="12"/>
                    <a:pt x="80" y="7"/>
                    <a:pt x="80" y="6"/>
                  </a:cubicBezTo>
                  <a:cubicBezTo>
                    <a:pt x="82" y="7"/>
                    <a:pt x="81" y="6"/>
                    <a:pt x="83" y="6"/>
                  </a:cubicBezTo>
                  <a:cubicBezTo>
                    <a:pt x="83" y="6"/>
                    <a:pt x="85" y="7"/>
                    <a:pt x="85" y="6"/>
                  </a:cubicBezTo>
                  <a:cubicBezTo>
                    <a:pt x="85" y="6"/>
                    <a:pt x="86" y="5"/>
                    <a:pt x="86" y="5"/>
                  </a:cubicBezTo>
                  <a:cubicBezTo>
                    <a:pt x="86" y="5"/>
                    <a:pt x="87" y="5"/>
                    <a:pt x="89" y="7"/>
                  </a:cubicBezTo>
                  <a:cubicBezTo>
                    <a:pt x="89" y="7"/>
                    <a:pt x="89" y="7"/>
                    <a:pt x="89" y="7"/>
                  </a:cubicBezTo>
                  <a:cubicBezTo>
                    <a:pt x="89" y="8"/>
                    <a:pt x="89" y="8"/>
                    <a:pt x="89" y="8"/>
                  </a:cubicBezTo>
                  <a:cubicBezTo>
                    <a:pt x="90" y="9"/>
                    <a:pt x="90" y="8"/>
                    <a:pt x="91" y="8"/>
                  </a:cubicBezTo>
                  <a:cubicBezTo>
                    <a:pt x="91" y="8"/>
                    <a:pt x="91" y="9"/>
                    <a:pt x="91" y="9"/>
                  </a:cubicBezTo>
                  <a:close/>
                  <a:moveTo>
                    <a:pt x="1" y="4"/>
                  </a:moveTo>
                  <a:cubicBezTo>
                    <a:pt x="3" y="6"/>
                    <a:pt x="3" y="7"/>
                    <a:pt x="2" y="8"/>
                  </a:cubicBezTo>
                  <a:cubicBezTo>
                    <a:pt x="1" y="8"/>
                    <a:pt x="2" y="10"/>
                    <a:pt x="0" y="11"/>
                  </a:cubicBezTo>
                  <a:cubicBezTo>
                    <a:pt x="0" y="14"/>
                    <a:pt x="6" y="11"/>
                    <a:pt x="3" y="12"/>
                  </a:cubicBezTo>
                  <a:cubicBezTo>
                    <a:pt x="1" y="14"/>
                    <a:pt x="1" y="13"/>
                    <a:pt x="1" y="15"/>
                  </a:cubicBezTo>
                  <a:cubicBezTo>
                    <a:pt x="0" y="17"/>
                    <a:pt x="1" y="15"/>
                    <a:pt x="3" y="14"/>
                  </a:cubicBezTo>
                  <a:cubicBezTo>
                    <a:pt x="5" y="12"/>
                    <a:pt x="6" y="13"/>
                    <a:pt x="7" y="11"/>
                  </a:cubicBezTo>
                  <a:cubicBezTo>
                    <a:pt x="9" y="7"/>
                    <a:pt x="9" y="11"/>
                    <a:pt x="10" y="10"/>
                  </a:cubicBezTo>
                  <a:cubicBezTo>
                    <a:pt x="12" y="8"/>
                    <a:pt x="14" y="11"/>
                    <a:pt x="15" y="9"/>
                  </a:cubicBezTo>
                  <a:cubicBezTo>
                    <a:pt x="16" y="7"/>
                    <a:pt x="15" y="8"/>
                    <a:pt x="13" y="7"/>
                  </a:cubicBezTo>
                  <a:cubicBezTo>
                    <a:pt x="10" y="5"/>
                    <a:pt x="10" y="4"/>
                    <a:pt x="10" y="2"/>
                  </a:cubicBezTo>
                  <a:cubicBezTo>
                    <a:pt x="9" y="2"/>
                    <a:pt x="9" y="3"/>
                    <a:pt x="8" y="3"/>
                  </a:cubicBezTo>
                  <a:cubicBezTo>
                    <a:pt x="7" y="3"/>
                    <a:pt x="6" y="1"/>
                    <a:pt x="5" y="2"/>
                  </a:cubicBezTo>
                  <a:cubicBezTo>
                    <a:pt x="4" y="3"/>
                    <a:pt x="3" y="1"/>
                    <a:pt x="3" y="3"/>
                  </a:cubicBezTo>
                  <a:cubicBezTo>
                    <a:pt x="2" y="4"/>
                    <a:pt x="1" y="3"/>
                    <a:pt x="1" y="4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14" name="Freeform 20216">
              <a:extLst>
                <a:ext uri="{FF2B5EF4-FFF2-40B4-BE49-F238E27FC236}">
                  <a16:creationId xmlns:a16="http://schemas.microsoft.com/office/drawing/2014/main" id="{F191A60E-0BCB-4306-BBB9-FDAFCA068DF5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9266" y="2659385"/>
              <a:ext cx="175557" cy="89686"/>
            </a:xfrm>
            <a:custGeom>
              <a:avLst/>
              <a:gdLst/>
              <a:ahLst/>
              <a:cxnLst>
                <a:cxn ang="0">
                  <a:pos x="0" y="17"/>
                </a:cxn>
                <a:cxn ang="0">
                  <a:pos x="10" y="15"/>
                </a:cxn>
                <a:cxn ang="0">
                  <a:pos x="17" y="15"/>
                </a:cxn>
                <a:cxn ang="0">
                  <a:pos x="21" y="14"/>
                </a:cxn>
                <a:cxn ang="0">
                  <a:pos x="23" y="16"/>
                </a:cxn>
                <a:cxn ang="0">
                  <a:pos x="30" y="20"/>
                </a:cxn>
                <a:cxn ang="0">
                  <a:pos x="35" y="19"/>
                </a:cxn>
                <a:cxn ang="0">
                  <a:pos x="38" y="17"/>
                </a:cxn>
                <a:cxn ang="0">
                  <a:pos x="37" y="13"/>
                </a:cxn>
                <a:cxn ang="0">
                  <a:pos x="36" y="11"/>
                </a:cxn>
                <a:cxn ang="0">
                  <a:pos x="36" y="8"/>
                </a:cxn>
                <a:cxn ang="0">
                  <a:pos x="34" y="5"/>
                </a:cxn>
                <a:cxn ang="0">
                  <a:pos x="30" y="5"/>
                </a:cxn>
                <a:cxn ang="0">
                  <a:pos x="26" y="3"/>
                </a:cxn>
                <a:cxn ang="0">
                  <a:pos x="23" y="1"/>
                </a:cxn>
                <a:cxn ang="0">
                  <a:pos x="18" y="3"/>
                </a:cxn>
                <a:cxn ang="0">
                  <a:pos x="16" y="9"/>
                </a:cxn>
                <a:cxn ang="0">
                  <a:pos x="10" y="6"/>
                </a:cxn>
                <a:cxn ang="0">
                  <a:pos x="8" y="4"/>
                </a:cxn>
                <a:cxn ang="0">
                  <a:pos x="3" y="6"/>
                </a:cxn>
                <a:cxn ang="0">
                  <a:pos x="3" y="8"/>
                </a:cxn>
                <a:cxn ang="0">
                  <a:pos x="1" y="12"/>
                </a:cxn>
                <a:cxn ang="0">
                  <a:pos x="0" y="17"/>
                </a:cxn>
              </a:cxnLst>
              <a:rect l="0" t="0" r="r" b="b"/>
              <a:pathLst>
                <a:path w="39" h="20">
                  <a:moveTo>
                    <a:pt x="0" y="17"/>
                  </a:moveTo>
                  <a:cubicBezTo>
                    <a:pt x="5" y="14"/>
                    <a:pt x="6" y="14"/>
                    <a:pt x="10" y="15"/>
                  </a:cubicBezTo>
                  <a:cubicBezTo>
                    <a:pt x="14" y="15"/>
                    <a:pt x="15" y="14"/>
                    <a:pt x="17" y="15"/>
                  </a:cubicBezTo>
                  <a:cubicBezTo>
                    <a:pt x="20" y="16"/>
                    <a:pt x="20" y="14"/>
                    <a:pt x="21" y="14"/>
                  </a:cubicBezTo>
                  <a:cubicBezTo>
                    <a:pt x="22" y="15"/>
                    <a:pt x="20" y="16"/>
                    <a:pt x="23" y="16"/>
                  </a:cubicBezTo>
                  <a:cubicBezTo>
                    <a:pt x="26" y="16"/>
                    <a:pt x="27" y="19"/>
                    <a:pt x="30" y="20"/>
                  </a:cubicBezTo>
                  <a:cubicBezTo>
                    <a:pt x="33" y="18"/>
                    <a:pt x="34" y="20"/>
                    <a:pt x="35" y="19"/>
                  </a:cubicBezTo>
                  <a:cubicBezTo>
                    <a:pt x="36" y="17"/>
                    <a:pt x="36" y="17"/>
                    <a:pt x="38" y="17"/>
                  </a:cubicBezTo>
                  <a:cubicBezTo>
                    <a:pt x="38" y="17"/>
                    <a:pt x="39" y="15"/>
                    <a:pt x="37" y="13"/>
                  </a:cubicBezTo>
                  <a:cubicBezTo>
                    <a:pt x="36" y="11"/>
                    <a:pt x="37" y="11"/>
                    <a:pt x="36" y="11"/>
                  </a:cubicBezTo>
                  <a:cubicBezTo>
                    <a:pt x="35" y="11"/>
                    <a:pt x="36" y="9"/>
                    <a:pt x="36" y="8"/>
                  </a:cubicBezTo>
                  <a:cubicBezTo>
                    <a:pt x="37" y="7"/>
                    <a:pt x="35" y="7"/>
                    <a:pt x="34" y="5"/>
                  </a:cubicBezTo>
                  <a:cubicBezTo>
                    <a:pt x="32" y="6"/>
                    <a:pt x="33" y="4"/>
                    <a:pt x="30" y="5"/>
                  </a:cubicBezTo>
                  <a:cubicBezTo>
                    <a:pt x="28" y="6"/>
                    <a:pt x="27" y="3"/>
                    <a:pt x="26" y="3"/>
                  </a:cubicBezTo>
                  <a:cubicBezTo>
                    <a:pt x="25" y="3"/>
                    <a:pt x="24" y="1"/>
                    <a:pt x="23" y="1"/>
                  </a:cubicBezTo>
                  <a:cubicBezTo>
                    <a:pt x="21" y="0"/>
                    <a:pt x="21" y="2"/>
                    <a:pt x="18" y="3"/>
                  </a:cubicBezTo>
                  <a:cubicBezTo>
                    <a:pt x="17" y="5"/>
                    <a:pt x="20" y="8"/>
                    <a:pt x="16" y="9"/>
                  </a:cubicBezTo>
                  <a:cubicBezTo>
                    <a:pt x="11" y="11"/>
                    <a:pt x="13" y="7"/>
                    <a:pt x="10" y="6"/>
                  </a:cubicBezTo>
                  <a:cubicBezTo>
                    <a:pt x="7" y="5"/>
                    <a:pt x="10" y="3"/>
                    <a:pt x="8" y="4"/>
                  </a:cubicBezTo>
                  <a:cubicBezTo>
                    <a:pt x="5" y="5"/>
                    <a:pt x="4" y="5"/>
                    <a:pt x="3" y="6"/>
                  </a:cubicBezTo>
                  <a:cubicBezTo>
                    <a:pt x="3" y="7"/>
                    <a:pt x="2" y="7"/>
                    <a:pt x="3" y="8"/>
                  </a:cubicBezTo>
                  <a:cubicBezTo>
                    <a:pt x="3" y="10"/>
                    <a:pt x="1" y="10"/>
                    <a:pt x="1" y="12"/>
                  </a:cubicBezTo>
                  <a:cubicBezTo>
                    <a:pt x="0" y="14"/>
                    <a:pt x="0" y="15"/>
                    <a:pt x="0" y="17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15" name="Freeform 20217">
              <a:extLst>
                <a:ext uri="{FF2B5EF4-FFF2-40B4-BE49-F238E27FC236}">
                  <a16:creationId xmlns:a16="http://schemas.microsoft.com/office/drawing/2014/main" id="{D32C584C-E932-4941-8D5B-A8C6516A76B0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9266" y="2722358"/>
              <a:ext cx="139301" cy="99227"/>
            </a:xfrm>
            <a:custGeom>
              <a:avLst/>
              <a:gdLst/>
              <a:ahLst/>
              <a:cxnLst>
                <a:cxn ang="0">
                  <a:pos x="30" y="6"/>
                </a:cxn>
                <a:cxn ang="0">
                  <a:pos x="30" y="10"/>
                </a:cxn>
                <a:cxn ang="0">
                  <a:pos x="25" y="14"/>
                </a:cxn>
                <a:cxn ang="0">
                  <a:pos x="25" y="18"/>
                </a:cxn>
                <a:cxn ang="0">
                  <a:pos x="21" y="19"/>
                </a:cxn>
                <a:cxn ang="0">
                  <a:pos x="14" y="20"/>
                </a:cxn>
                <a:cxn ang="0">
                  <a:pos x="10" y="17"/>
                </a:cxn>
                <a:cxn ang="0">
                  <a:pos x="9" y="12"/>
                </a:cxn>
                <a:cxn ang="0">
                  <a:pos x="2" y="10"/>
                </a:cxn>
                <a:cxn ang="0">
                  <a:pos x="1" y="6"/>
                </a:cxn>
                <a:cxn ang="0">
                  <a:pos x="0" y="3"/>
                </a:cxn>
                <a:cxn ang="0">
                  <a:pos x="10" y="1"/>
                </a:cxn>
                <a:cxn ang="0">
                  <a:pos x="17" y="1"/>
                </a:cxn>
                <a:cxn ang="0">
                  <a:pos x="21" y="0"/>
                </a:cxn>
                <a:cxn ang="0">
                  <a:pos x="23" y="2"/>
                </a:cxn>
                <a:cxn ang="0">
                  <a:pos x="30" y="6"/>
                </a:cxn>
              </a:cxnLst>
              <a:rect l="0" t="0" r="r" b="b"/>
              <a:pathLst>
                <a:path w="31" h="22">
                  <a:moveTo>
                    <a:pt x="30" y="6"/>
                  </a:moveTo>
                  <a:cubicBezTo>
                    <a:pt x="28" y="11"/>
                    <a:pt x="31" y="8"/>
                    <a:pt x="30" y="10"/>
                  </a:cubicBezTo>
                  <a:cubicBezTo>
                    <a:pt x="29" y="12"/>
                    <a:pt x="28" y="10"/>
                    <a:pt x="25" y="14"/>
                  </a:cubicBezTo>
                  <a:cubicBezTo>
                    <a:pt x="23" y="17"/>
                    <a:pt x="27" y="17"/>
                    <a:pt x="25" y="18"/>
                  </a:cubicBezTo>
                  <a:cubicBezTo>
                    <a:pt x="24" y="20"/>
                    <a:pt x="25" y="15"/>
                    <a:pt x="21" y="19"/>
                  </a:cubicBezTo>
                  <a:cubicBezTo>
                    <a:pt x="18" y="22"/>
                    <a:pt x="17" y="19"/>
                    <a:pt x="14" y="20"/>
                  </a:cubicBezTo>
                  <a:cubicBezTo>
                    <a:pt x="14" y="18"/>
                    <a:pt x="11" y="16"/>
                    <a:pt x="10" y="17"/>
                  </a:cubicBezTo>
                  <a:cubicBezTo>
                    <a:pt x="9" y="14"/>
                    <a:pt x="11" y="13"/>
                    <a:pt x="9" y="12"/>
                  </a:cubicBezTo>
                  <a:cubicBezTo>
                    <a:pt x="7" y="10"/>
                    <a:pt x="9" y="13"/>
                    <a:pt x="2" y="10"/>
                  </a:cubicBezTo>
                  <a:cubicBezTo>
                    <a:pt x="2" y="9"/>
                    <a:pt x="2" y="7"/>
                    <a:pt x="1" y="6"/>
                  </a:cubicBezTo>
                  <a:cubicBezTo>
                    <a:pt x="0" y="5"/>
                    <a:pt x="0" y="5"/>
                    <a:pt x="0" y="3"/>
                  </a:cubicBezTo>
                  <a:cubicBezTo>
                    <a:pt x="5" y="0"/>
                    <a:pt x="6" y="0"/>
                    <a:pt x="10" y="1"/>
                  </a:cubicBezTo>
                  <a:cubicBezTo>
                    <a:pt x="14" y="1"/>
                    <a:pt x="15" y="0"/>
                    <a:pt x="17" y="1"/>
                  </a:cubicBezTo>
                  <a:cubicBezTo>
                    <a:pt x="20" y="2"/>
                    <a:pt x="20" y="0"/>
                    <a:pt x="21" y="0"/>
                  </a:cubicBezTo>
                  <a:cubicBezTo>
                    <a:pt x="22" y="1"/>
                    <a:pt x="20" y="2"/>
                    <a:pt x="23" y="2"/>
                  </a:cubicBezTo>
                  <a:cubicBezTo>
                    <a:pt x="26" y="2"/>
                    <a:pt x="27" y="5"/>
                    <a:pt x="30" y="6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16" name="Freeform 20218">
              <a:extLst>
                <a:ext uri="{FF2B5EF4-FFF2-40B4-BE49-F238E27FC236}">
                  <a16:creationId xmlns:a16="http://schemas.microsoft.com/office/drawing/2014/main" id="{F9A87715-BBB4-4F13-A784-F3169A6F591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5061" y="2731900"/>
              <a:ext cx="238528" cy="181281"/>
            </a:xfrm>
            <a:custGeom>
              <a:avLst/>
              <a:gdLst/>
              <a:ahLst/>
              <a:cxnLst>
                <a:cxn ang="0">
                  <a:pos x="46" y="32"/>
                </a:cxn>
                <a:cxn ang="0">
                  <a:pos x="41" y="37"/>
                </a:cxn>
                <a:cxn ang="0">
                  <a:pos x="39" y="38"/>
                </a:cxn>
                <a:cxn ang="0">
                  <a:pos x="35" y="38"/>
                </a:cxn>
                <a:cxn ang="0">
                  <a:pos x="31" y="37"/>
                </a:cxn>
                <a:cxn ang="0">
                  <a:pos x="26" y="36"/>
                </a:cxn>
                <a:cxn ang="0">
                  <a:pos x="21" y="35"/>
                </a:cxn>
                <a:cxn ang="0">
                  <a:pos x="11" y="34"/>
                </a:cxn>
                <a:cxn ang="0">
                  <a:pos x="6" y="36"/>
                </a:cxn>
                <a:cxn ang="0">
                  <a:pos x="4" y="37"/>
                </a:cxn>
                <a:cxn ang="0">
                  <a:pos x="2" y="32"/>
                </a:cxn>
                <a:cxn ang="0">
                  <a:pos x="5" y="29"/>
                </a:cxn>
                <a:cxn ang="0">
                  <a:pos x="4" y="18"/>
                </a:cxn>
                <a:cxn ang="0">
                  <a:pos x="11" y="17"/>
                </a:cxn>
                <a:cxn ang="0">
                  <a:pos x="15" y="16"/>
                </a:cxn>
                <a:cxn ang="0">
                  <a:pos x="15" y="12"/>
                </a:cxn>
                <a:cxn ang="0">
                  <a:pos x="20" y="8"/>
                </a:cxn>
                <a:cxn ang="0">
                  <a:pos x="20" y="4"/>
                </a:cxn>
                <a:cxn ang="0">
                  <a:pos x="25" y="3"/>
                </a:cxn>
                <a:cxn ang="0">
                  <a:pos x="28" y="1"/>
                </a:cxn>
                <a:cxn ang="0">
                  <a:pos x="32" y="2"/>
                </a:cxn>
                <a:cxn ang="0">
                  <a:pos x="36" y="4"/>
                </a:cxn>
                <a:cxn ang="0">
                  <a:pos x="40" y="4"/>
                </a:cxn>
                <a:cxn ang="0">
                  <a:pos x="42" y="6"/>
                </a:cxn>
                <a:cxn ang="0">
                  <a:pos x="42" y="10"/>
                </a:cxn>
                <a:cxn ang="0">
                  <a:pos x="43" y="14"/>
                </a:cxn>
                <a:cxn ang="0">
                  <a:pos x="47" y="18"/>
                </a:cxn>
                <a:cxn ang="0">
                  <a:pos x="50" y="21"/>
                </a:cxn>
                <a:cxn ang="0">
                  <a:pos x="51" y="23"/>
                </a:cxn>
                <a:cxn ang="0">
                  <a:pos x="46" y="24"/>
                </a:cxn>
                <a:cxn ang="0">
                  <a:pos x="45" y="26"/>
                </a:cxn>
                <a:cxn ang="0">
                  <a:pos x="46" y="32"/>
                </a:cxn>
              </a:cxnLst>
              <a:rect l="0" t="0" r="r" b="b"/>
              <a:pathLst>
                <a:path w="53" h="40">
                  <a:moveTo>
                    <a:pt x="46" y="32"/>
                  </a:moveTo>
                  <a:cubicBezTo>
                    <a:pt x="42" y="32"/>
                    <a:pt x="41" y="34"/>
                    <a:pt x="41" y="37"/>
                  </a:cubicBezTo>
                  <a:cubicBezTo>
                    <a:pt x="41" y="40"/>
                    <a:pt x="40" y="40"/>
                    <a:pt x="39" y="38"/>
                  </a:cubicBezTo>
                  <a:cubicBezTo>
                    <a:pt x="38" y="38"/>
                    <a:pt x="36" y="38"/>
                    <a:pt x="35" y="38"/>
                  </a:cubicBezTo>
                  <a:cubicBezTo>
                    <a:pt x="33" y="39"/>
                    <a:pt x="34" y="35"/>
                    <a:pt x="31" y="37"/>
                  </a:cubicBezTo>
                  <a:cubicBezTo>
                    <a:pt x="29" y="39"/>
                    <a:pt x="32" y="36"/>
                    <a:pt x="26" y="36"/>
                  </a:cubicBezTo>
                  <a:cubicBezTo>
                    <a:pt x="22" y="36"/>
                    <a:pt x="24" y="35"/>
                    <a:pt x="21" y="35"/>
                  </a:cubicBezTo>
                  <a:cubicBezTo>
                    <a:pt x="19" y="36"/>
                    <a:pt x="18" y="33"/>
                    <a:pt x="11" y="34"/>
                  </a:cubicBezTo>
                  <a:cubicBezTo>
                    <a:pt x="5" y="35"/>
                    <a:pt x="8" y="37"/>
                    <a:pt x="6" y="36"/>
                  </a:cubicBezTo>
                  <a:cubicBezTo>
                    <a:pt x="5" y="36"/>
                    <a:pt x="4" y="37"/>
                    <a:pt x="4" y="37"/>
                  </a:cubicBezTo>
                  <a:cubicBezTo>
                    <a:pt x="3" y="35"/>
                    <a:pt x="6" y="33"/>
                    <a:pt x="2" y="32"/>
                  </a:cubicBezTo>
                  <a:cubicBezTo>
                    <a:pt x="0" y="31"/>
                    <a:pt x="3" y="29"/>
                    <a:pt x="5" y="29"/>
                  </a:cubicBezTo>
                  <a:cubicBezTo>
                    <a:pt x="7" y="28"/>
                    <a:pt x="5" y="24"/>
                    <a:pt x="4" y="18"/>
                  </a:cubicBezTo>
                  <a:cubicBezTo>
                    <a:pt x="7" y="17"/>
                    <a:pt x="8" y="20"/>
                    <a:pt x="11" y="17"/>
                  </a:cubicBezTo>
                  <a:cubicBezTo>
                    <a:pt x="15" y="13"/>
                    <a:pt x="14" y="18"/>
                    <a:pt x="15" y="16"/>
                  </a:cubicBezTo>
                  <a:cubicBezTo>
                    <a:pt x="17" y="15"/>
                    <a:pt x="13" y="15"/>
                    <a:pt x="15" y="12"/>
                  </a:cubicBezTo>
                  <a:cubicBezTo>
                    <a:pt x="18" y="8"/>
                    <a:pt x="19" y="10"/>
                    <a:pt x="20" y="8"/>
                  </a:cubicBezTo>
                  <a:cubicBezTo>
                    <a:pt x="21" y="6"/>
                    <a:pt x="18" y="9"/>
                    <a:pt x="20" y="4"/>
                  </a:cubicBezTo>
                  <a:cubicBezTo>
                    <a:pt x="23" y="2"/>
                    <a:pt x="24" y="4"/>
                    <a:pt x="25" y="3"/>
                  </a:cubicBezTo>
                  <a:cubicBezTo>
                    <a:pt x="26" y="1"/>
                    <a:pt x="26" y="1"/>
                    <a:pt x="28" y="1"/>
                  </a:cubicBezTo>
                  <a:cubicBezTo>
                    <a:pt x="31" y="0"/>
                    <a:pt x="29" y="2"/>
                    <a:pt x="32" y="2"/>
                  </a:cubicBezTo>
                  <a:cubicBezTo>
                    <a:pt x="36" y="1"/>
                    <a:pt x="33" y="5"/>
                    <a:pt x="36" y="4"/>
                  </a:cubicBezTo>
                  <a:cubicBezTo>
                    <a:pt x="38" y="2"/>
                    <a:pt x="40" y="3"/>
                    <a:pt x="40" y="4"/>
                  </a:cubicBezTo>
                  <a:cubicBezTo>
                    <a:pt x="41" y="5"/>
                    <a:pt x="43" y="4"/>
                    <a:pt x="42" y="6"/>
                  </a:cubicBezTo>
                  <a:cubicBezTo>
                    <a:pt x="41" y="9"/>
                    <a:pt x="44" y="9"/>
                    <a:pt x="42" y="10"/>
                  </a:cubicBezTo>
                  <a:cubicBezTo>
                    <a:pt x="40" y="12"/>
                    <a:pt x="43" y="11"/>
                    <a:pt x="43" y="14"/>
                  </a:cubicBezTo>
                  <a:cubicBezTo>
                    <a:pt x="44" y="18"/>
                    <a:pt x="48" y="17"/>
                    <a:pt x="47" y="18"/>
                  </a:cubicBezTo>
                  <a:cubicBezTo>
                    <a:pt x="45" y="21"/>
                    <a:pt x="50" y="18"/>
                    <a:pt x="50" y="21"/>
                  </a:cubicBezTo>
                  <a:cubicBezTo>
                    <a:pt x="50" y="22"/>
                    <a:pt x="53" y="22"/>
                    <a:pt x="51" y="23"/>
                  </a:cubicBezTo>
                  <a:cubicBezTo>
                    <a:pt x="49" y="24"/>
                    <a:pt x="49" y="26"/>
                    <a:pt x="46" y="24"/>
                  </a:cubicBezTo>
                  <a:cubicBezTo>
                    <a:pt x="45" y="23"/>
                    <a:pt x="44" y="25"/>
                    <a:pt x="45" y="26"/>
                  </a:cubicBezTo>
                  <a:cubicBezTo>
                    <a:pt x="47" y="29"/>
                    <a:pt x="44" y="29"/>
                    <a:pt x="46" y="32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17" name="Freeform 20219">
              <a:extLst>
                <a:ext uri="{FF2B5EF4-FFF2-40B4-BE49-F238E27FC236}">
                  <a16:creationId xmlns:a16="http://schemas.microsoft.com/office/drawing/2014/main" id="{5036FAD3-5746-4E93-B367-2E67F43C33A9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1340" y="2781512"/>
              <a:ext cx="253794" cy="207996"/>
            </a:xfrm>
            <a:custGeom>
              <a:avLst/>
              <a:gdLst/>
              <a:ahLst/>
              <a:cxnLst>
                <a:cxn ang="0">
                  <a:pos x="51" y="26"/>
                </a:cxn>
                <a:cxn ang="0">
                  <a:pos x="52" y="30"/>
                </a:cxn>
                <a:cxn ang="0">
                  <a:pos x="53" y="32"/>
                </a:cxn>
                <a:cxn ang="0">
                  <a:pos x="52" y="35"/>
                </a:cxn>
                <a:cxn ang="0">
                  <a:pos x="47" y="40"/>
                </a:cxn>
                <a:cxn ang="0">
                  <a:pos x="47" y="44"/>
                </a:cxn>
                <a:cxn ang="0">
                  <a:pos x="45" y="45"/>
                </a:cxn>
                <a:cxn ang="0">
                  <a:pos x="42" y="43"/>
                </a:cxn>
                <a:cxn ang="0">
                  <a:pos x="35" y="42"/>
                </a:cxn>
                <a:cxn ang="0">
                  <a:pos x="32" y="44"/>
                </a:cxn>
                <a:cxn ang="0">
                  <a:pos x="31" y="43"/>
                </a:cxn>
                <a:cxn ang="0">
                  <a:pos x="28" y="42"/>
                </a:cxn>
                <a:cxn ang="0">
                  <a:pos x="27" y="42"/>
                </a:cxn>
                <a:cxn ang="0">
                  <a:pos x="26" y="42"/>
                </a:cxn>
                <a:cxn ang="0">
                  <a:pos x="23" y="38"/>
                </a:cxn>
                <a:cxn ang="0">
                  <a:pos x="20" y="37"/>
                </a:cxn>
                <a:cxn ang="0">
                  <a:pos x="19" y="36"/>
                </a:cxn>
                <a:cxn ang="0">
                  <a:pos x="16" y="35"/>
                </a:cxn>
                <a:cxn ang="0">
                  <a:pos x="14" y="36"/>
                </a:cxn>
                <a:cxn ang="0">
                  <a:pos x="14" y="33"/>
                </a:cxn>
                <a:cxn ang="0">
                  <a:pos x="10" y="32"/>
                </a:cxn>
                <a:cxn ang="0">
                  <a:pos x="6" y="31"/>
                </a:cxn>
                <a:cxn ang="0">
                  <a:pos x="4" y="25"/>
                </a:cxn>
                <a:cxn ang="0">
                  <a:pos x="4" y="20"/>
                </a:cxn>
                <a:cxn ang="0">
                  <a:pos x="3" y="17"/>
                </a:cxn>
                <a:cxn ang="0">
                  <a:pos x="2" y="9"/>
                </a:cxn>
                <a:cxn ang="0">
                  <a:pos x="4" y="9"/>
                </a:cxn>
                <a:cxn ang="0">
                  <a:pos x="4" y="8"/>
                </a:cxn>
                <a:cxn ang="0">
                  <a:pos x="2" y="8"/>
                </a:cxn>
                <a:cxn ang="0">
                  <a:pos x="2" y="7"/>
                </a:cxn>
                <a:cxn ang="0">
                  <a:pos x="10" y="5"/>
                </a:cxn>
                <a:cxn ang="0">
                  <a:pos x="15" y="2"/>
                </a:cxn>
                <a:cxn ang="0">
                  <a:pos x="20" y="0"/>
                </a:cxn>
                <a:cxn ang="0">
                  <a:pos x="26" y="2"/>
                </a:cxn>
                <a:cxn ang="0">
                  <a:pos x="25" y="2"/>
                </a:cxn>
                <a:cxn ang="0">
                  <a:pos x="25" y="3"/>
                </a:cxn>
                <a:cxn ang="0">
                  <a:pos x="30" y="3"/>
                </a:cxn>
                <a:cxn ang="0">
                  <a:pos x="47" y="4"/>
                </a:cxn>
                <a:cxn ang="0">
                  <a:pos x="51" y="7"/>
                </a:cxn>
                <a:cxn ang="0">
                  <a:pos x="52" y="18"/>
                </a:cxn>
                <a:cxn ang="0">
                  <a:pos x="49" y="21"/>
                </a:cxn>
                <a:cxn ang="0">
                  <a:pos x="51" y="26"/>
                </a:cxn>
              </a:cxnLst>
              <a:rect l="0" t="0" r="r" b="b"/>
              <a:pathLst>
                <a:path w="56" h="46">
                  <a:moveTo>
                    <a:pt x="51" y="26"/>
                  </a:moveTo>
                  <a:cubicBezTo>
                    <a:pt x="52" y="28"/>
                    <a:pt x="50" y="27"/>
                    <a:pt x="52" y="30"/>
                  </a:cubicBezTo>
                  <a:cubicBezTo>
                    <a:pt x="56" y="33"/>
                    <a:pt x="52" y="31"/>
                    <a:pt x="53" y="32"/>
                  </a:cubicBezTo>
                  <a:cubicBezTo>
                    <a:pt x="54" y="33"/>
                    <a:pt x="55" y="34"/>
                    <a:pt x="52" y="35"/>
                  </a:cubicBezTo>
                  <a:cubicBezTo>
                    <a:pt x="51" y="35"/>
                    <a:pt x="48" y="38"/>
                    <a:pt x="47" y="40"/>
                  </a:cubicBezTo>
                  <a:cubicBezTo>
                    <a:pt x="45" y="42"/>
                    <a:pt x="47" y="43"/>
                    <a:pt x="47" y="44"/>
                  </a:cubicBezTo>
                  <a:cubicBezTo>
                    <a:pt x="46" y="45"/>
                    <a:pt x="49" y="46"/>
                    <a:pt x="45" y="45"/>
                  </a:cubicBezTo>
                  <a:cubicBezTo>
                    <a:pt x="42" y="44"/>
                    <a:pt x="43" y="43"/>
                    <a:pt x="42" y="43"/>
                  </a:cubicBezTo>
                  <a:cubicBezTo>
                    <a:pt x="39" y="42"/>
                    <a:pt x="36" y="42"/>
                    <a:pt x="35" y="42"/>
                  </a:cubicBezTo>
                  <a:cubicBezTo>
                    <a:pt x="33" y="42"/>
                    <a:pt x="33" y="45"/>
                    <a:pt x="32" y="44"/>
                  </a:cubicBezTo>
                  <a:cubicBezTo>
                    <a:pt x="32" y="44"/>
                    <a:pt x="31" y="44"/>
                    <a:pt x="31" y="43"/>
                  </a:cubicBezTo>
                  <a:cubicBezTo>
                    <a:pt x="32" y="41"/>
                    <a:pt x="29" y="40"/>
                    <a:pt x="28" y="42"/>
                  </a:cubicBezTo>
                  <a:cubicBezTo>
                    <a:pt x="28" y="43"/>
                    <a:pt x="27" y="43"/>
                    <a:pt x="27" y="42"/>
                  </a:cubicBezTo>
                  <a:cubicBezTo>
                    <a:pt x="27" y="42"/>
                    <a:pt x="27" y="42"/>
                    <a:pt x="26" y="42"/>
                  </a:cubicBezTo>
                  <a:cubicBezTo>
                    <a:pt x="26" y="40"/>
                    <a:pt x="25" y="39"/>
                    <a:pt x="23" y="38"/>
                  </a:cubicBezTo>
                  <a:cubicBezTo>
                    <a:pt x="21" y="37"/>
                    <a:pt x="22" y="38"/>
                    <a:pt x="20" y="37"/>
                  </a:cubicBezTo>
                  <a:cubicBezTo>
                    <a:pt x="19" y="36"/>
                    <a:pt x="21" y="36"/>
                    <a:pt x="19" y="36"/>
                  </a:cubicBezTo>
                  <a:cubicBezTo>
                    <a:pt x="17" y="35"/>
                    <a:pt x="15" y="34"/>
                    <a:pt x="16" y="35"/>
                  </a:cubicBezTo>
                  <a:cubicBezTo>
                    <a:pt x="17" y="36"/>
                    <a:pt x="16" y="38"/>
                    <a:pt x="14" y="36"/>
                  </a:cubicBezTo>
                  <a:cubicBezTo>
                    <a:pt x="11" y="33"/>
                    <a:pt x="14" y="34"/>
                    <a:pt x="14" y="33"/>
                  </a:cubicBezTo>
                  <a:cubicBezTo>
                    <a:pt x="13" y="32"/>
                    <a:pt x="13" y="33"/>
                    <a:pt x="10" y="32"/>
                  </a:cubicBezTo>
                  <a:cubicBezTo>
                    <a:pt x="6" y="30"/>
                    <a:pt x="8" y="29"/>
                    <a:pt x="6" y="31"/>
                  </a:cubicBezTo>
                  <a:cubicBezTo>
                    <a:pt x="7" y="25"/>
                    <a:pt x="5" y="28"/>
                    <a:pt x="4" y="25"/>
                  </a:cubicBezTo>
                  <a:cubicBezTo>
                    <a:pt x="4" y="23"/>
                    <a:pt x="6" y="23"/>
                    <a:pt x="4" y="20"/>
                  </a:cubicBezTo>
                  <a:cubicBezTo>
                    <a:pt x="3" y="19"/>
                    <a:pt x="6" y="19"/>
                    <a:pt x="3" y="17"/>
                  </a:cubicBezTo>
                  <a:cubicBezTo>
                    <a:pt x="0" y="15"/>
                    <a:pt x="4" y="14"/>
                    <a:pt x="2" y="9"/>
                  </a:cubicBezTo>
                  <a:cubicBezTo>
                    <a:pt x="4" y="9"/>
                    <a:pt x="4" y="10"/>
                    <a:pt x="4" y="9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5" y="8"/>
                    <a:pt x="5" y="6"/>
                    <a:pt x="10" y="5"/>
                  </a:cubicBezTo>
                  <a:cubicBezTo>
                    <a:pt x="15" y="4"/>
                    <a:pt x="12" y="3"/>
                    <a:pt x="15" y="2"/>
                  </a:cubicBezTo>
                  <a:cubicBezTo>
                    <a:pt x="19" y="1"/>
                    <a:pt x="15" y="1"/>
                    <a:pt x="20" y="0"/>
                  </a:cubicBezTo>
                  <a:cubicBezTo>
                    <a:pt x="24" y="0"/>
                    <a:pt x="23" y="0"/>
                    <a:pt x="26" y="2"/>
                  </a:cubicBezTo>
                  <a:cubicBezTo>
                    <a:pt x="27" y="2"/>
                    <a:pt x="26" y="3"/>
                    <a:pt x="25" y="2"/>
                  </a:cubicBezTo>
                  <a:cubicBezTo>
                    <a:pt x="24" y="0"/>
                    <a:pt x="24" y="1"/>
                    <a:pt x="25" y="3"/>
                  </a:cubicBezTo>
                  <a:cubicBezTo>
                    <a:pt x="25" y="4"/>
                    <a:pt x="29" y="4"/>
                    <a:pt x="30" y="3"/>
                  </a:cubicBezTo>
                  <a:cubicBezTo>
                    <a:pt x="37" y="4"/>
                    <a:pt x="43" y="5"/>
                    <a:pt x="47" y="4"/>
                  </a:cubicBezTo>
                  <a:cubicBezTo>
                    <a:pt x="48" y="3"/>
                    <a:pt x="51" y="5"/>
                    <a:pt x="51" y="7"/>
                  </a:cubicBezTo>
                  <a:cubicBezTo>
                    <a:pt x="52" y="13"/>
                    <a:pt x="54" y="17"/>
                    <a:pt x="52" y="18"/>
                  </a:cubicBezTo>
                  <a:cubicBezTo>
                    <a:pt x="50" y="18"/>
                    <a:pt x="47" y="20"/>
                    <a:pt x="49" y="21"/>
                  </a:cubicBezTo>
                  <a:cubicBezTo>
                    <a:pt x="53" y="22"/>
                    <a:pt x="50" y="24"/>
                    <a:pt x="51" y="26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18" name="Freeform 20220">
              <a:extLst>
                <a:ext uri="{FF2B5EF4-FFF2-40B4-BE49-F238E27FC236}">
                  <a16:creationId xmlns:a16="http://schemas.microsoft.com/office/drawing/2014/main" id="{ED345EB6-E0B3-4478-B929-CD4A45F7D88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60542" y="2916997"/>
              <a:ext cx="341573" cy="324398"/>
            </a:xfrm>
            <a:custGeom>
              <a:avLst/>
              <a:gdLst/>
              <a:ahLst/>
              <a:cxnLst>
                <a:cxn ang="0">
                  <a:pos x="63" y="43"/>
                </a:cxn>
                <a:cxn ang="0">
                  <a:pos x="62" y="50"/>
                </a:cxn>
                <a:cxn ang="0">
                  <a:pos x="65" y="55"/>
                </a:cxn>
                <a:cxn ang="0">
                  <a:pos x="56" y="59"/>
                </a:cxn>
                <a:cxn ang="0">
                  <a:pos x="51" y="57"/>
                </a:cxn>
                <a:cxn ang="0">
                  <a:pos x="45" y="57"/>
                </a:cxn>
                <a:cxn ang="0">
                  <a:pos x="42" y="64"/>
                </a:cxn>
                <a:cxn ang="0">
                  <a:pos x="35" y="64"/>
                </a:cxn>
                <a:cxn ang="0">
                  <a:pos x="29" y="62"/>
                </a:cxn>
                <a:cxn ang="0">
                  <a:pos x="23" y="61"/>
                </a:cxn>
                <a:cxn ang="0">
                  <a:pos x="17" y="57"/>
                </a:cxn>
                <a:cxn ang="0">
                  <a:pos x="20" y="48"/>
                </a:cxn>
                <a:cxn ang="0">
                  <a:pos x="20" y="45"/>
                </a:cxn>
                <a:cxn ang="0">
                  <a:pos x="23" y="44"/>
                </a:cxn>
                <a:cxn ang="0">
                  <a:pos x="20" y="39"/>
                </a:cxn>
                <a:cxn ang="0">
                  <a:pos x="18" y="35"/>
                </a:cxn>
                <a:cxn ang="0">
                  <a:pos x="15" y="30"/>
                </a:cxn>
                <a:cxn ang="0">
                  <a:pos x="13" y="27"/>
                </a:cxn>
                <a:cxn ang="0">
                  <a:pos x="11" y="26"/>
                </a:cxn>
                <a:cxn ang="0">
                  <a:pos x="4" y="24"/>
                </a:cxn>
                <a:cxn ang="0">
                  <a:pos x="4" y="22"/>
                </a:cxn>
                <a:cxn ang="0">
                  <a:pos x="3" y="20"/>
                </a:cxn>
                <a:cxn ang="0">
                  <a:pos x="4" y="18"/>
                </a:cxn>
                <a:cxn ang="0">
                  <a:pos x="8" y="17"/>
                </a:cxn>
                <a:cxn ang="0">
                  <a:pos x="12" y="19"/>
                </a:cxn>
                <a:cxn ang="0">
                  <a:pos x="15" y="18"/>
                </a:cxn>
                <a:cxn ang="0">
                  <a:pos x="18" y="19"/>
                </a:cxn>
                <a:cxn ang="0">
                  <a:pos x="17" y="13"/>
                </a:cxn>
                <a:cxn ang="0">
                  <a:pos x="19" y="10"/>
                </a:cxn>
                <a:cxn ang="0">
                  <a:pos x="26" y="13"/>
                </a:cxn>
                <a:cxn ang="0">
                  <a:pos x="29" y="9"/>
                </a:cxn>
                <a:cxn ang="0">
                  <a:pos x="34" y="6"/>
                </a:cxn>
                <a:cxn ang="0">
                  <a:pos x="34" y="2"/>
                </a:cxn>
                <a:cxn ang="0">
                  <a:pos x="43" y="3"/>
                </a:cxn>
                <a:cxn ang="0">
                  <a:pos x="48" y="7"/>
                </a:cxn>
                <a:cxn ang="0">
                  <a:pos x="53" y="10"/>
                </a:cxn>
                <a:cxn ang="0">
                  <a:pos x="59" y="12"/>
                </a:cxn>
                <a:cxn ang="0">
                  <a:pos x="64" y="15"/>
                </a:cxn>
                <a:cxn ang="0">
                  <a:pos x="65" y="26"/>
                </a:cxn>
                <a:cxn ang="0">
                  <a:pos x="62" y="29"/>
                </a:cxn>
                <a:cxn ang="0">
                  <a:pos x="59" y="33"/>
                </a:cxn>
                <a:cxn ang="0">
                  <a:pos x="58" y="37"/>
                </a:cxn>
                <a:cxn ang="0">
                  <a:pos x="61" y="37"/>
                </a:cxn>
                <a:cxn ang="0">
                  <a:pos x="75" y="60"/>
                </a:cxn>
                <a:cxn ang="0">
                  <a:pos x="72" y="63"/>
                </a:cxn>
                <a:cxn ang="0">
                  <a:pos x="71" y="69"/>
                </a:cxn>
                <a:cxn ang="0">
                  <a:pos x="72" y="71"/>
                </a:cxn>
                <a:cxn ang="0">
                  <a:pos x="74" y="71"/>
                </a:cxn>
                <a:cxn ang="0">
                  <a:pos x="76" y="65"/>
                </a:cxn>
                <a:cxn ang="0">
                  <a:pos x="75" y="60"/>
                </a:cxn>
              </a:cxnLst>
              <a:rect l="0" t="0" r="r" b="b"/>
              <a:pathLst>
                <a:path w="76" h="72">
                  <a:moveTo>
                    <a:pt x="62" y="39"/>
                  </a:moveTo>
                  <a:cubicBezTo>
                    <a:pt x="61" y="41"/>
                    <a:pt x="64" y="42"/>
                    <a:pt x="63" y="43"/>
                  </a:cubicBezTo>
                  <a:cubicBezTo>
                    <a:pt x="62" y="45"/>
                    <a:pt x="59" y="44"/>
                    <a:pt x="62" y="46"/>
                  </a:cubicBezTo>
                  <a:cubicBezTo>
                    <a:pt x="65" y="48"/>
                    <a:pt x="61" y="48"/>
                    <a:pt x="62" y="50"/>
                  </a:cubicBezTo>
                  <a:cubicBezTo>
                    <a:pt x="63" y="53"/>
                    <a:pt x="66" y="51"/>
                    <a:pt x="66" y="51"/>
                  </a:cubicBezTo>
                  <a:cubicBezTo>
                    <a:pt x="67" y="52"/>
                    <a:pt x="65" y="54"/>
                    <a:pt x="65" y="55"/>
                  </a:cubicBezTo>
                  <a:cubicBezTo>
                    <a:pt x="64" y="55"/>
                    <a:pt x="61" y="57"/>
                    <a:pt x="61" y="57"/>
                  </a:cubicBezTo>
                  <a:cubicBezTo>
                    <a:pt x="61" y="59"/>
                    <a:pt x="57" y="60"/>
                    <a:pt x="56" y="59"/>
                  </a:cubicBezTo>
                  <a:cubicBezTo>
                    <a:pt x="55" y="58"/>
                    <a:pt x="55" y="60"/>
                    <a:pt x="54" y="58"/>
                  </a:cubicBezTo>
                  <a:cubicBezTo>
                    <a:pt x="53" y="57"/>
                    <a:pt x="53" y="57"/>
                    <a:pt x="51" y="57"/>
                  </a:cubicBezTo>
                  <a:cubicBezTo>
                    <a:pt x="49" y="58"/>
                    <a:pt x="51" y="57"/>
                    <a:pt x="49" y="57"/>
                  </a:cubicBezTo>
                  <a:cubicBezTo>
                    <a:pt x="47" y="57"/>
                    <a:pt x="49" y="54"/>
                    <a:pt x="45" y="57"/>
                  </a:cubicBezTo>
                  <a:cubicBezTo>
                    <a:pt x="44" y="58"/>
                    <a:pt x="42" y="58"/>
                    <a:pt x="42" y="60"/>
                  </a:cubicBezTo>
                  <a:cubicBezTo>
                    <a:pt x="43" y="62"/>
                    <a:pt x="42" y="61"/>
                    <a:pt x="42" y="64"/>
                  </a:cubicBezTo>
                  <a:cubicBezTo>
                    <a:pt x="40" y="64"/>
                    <a:pt x="41" y="65"/>
                    <a:pt x="39" y="64"/>
                  </a:cubicBezTo>
                  <a:cubicBezTo>
                    <a:pt x="38" y="64"/>
                    <a:pt x="38" y="65"/>
                    <a:pt x="35" y="64"/>
                  </a:cubicBezTo>
                  <a:cubicBezTo>
                    <a:pt x="35" y="63"/>
                    <a:pt x="35" y="62"/>
                    <a:pt x="34" y="63"/>
                  </a:cubicBezTo>
                  <a:cubicBezTo>
                    <a:pt x="28" y="59"/>
                    <a:pt x="31" y="62"/>
                    <a:pt x="29" y="62"/>
                  </a:cubicBezTo>
                  <a:cubicBezTo>
                    <a:pt x="27" y="61"/>
                    <a:pt x="27" y="63"/>
                    <a:pt x="26" y="62"/>
                  </a:cubicBezTo>
                  <a:cubicBezTo>
                    <a:pt x="25" y="61"/>
                    <a:pt x="23" y="62"/>
                    <a:pt x="23" y="61"/>
                  </a:cubicBezTo>
                  <a:cubicBezTo>
                    <a:pt x="22" y="59"/>
                    <a:pt x="19" y="60"/>
                    <a:pt x="19" y="59"/>
                  </a:cubicBezTo>
                  <a:cubicBezTo>
                    <a:pt x="19" y="57"/>
                    <a:pt x="18" y="58"/>
                    <a:pt x="17" y="57"/>
                  </a:cubicBezTo>
                  <a:cubicBezTo>
                    <a:pt x="18" y="57"/>
                    <a:pt x="19" y="56"/>
                    <a:pt x="19" y="52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1" y="48"/>
                    <a:pt x="20" y="47"/>
                    <a:pt x="20" y="47"/>
                  </a:cubicBezTo>
                  <a:cubicBezTo>
                    <a:pt x="19" y="48"/>
                    <a:pt x="19" y="47"/>
                    <a:pt x="20" y="45"/>
                  </a:cubicBezTo>
                  <a:cubicBezTo>
                    <a:pt x="20" y="43"/>
                    <a:pt x="21" y="42"/>
                    <a:pt x="21" y="42"/>
                  </a:cubicBezTo>
                  <a:cubicBezTo>
                    <a:pt x="22" y="42"/>
                    <a:pt x="23" y="46"/>
                    <a:pt x="23" y="44"/>
                  </a:cubicBezTo>
                  <a:cubicBezTo>
                    <a:pt x="22" y="43"/>
                    <a:pt x="23" y="42"/>
                    <a:pt x="20" y="41"/>
                  </a:cubicBezTo>
                  <a:cubicBezTo>
                    <a:pt x="18" y="39"/>
                    <a:pt x="20" y="40"/>
                    <a:pt x="20" y="39"/>
                  </a:cubicBezTo>
                  <a:cubicBezTo>
                    <a:pt x="21" y="37"/>
                    <a:pt x="19" y="37"/>
                    <a:pt x="20" y="36"/>
                  </a:cubicBezTo>
                  <a:cubicBezTo>
                    <a:pt x="20" y="35"/>
                    <a:pt x="20" y="36"/>
                    <a:pt x="18" y="35"/>
                  </a:cubicBezTo>
                  <a:cubicBezTo>
                    <a:pt x="16" y="34"/>
                    <a:pt x="14" y="32"/>
                    <a:pt x="15" y="31"/>
                  </a:cubicBezTo>
                  <a:cubicBezTo>
                    <a:pt x="16" y="31"/>
                    <a:pt x="16" y="30"/>
                    <a:pt x="15" y="30"/>
                  </a:cubicBezTo>
                  <a:cubicBezTo>
                    <a:pt x="14" y="30"/>
                    <a:pt x="16" y="28"/>
                    <a:pt x="14" y="29"/>
                  </a:cubicBezTo>
                  <a:cubicBezTo>
                    <a:pt x="12" y="29"/>
                    <a:pt x="13" y="28"/>
                    <a:pt x="13" y="27"/>
                  </a:cubicBezTo>
                  <a:cubicBezTo>
                    <a:pt x="14" y="27"/>
                    <a:pt x="13" y="27"/>
                    <a:pt x="12" y="27"/>
                  </a:cubicBezTo>
                  <a:cubicBezTo>
                    <a:pt x="10" y="27"/>
                    <a:pt x="12" y="26"/>
                    <a:pt x="11" y="26"/>
                  </a:cubicBezTo>
                  <a:cubicBezTo>
                    <a:pt x="9" y="26"/>
                    <a:pt x="9" y="25"/>
                    <a:pt x="8" y="25"/>
                  </a:cubicBezTo>
                  <a:cubicBezTo>
                    <a:pt x="6" y="24"/>
                    <a:pt x="5" y="24"/>
                    <a:pt x="4" y="24"/>
                  </a:cubicBezTo>
                  <a:cubicBezTo>
                    <a:pt x="3" y="25"/>
                    <a:pt x="4" y="24"/>
                    <a:pt x="2" y="23"/>
                  </a:cubicBezTo>
                  <a:cubicBezTo>
                    <a:pt x="0" y="22"/>
                    <a:pt x="4" y="22"/>
                    <a:pt x="4" y="22"/>
                  </a:cubicBezTo>
                  <a:cubicBezTo>
                    <a:pt x="3" y="21"/>
                    <a:pt x="2" y="22"/>
                    <a:pt x="2" y="21"/>
                  </a:cubicBezTo>
                  <a:cubicBezTo>
                    <a:pt x="2" y="21"/>
                    <a:pt x="4" y="21"/>
                    <a:pt x="3" y="20"/>
                  </a:cubicBezTo>
                  <a:cubicBezTo>
                    <a:pt x="2" y="20"/>
                    <a:pt x="1" y="21"/>
                    <a:pt x="1" y="20"/>
                  </a:cubicBezTo>
                  <a:cubicBezTo>
                    <a:pt x="1" y="19"/>
                    <a:pt x="2" y="18"/>
                    <a:pt x="4" y="18"/>
                  </a:cubicBezTo>
                  <a:cubicBezTo>
                    <a:pt x="6" y="18"/>
                    <a:pt x="4" y="17"/>
                    <a:pt x="6" y="18"/>
                  </a:cubicBezTo>
                  <a:cubicBezTo>
                    <a:pt x="7" y="18"/>
                    <a:pt x="8" y="18"/>
                    <a:pt x="8" y="17"/>
                  </a:cubicBezTo>
                  <a:cubicBezTo>
                    <a:pt x="7" y="16"/>
                    <a:pt x="8" y="17"/>
                    <a:pt x="9" y="16"/>
                  </a:cubicBezTo>
                  <a:cubicBezTo>
                    <a:pt x="10" y="16"/>
                    <a:pt x="11" y="18"/>
                    <a:pt x="12" y="19"/>
                  </a:cubicBezTo>
                  <a:cubicBezTo>
                    <a:pt x="12" y="20"/>
                    <a:pt x="13" y="18"/>
                    <a:pt x="14" y="18"/>
                  </a:cubicBezTo>
                  <a:cubicBezTo>
                    <a:pt x="15" y="17"/>
                    <a:pt x="14" y="19"/>
                    <a:pt x="15" y="18"/>
                  </a:cubicBezTo>
                  <a:cubicBezTo>
                    <a:pt x="16" y="18"/>
                    <a:pt x="15" y="18"/>
                    <a:pt x="16" y="18"/>
                  </a:cubicBezTo>
                  <a:cubicBezTo>
                    <a:pt x="17" y="18"/>
                    <a:pt x="16" y="19"/>
                    <a:pt x="18" y="19"/>
                  </a:cubicBezTo>
                  <a:cubicBezTo>
                    <a:pt x="19" y="18"/>
                    <a:pt x="18" y="18"/>
                    <a:pt x="18" y="16"/>
                  </a:cubicBezTo>
                  <a:cubicBezTo>
                    <a:pt x="18" y="15"/>
                    <a:pt x="18" y="13"/>
                    <a:pt x="17" y="13"/>
                  </a:cubicBezTo>
                  <a:cubicBezTo>
                    <a:pt x="16" y="12"/>
                    <a:pt x="17" y="12"/>
                    <a:pt x="16" y="11"/>
                  </a:cubicBezTo>
                  <a:cubicBezTo>
                    <a:pt x="16" y="9"/>
                    <a:pt x="17" y="11"/>
                    <a:pt x="19" y="10"/>
                  </a:cubicBezTo>
                  <a:cubicBezTo>
                    <a:pt x="20" y="10"/>
                    <a:pt x="19" y="13"/>
                    <a:pt x="20" y="13"/>
                  </a:cubicBezTo>
                  <a:cubicBezTo>
                    <a:pt x="23" y="12"/>
                    <a:pt x="25" y="14"/>
                    <a:pt x="26" y="13"/>
                  </a:cubicBezTo>
                  <a:cubicBezTo>
                    <a:pt x="27" y="12"/>
                    <a:pt x="28" y="12"/>
                    <a:pt x="27" y="12"/>
                  </a:cubicBezTo>
                  <a:cubicBezTo>
                    <a:pt x="27" y="12"/>
                    <a:pt x="25" y="11"/>
                    <a:pt x="29" y="9"/>
                  </a:cubicBezTo>
                  <a:cubicBezTo>
                    <a:pt x="33" y="8"/>
                    <a:pt x="33" y="8"/>
                    <a:pt x="34" y="7"/>
                  </a:cubicBezTo>
                  <a:cubicBezTo>
                    <a:pt x="34" y="6"/>
                    <a:pt x="35" y="7"/>
                    <a:pt x="34" y="6"/>
                  </a:cubicBezTo>
                  <a:cubicBezTo>
                    <a:pt x="34" y="5"/>
                    <a:pt x="35" y="5"/>
                    <a:pt x="34" y="5"/>
                  </a:cubicBezTo>
                  <a:cubicBezTo>
                    <a:pt x="34" y="4"/>
                    <a:pt x="34" y="4"/>
                    <a:pt x="34" y="2"/>
                  </a:cubicBezTo>
                  <a:cubicBezTo>
                    <a:pt x="34" y="1"/>
                    <a:pt x="35" y="0"/>
                    <a:pt x="39" y="0"/>
                  </a:cubicBezTo>
                  <a:cubicBezTo>
                    <a:pt x="41" y="4"/>
                    <a:pt x="42" y="1"/>
                    <a:pt x="43" y="3"/>
                  </a:cubicBezTo>
                  <a:cubicBezTo>
                    <a:pt x="44" y="5"/>
                    <a:pt x="44" y="3"/>
                    <a:pt x="45" y="5"/>
                  </a:cubicBezTo>
                  <a:cubicBezTo>
                    <a:pt x="46" y="6"/>
                    <a:pt x="48" y="5"/>
                    <a:pt x="48" y="7"/>
                  </a:cubicBezTo>
                  <a:cubicBezTo>
                    <a:pt x="49" y="10"/>
                    <a:pt x="50" y="6"/>
                    <a:pt x="51" y="7"/>
                  </a:cubicBezTo>
                  <a:cubicBezTo>
                    <a:pt x="52" y="7"/>
                    <a:pt x="50" y="9"/>
                    <a:pt x="53" y="10"/>
                  </a:cubicBezTo>
                  <a:cubicBezTo>
                    <a:pt x="54" y="10"/>
                    <a:pt x="54" y="12"/>
                    <a:pt x="56" y="12"/>
                  </a:cubicBezTo>
                  <a:cubicBezTo>
                    <a:pt x="58" y="12"/>
                    <a:pt x="58" y="12"/>
                    <a:pt x="59" y="12"/>
                  </a:cubicBezTo>
                  <a:cubicBezTo>
                    <a:pt x="61" y="12"/>
                    <a:pt x="60" y="14"/>
                    <a:pt x="62" y="14"/>
                  </a:cubicBezTo>
                  <a:cubicBezTo>
                    <a:pt x="63" y="14"/>
                    <a:pt x="62" y="15"/>
                    <a:pt x="64" y="15"/>
                  </a:cubicBezTo>
                  <a:cubicBezTo>
                    <a:pt x="66" y="14"/>
                    <a:pt x="67" y="15"/>
                    <a:pt x="68" y="16"/>
                  </a:cubicBezTo>
                  <a:cubicBezTo>
                    <a:pt x="70" y="16"/>
                    <a:pt x="65" y="18"/>
                    <a:pt x="65" y="26"/>
                  </a:cubicBezTo>
                  <a:cubicBezTo>
                    <a:pt x="64" y="28"/>
                    <a:pt x="63" y="26"/>
                    <a:pt x="63" y="27"/>
                  </a:cubicBezTo>
                  <a:cubicBezTo>
                    <a:pt x="62" y="28"/>
                    <a:pt x="63" y="28"/>
                    <a:pt x="62" y="29"/>
                  </a:cubicBezTo>
                  <a:cubicBezTo>
                    <a:pt x="61" y="29"/>
                    <a:pt x="62" y="30"/>
                    <a:pt x="60" y="31"/>
                  </a:cubicBezTo>
                  <a:cubicBezTo>
                    <a:pt x="59" y="31"/>
                    <a:pt x="61" y="32"/>
                    <a:pt x="59" y="33"/>
                  </a:cubicBezTo>
                  <a:cubicBezTo>
                    <a:pt x="57" y="34"/>
                    <a:pt x="59" y="35"/>
                    <a:pt x="58" y="36"/>
                  </a:cubicBezTo>
                  <a:cubicBezTo>
                    <a:pt x="56" y="37"/>
                    <a:pt x="57" y="37"/>
                    <a:pt x="58" y="37"/>
                  </a:cubicBezTo>
                  <a:cubicBezTo>
                    <a:pt x="60" y="36"/>
                    <a:pt x="58" y="35"/>
                    <a:pt x="60" y="35"/>
                  </a:cubicBezTo>
                  <a:cubicBezTo>
                    <a:pt x="62" y="34"/>
                    <a:pt x="61" y="36"/>
                    <a:pt x="61" y="37"/>
                  </a:cubicBezTo>
                  <a:cubicBezTo>
                    <a:pt x="61" y="37"/>
                    <a:pt x="62" y="37"/>
                    <a:pt x="62" y="39"/>
                  </a:cubicBezTo>
                  <a:close/>
                  <a:moveTo>
                    <a:pt x="75" y="60"/>
                  </a:moveTo>
                  <a:cubicBezTo>
                    <a:pt x="74" y="60"/>
                    <a:pt x="75" y="63"/>
                    <a:pt x="74" y="62"/>
                  </a:cubicBezTo>
                  <a:cubicBezTo>
                    <a:pt x="73" y="62"/>
                    <a:pt x="72" y="63"/>
                    <a:pt x="72" y="63"/>
                  </a:cubicBezTo>
                  <a:cubicBezTo>
                    <a:pt x="71" y="63"/>
                    <a:pt x="71" y="68"/>
                    <a:pt x="71" y="68"/>
                  </a:cubicBezTo>
                  <a:cubicBezTo>
                    <a:pt x="72" y="68"/>
                    <a:pt x="72" y="68"/>
                    <a:pt x="71" y="69"/>
                  </a:cubicBezTo>
                  <a:cubicBezTo>
                    <a:pt x="71" y="69"/>
                    <a:pt x="71" y="69"/>
                    <a:pt x="72" y="69"/>
                  </a:cubicBezTo>
                  <a:cubicBezTo>
                    <a:pt x="73" y="70"/>
                    <a:pt x="71" y="70"/>
                    <a:pt x="72" y="71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5" y="72"/>
                    <a:pt x="74" y="71"/>
                    <a:pt x="74" y="71"/>
                  </a:cubicBezTo>
                  <a:cubicBezTo>
                    <a:pt x="75" y="70"/>
                    <a:pt x="75" y="69"/>
                    <a:pt x="75" y="68"/>
                  </a:cubicBezTo>
                  <a:cubicBezTo>
                    <a:pt x="75" y="67"/>
                    <a:pt x="76" y="67"/>
                    <a:pt x="76" y="65"/>
                  </a:cubicBezTo>
                  <a:cubicBezTo>
                    <a:pt x="76" y="62"/>
                    <a:pt x="75" y="63"/>
                    <a:pt x="75" y="62"/>
                  </a:cubicBezTo>
                  <a:cubicBezTo>
                    <a:pt x="76" y="61"/>
                    <a:pt x="76" y="60"/>
                    <a:pt x="75" y="60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19" name="Freeform 20221">
              <a:extLst>
                <a:ext uri="{FF2B5EF4-FFF2-40B4-BE49-F238E27FC236}">
                  <a16:creationId xmlns:a16="http://schemas.microsoft.com/office/drawing/2014/main" id="{DEBBCA85-5C5F-4B3D-B47A-5821AFBE3E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5784" y="3052481"/>
              <a:ext cx="290050" cy="343480"/>
            </a:xfrm>
            <a:custGeom>
              <a:avLst/>
              <a:gdLst/>
              <a:ahLst/>
              <a:cxnLst>
                <a:cxn ang="0">
                  <a:pos x="35" y="10"/>
                </a:cxn>
                <a:cxn ang="0">
                  <a:pos x="31" y="14"/>
                </a:cxn>
                <a:cxn ang="0">
                  <a:pos x="33" y="23"/>
                </a:cxn>
                <a:cxn ang="0">
                  <a:pos x="44" y="37"/>
                </a:cxn>
                <a:cxn ang="0">
                  <a:pos x="57" y="44"/>
                </a:cxn>
                <a:cxn ang="0">
                  <a:pos x="63" y="51"/>
                </a:cxn>
                <a:cxn ang="0">
                  <a:pos x="59" y="49"/>
                </a:cxn>
                <a:cxn ang="0">
                  <a:pos x="53" y="52"/>
                </a:cxn>
                <a:cxn ang="0">
                  <a:pos x="55" y="59"/>
                </a:cxn>
                <a:cxn ang="0">
                  <a:pos x="49" y="66"/>
                </a:cxn>
                <a:cxn ang="0">
                  <a:pos x="50" y="61"/>
                </a:cxn>
                <a:cxn ang="0">
                  <a:pos x="46" y="51"/>
                </a:cxn>
                <a:cxn ang="0">
                  <a:pos x="41" y="46"/>
                </a:cxn>
                <a:cxn ang="0">
                  <a:pos x="31" y="39"/>
                </a:cxn>
                <a:cxn ang="0">
                  <a:pos x="25" y="34"/>
                </a:cxn>
                <a:cxn ang="0">
                  <a:pos x="21" y="27"/>
                </a:cxn>
                <a:cxn ang="0">
                  <a:pos x="12" y="20"/>
                </a:cxn>
                <a:cxn ang="0">
                  <a:pos x="7" y="21"/>
                </a:cxn>
                <a:cxn ang="0">
                  <a:pos x="3" y="16"/>
                </a:cxn>
                <a:cxn ang="0">
                  <a:pos x="3" y="9"/>
                </a:cxn>
                <a:cxn ang="0">
                  <a:pos x="9" y="8"/>
                </a:cxn>
                <a:cxn ang="0">
                  <a:pos x="11" y="5"/>
                </a:cxn>
                <a:cxn ang="0">
                  <a:pos x="14" y="9"/>
                </a:cxn>
                <a:cxn ang="0">
                  <a:pos x="16" y="4"/>
                </a:cxn>
                <a:cxn ang="0">
                  <a:pos x="20" y="6"/>
                </a:cxn>
                <a:cxn ang="0">
                  <a:pos x="22" y="4"/>
                </a:cxn>
                <a:cxn ang="0">
                  <a:pos x="24" y="2"/>
                </a:cxn>
                <a:cxn ang="0">
                  <a:pos x="29" y="0"/>
                </a:cxn>
                <a:cxn ang="0">
                  <a:pos x="31" y="2"/>
                </a:cxn>
                <a:cxn ang="0">
                  <a:pos x="37" y="6"/>
                </a:cxn>
                <a:cxn ang="0">
                  <a:pos x="38" y="9"/>
                </a:cxn>
                <a:cxn ang="0">
                  <a:pos x="37" y="10"/>
                </a:cxn>
                <a:cxn ang="0">
                  <a:pos x="40" y="72"/>
                </a:cxn>
                <a:cxn ang="0">
                  <a:pos x="46" y="74"/>
                </a:cxn>
                <a:cxn ang="0">
                  <a:pos x="48" y="64"/>
                </a:cxn>
                <a:cxn ang="0">
                  <a:pos x="37" y="65"/>
                </a:cxn>
                <a:cxn ang="0">
                  <a:pos x="32" y="67"/>
                </a:cxn>
                <a:cxn ang="0">
                  <a:pos x="11" y="51"/>
                </a:cxn>
                <a:cxn ang="0">
                  <a:pos x="13" y="59"/>
                </a:cxn>
                <a:cxn ang="0">
                  <a:pos x="18" y="54"/>
                </a:cxn>
                <a:cxn ang="0">
                  <a:pos x="17" y="44"/>
                </a:cxn>
                <a:cxn ang="0">
                  <a:pos x="9" y="46"/>
                </a:cxn>
              </a:cxnLst>
              <a:rect l="0" t="0" r="r" b="b"/>
              <a:pathLst>
                <a:path w="64" h="76">
                  <a:moveTo>
                    <a:pt x="37" y="10"/>
                  </a:moveTo>
                  <a:cubicBezTo>
                    <a:pt x="36" y="11"/>
                    <a:pt x="37" y="9"/>
                    <a:pt x="35" y="10"/>
                  </a:cubicBezTo>
                  <a:cubicBezTo>
                    <a:pt x="33" y="11"/>
                    <a:pt x="33" y="13"/>
                    <a:pt x="32" y="12"/>
                  </a:cubicBezTo>
                  <a:cubicBezTo>
                    <a:pt x="31" y="11"/>
                    <a:pt x="30" y="13"/>
                    <a:pt x="31" y="14"/>
                  </a:cubicBezTo>
                  <a:cubicBezTo>
                    <a:pt x="32" y="15"/>
                    <a:pt x="33" y="16"/>
                    <a:pt x="32" y="17"/>
                  </a:cubicBezTo>
                  <a:cubicBezTo>
                    <a:pt x="30" y="17"/>
                    <a:pt x="31" y="21"/>
                    <a:pt x="33" y="23"/>
                  </a:cubicBezTo>
                  <a:cubicBezTo>
                    <a:pt x="35" y="24"/>
                    <a:pt x="36" y="26"/>
                    <a:pt x="37" y="26"/>
                  </a:cubicBezTo>
                  <a:cubicBezTo>
                    <a:pt x="39" y="26"/>
                    <a:pt x="38" y="31"/>
                    <a:pt x="44" y="37"/>
                  </a:cubicBezTo>
                  <a:cubicBezTo>
                    <a:pt x="46" y="39"/>
                    <a:pt x="54" y="37"/>
                    <a:pt x="51" y="40"/>
                  </a:cubicBezTo>
                  <a:cubicBezTo>
                    <a:pt x="48" y="42"/>
                    <a:pt x="56" y="43"/>
                    <a:pt x="57" y="44"/>
                  </a:cubicBezTo>
                  <a:cubicBezTo>
                    <a:pt x="57" y="45"/>
                    <a:pt x="58" y="46"/>
                    <a:pt x="60" y="47"/>
                  </a:cubicBezTo>
                  <a:cubicBezTo>
                    <a:pt x="61" y="48"/>
                    <a:pt x="64" y="49"/>
                    <a:pt x="63" y="51"/>
                  </a:cubicBezTo>
                  <a:cubicBezTo>
                    <a:pt x="63" y="53"/>
                    <a:pt x="64" y="53"/>
                    <a:pt x="62" y="53"/>
                  </a:cubicBezTo>
                  <a:cubicBezTo>
                    <a:pt x="60" y="53"/>
                    <a:pt x="61" y="49"/>
                    <a:pt x="59" y="49"/>
                  </a:cubicBezTo>
                  <a:cubicBezTo>
                    <a:pt x="57" y="49"/>
                    <a:pt x="57" y="48"/>
                    <a:pt x="55" y="49"/>
                  </a:cubicBezTo>
                  <a:cubicBezTo>
                    <a:pt x="53" y="50"/>
                    <a:pt x="54" y="51"/>
                    <a:pt x="53" y="52"/>
                  </a:cubicBezTo>
                  <a:cubicBezTo>
                    <a:pt x="52" y="54"/>
                    <a:pt x="53" y="54"/>
                    <a:pt x="54" y="55"/>
                  </a:cubicBezTo>
                  <a:cubicBezTo>
                    <a:pt x="56" y="55"/>
                    <a:pt x="58" y="58"/>
                    <a:pt x="55" y="59"/>
                  </a:cubicBezTo>
                  <a:cubicBezTo>
                    <a:pt x="53" y="61"/>
                    <a:pt x="54" y="62"/>
                    <a:pt x="53" y="64"/>
                  </a:cubicBezTo>
                  <a:cubicBezTo>
                    <a:pt x="51" y="65"/>
                    <a:pt x="51" y="68"/>
                    <a:pt x="49" y="66"/>
                  </a:cubicBezTo>
                  <a:cubicBezTo>
                    <a:pt x="48" y="66"/>
                    <a:pt x="48" y="65"/>
                    <a:pt x="49" y="63"/>
                  </a:cubicBezTo>
                  <a:cubicBezTo>
                    <a:pt x="50" y="62"/>
                    <a:pt x="49" y="62"/>
                    <a:pt x="50" y="61"/>
                  </a:cubicBezTo>
                  <a:cubicBezTo>
                    <a:pt x="51" y="60"/>
                    <a:pt x="51" y="60"/>
                    <a:pt x="50" y="55"/>
                  </a:cubicBezTo>
                  <a:cubicBezTo>
                    <a:pt x="49" y="51"/>
                    <a:pt x="48" y="52"/>
                    <a:pt x="46" y="51"/>
                  </a:cubicBezTo>
                  <a:cubicBezTo>
                    <a:pt x="43" y="49"/>
                    <a:pt x="46" y="47"/>
                    <a:pt x="43" y="47"/>
                  </a:cubicBezTo>
                  <a:cubicBezTo>
                    <a:pt x="41" y="48"/>
                    <a:pt x="43" y="46"/>
                    <a:pt x="41" y="46"/>
                  </a:cubicBezTo>
                  <a:cubicBezTo>
                    <a:pt x="39" y="46"/>
                    <a:pt x="40" y="43"/>
                    <a:pt x="38" y="43"/>
                  </a:cubicBezTo>
                  <a:cubicBezTo>
                    <a:pt x="36" y="43"/>
                    <a:pt x="33" y="42"/>
                    <a:pt x="31" y="39"/>
                  </a:cubicBezTo>
                  <a:cubicBezTo>
                    <a:pt x="29" y="37"/>
                    <a:pt x="29" y="39"/>
                    <a:pt x="28" y="37"/>
                  </a:cubicBezTo>
                  <a:cubicBezTo>
                    <a:pt x="28" y="34"/>
                    <a:pt x="25" y="35"/>
                    <a:pt x="25" y="34"/>
                  </a:cubicBezTo>
                  <a:cubicBezTo>
                    <a:pt x="25" y="33"/>
                    <a:pt x="25" y="33"/>
                    <a:pt x="23" y="31"/>
                  </a:cubicBezTo>
                  <a:cubicBezTo>
                    <a:pt x="21" y="30"/>
                    <a:pt x="23" y="29"/>
                    <a:pt x="21" y="27"/>
                  </a:cubicBezTo>
                  <a:cubicBezTo>
                    <a:pt x="20" y="26"/>
                    <a:pt x="21" y="22"/>
                    <a:pt x="18" y="22"/>
                  </a:cubicBezTo>
                  <a:cubicBezTo>
                    <a:pt x="16" y="23"/>
                    <a:pt x="15" y="19"/>
                    <a:pt x="12" y="20"/>
                  </a:cubicBezTo>
                  <a:cubicBezTo>
                    <a:pt x="10" y="21"/>
                    <a:pt x="12" y="23"/>
                    <a:pt x="6" y="25"/>
                  </a:cubicBezTo>
                  <a:cubicBezTo>
                    <a:pt x="6" y="24"/>
                    <a:pt x="8" y="22"/>
                    <a:pt x="7" y="21"/>
                  </a:cubicBezTo>
                  <a:cubicBezTo>
                    <a:pt x="7" y="21"/>
                    <a:pt x="4" y="23"/>
                    <a:pt x="3" y="20"/>
                  </a:cubicBezTo>
                  <a:cubicBezTo>
                    <a:pt x="2" y="18"/>
                    <a:pt x="6" y="18"/>
                    <a:pt x="3" y="16"/>
                  </a:cubicBezTo>
                  <a:cubicBezTo>
                    <a:pt x="0" y="14"/>
                    <a:pt x="3" y="15"/>
                    <a:pt x="4" y="13"/>
                  </a:cubicBezTo>
                  <a:cubicBezTo>
                    <a:pt x="5" y="12"/>
                    <a:pt x="2" y="11"/>
                    <a:pt x="3" y="9"/>
                  </a:cubicBezTo>
                  <a:cubicBezTo>
                    <a:pt x="4" y="9"/>
                    <a:pt x="4" y="9"/>
                    <a:pt x="6" y="9"/>
                  </a:cubicBezTo>
                  <a:cubicBezTo>
                    <a:pt x="7" y="8"/>
                    <a:pt x="7" y="9"/>
                    <a:pt x="9" y="8"/>
                  </a:cubicBezTo>
                  <a:cubicBezTo>
                    <a:pt x="11" y="6"/>
                    <a:pt x="9" y="6"/>
                    <a:pt x="10" y="6"/>
                  </a:cubicBezTo>
                  <a:cubicBezTo>
                    <a:pt x="10" y="5"/>
                    <a:pt x="11" y="4"/>
                    <a:pt x="11" y="5"/>
                  </a:cubicBezTo>
                  <a:cubicBezTo>
                    <a:pt x="11" y="5"/>
                    <a:pt x="11" y="6"/>
                    <a:pt x="12" y="7"/>
                  </a:cubicBezTo>
                  <a:cubicBezTo>
                    <a:pt x="13" y="8"/>
                    <a:pt x="13" y="10"/>
                    <a:pt x="14" y="9"/>
                  </a:cubicBezTo>
                  <a:cubicBezTo>
                    <a:pt x="15" y="9"/>
                    <a:pt x="13" y="8"/>
                    <a:pt x="15" y="7"/>
                  </a:cubicBezTo>
                  <a:cubicBezTo>
                    <a:pt x="16" y="6"/>
                    <a:pt x="15" y="4"/>
                    <a:pt x="16" y="4"/>
                  </a:cubicBezTo>
                  <a:cubicBezTo>
                    <a:pt x="17" y="4"/>
                    <a:pt x="17" y="6"/>
                    <a:pt x="18" y="6"/>
                  </a:cubicBezTo>
                  <a:cubicBezTo>
                    <a:pt x="19" y="5"/>
                    <a:pt x="19" y="7"/>
                    <a:pt x="20" y="6"/>
                  </a:cubicBezTo>
                  <a:cubicBezTo>
                    <a:pt x="21" y="6"/>
                    <a:pt x="19" y="4"/>
                    <a:pt x="20" y="4"/>
                  </a:cubicBezTo>
                  <a:cubicBezTo>
                    <a:pt x="20" y="3"/>
                    <a:pt x="21" y="5"/>
                    <a:pt x="22" y="4"/>
                  </a:cubicBezTo>
                  <a:cubicBezTo>
                    <a:pt x="22" y="4"/>
                    <a:pt x="21" y="3"/>
                    <a:pt x="22" y="1"/>
                  </a:cubicBezTo>
                  <a:cubicBezTo>
                    <a:pt x="23" y="1"/>
                    <a:pt x="23" y="3"/>
                    <a:pt x="24" y="2"/>
                  </a:cubicBezTo>
                  <a:cubicBezTo>
                    <a:pt x="25" y="2"/>
                    <a:pt x="25" y="1"/>
                    <a:pt x="26" y="1"/>
                  </a:cubicBezTo>
                  <a:cubicBezTo>
                    <a:pt x="27" y="0"/>
                    <a:pt x="27" y="1"/>
                    <a:pt x="29" y="0"/>
                  </a:cubicBezTo>
                  <a:cubicBezTo>
                    <a:pt x="32" y="0"/>
                    <a:pt x="30" y="0"/>
                    <a:pt x="30" y="1"/>
                  </a:cubicBezTo>
                  <a:cubicBezTo>
                    <a:pt x="31" y="1"/>
                    <a:pt x="31" y="1"/>
                    <a:pt x="31" y="2"/>
                  </a:cubicBezTo>
                  <a:cubicBezTo>
                    <a:pt x="31" y="3"/>
                    <a:pt x="33" y="4"/>
                    <a:pt x="38" y="4"/>
                  </a:cubicBezTo>
                  <a:cubicBezTo>
                    <a:pt x="38" y="5"/>
                    <a:pt x="37" y="5"/>
                    <a:pt x="37" y="6"/>
                  </a:cubicBezTo>
                  <a:cubicBezTo>
                    <a:pt x="37" y="7"/>
                    <a:pt x="39" y="6"/>
                    <a:pt x="38" y="7"/>
                  </a:cubicBezTo>
                  <a:cubicBezTo>
                    <a:pt x="37" y="8"/>
                    <a:pt x="37" y="9"/>
                    <a:pt x="38" y="9"/>
                  </a:cubicBezTo>
                  <a:cubicBezTo>
                    <a:pt x="39" y="10"/>
                    <a:pt x="40" y="11"/>
                    <a:pt x="38" y="11"/>
                  </a:cubicBezTo>
                  <a:cubicBezTo>
                    <a:pt x="38" y="11"/>
                    <a:pt x="39" y="10"/>
                    <a:pt x="37" y="10"/>
                  </a:cubicBezTo>
                  <a:close/>
                  <a:moveTo>
                    <a:pt x="35" y="69"/>
                  </a:moveTo>
                  <a:cubicBezTo>
                    <a:pt x="36" y="70"/>
                    <a:pt x="38" y="72"/>
                    <a:pt x="40" y="72"/>
                  </a:cubicBezTo>
                  <a:cubicBezTo>
                    <a:pt x="42" y="72"/>
                    <a:pt x="42" y="74"/>
                    <a:pt x="44" y="74"/>
                  </a:cubicBezTo>
                  <a:cubicBezTo>
                    <a:pt x="46" y="75"/>
                    <a:pt x="46" y="76"/>
                    <a:pt x="46" y="74"/>
                  </a:cubicBezTo>
                  <a:cubicBezTo>
                    <a:pt x="46" y="73"/>
                    <a:pt x="47" y="71"/>
                    <a:pt x="46" y="70"/>
                  </a:cubicBezTo>
                  <a:cubicBezTo>
                    <a:pt x="45" y="70"/>
                    <a:pt x="48" y="65"/>
                    <a:pt x="48" y="64"/>
                  </a:cubicBezTo>
                  <a:cubicBezTo>
                    <a:pt x="49" y="63"/>
                    <a:pt x="46" y="65"/>
                    <a:pt x="45" y="65"/>
                  </a:cubicBezTo>
                  <a:cubicBezTo>
                    <a:pt x="43" y="64"/>
                    <a:pt x="40" y="67"/>
                    <a:pt x="37" y="65"/>
                  </a:cubicBezTo>
                  <a:cubicBezTo>
                    <a:pt x="35" y="62"/>
                    <a:pt x="35" y="67"/>
                    <a:pt x="34" y="65"/>
                  </a:cubicBezTo>
                  <a:cubicBezTo>
                    <a:pt x="33" y="64"/>
                    <a:pt x="32" y="65"/>
                    <a:pt x="32" y="67"/>
                  </a:cubicBezTo>
                  <a:cubicBezTo>
                    <a:pt x="32" y="69"/>
                    <a:pt x="33" y="69"/>
                    <a:pt x="35" y="69"/>
                  </a:cubicBezTo>
                  <a:close/>
                  <a:moveTo>
                    <a:pt x="11" y="51"/>
                  </a:moveTo>
                  <a:cubicBezTo>
                    <a:pt x="11" y="53"/>
                    <a:pt x="12" y="52"/>
                    <a:pt x="11" y="54"/>
                  </a:cubicBezTo>
                  <a:cubicBezTo>
                    <a:pt x="10" y="57"/>
                    <a:pt x="11" y="60"/>
                    <a:pt x="13" y="59"/>
                  </a:cubicBezTo>
                  <a:cubicBezTo>
                    <a:pt x="15" y="59"/>
                    <a:pt x="14" y="57"/>
                    <a:pt x="15" y="58"/>
                  </a:cubicBezTo>
                  <a:cubicBezTo>
                    <a:pt x="17" y="58"/>
                    <a:pt x="17" y="58"/>
                    <a:pt x="18" y="54"/>
                  </a:cubicBezTo>
                  <a:cubicBezTo>
                    <a:pt x="18" y="50"/>
                    <a:pt x="16" y="50"/>
                    <a:pt x="18" y="49"/>
                  </a:cubicBezTo>
                  <a:cubicBezTo>
                    <a:pt x="19" y="48"/>
                    <a:pt x="18" y="45"/>
                    <a:pt x="17" y="44"/>
                  </a:cubicBezTo>
                  <a:cubicBezTo>
                    <a:pt x="16" y="43"/>
                    <a:pt x="16" y="42"/>
                    <a:pt x="13" y="45"/>
                  </a:cubicBezTo>
                  <a:cubicBezTo>
                    <a:pt x="10" y="47"/>
                    <a:pt x="9" y="43"/>
                    <a:pt x="9" y="46"/>
                  </a:cubicBezTo>
                  <a:cubicBezTo>
                    <a:pt x="9" y="48"/>
                    <a:pt x="11" y="48"/>
                    <a:pt x="11" y="51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20" name="Freeform 20222">
              <a:extLst>
                <a:ext uri="{FF2B5EF4-FFF2-40B4-BE49-F238E27FC236}">
                  <a16:creationId xmlns:a16="http://schemas.microsoft.com/office/drawing/2014/main" id="{49357FE5-EC1C-464E-ADCD-8B89F1BF029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2426" y="3025764"/>
              <a:ext cx="112586" cy="72512"/>
            </a:xfrm>
            <a:custGeom>
              <a:avLst/>
              <a:gdLst/>
              <a:ahLst/>
              <a:cxnLst>
                <a:cxn ang="0">
                  <a:pos x="20" y="3"/>
                </a:cxn>
                <a:cxn ang="0">
                  <a:pos x="20" y="6"/>
                </a:cxn>
                <a:cxn ang="0">
                  <a:pos x="23" y="8"/>
                </a:cxn>
                <a:cxn ang="0">
                  <a:pos x="25" y="7"/>
                </a:cxn>
                <a:cxn ang="0">
                  <a:pos x="25" y="10"/>
                </a:cxn>
                <a:cxn ang="0">
                  <a:pos x="23" y="10"/>
                </a:cxn>
                <a:cxn ang="0">
                  <a:pos x="23" y="12"/>
                </a:cxn>
                <a:cxn ang="0">
                  <a:pos x="21" y="12"/>
                </a:cxn>
                <a:cxn ang="0">
                  <a:pos x="19" y="10"/>
                </a:cxn>
                <a:cxn ang="0">
                  <a:pos x="18" y="13"/>
                </a:cxn>
                <a:cxn ang="0">
                  <a:pos x="17" y="15"/>
                </a:cxn>
                <a:cxn ang="0">
                  <a:pos x="15" y="13"/>
                </a:cxn>
                <a:cxn ang="0">
                  <a:pos x="14" y="11"/>
                </a:cxn>
                <a:cxn ang="0">
                  <a:pos x="13" y="12"/>
                </a:cxn>
                <a:cxn ang="0">
                  <a:pos x="12" y="14"/>
                </a:cxn>
                <a:cxn ang="0">
                  <a:pos x="9" y="15"/>
                </a:cxn>
                <a:cxn ang="0">
                  <a:pos x="6" y="15"/>
                </a:cxn>
                <a:cxn ang="0">
                  <a:pos x="5" y="13"/>
                </a:cxn>
                <a:cxn ang="0">
                  <a:pos x="4" y="11"/>
                </a:cxn>
                <a:cxn ang="0">
                  <a:pos x="2" y="13"/>
                </a:cxn>
                <a:cxn ang="0">
                  <a:pos x="2" y="12"/>
                </a:cxn>
                <a:cxn ang="0">
                  <a:pos x="3" y="9"/>
                </a:cxn>
                <a:cxn ang="0">
                  <a:pos x="4" y="7"/>
                </a:cxn>
                <a:cxn ang="0">
                  <a:pos x="6" y="5"/>
                </a:cxn>
                <a:cxn ang="0">
                  <a:pos x="7" y="3"/>
                </a:cxn>
                <a:cxn ang="0">
                  <a:pos x="9" y="2"/>
                </a:cxn>
                <a:cxn ang="0">
                  <a:pos x="13" y="2"/>
                </a:cxn>
                <a:cxn ang="0">
                  <a:pos x="15" y="1"/>
                </a:cxn>
                <a:cxn ang="0">
                  <a:pos x="17" y="2"/>
                </a:cxn>
                <a:cxn ang="0">
                  <a:pos x="20" y="3"/>
                </a:cxn>
              </a:cxnLst>
              <a:rect l="0" t="0" r="r" b="b"/>
              <a:pathLst>
                <a:path w="25" h="16">
                  <a:moveTo>
                    <a:pt x="20" y="3"/>
                  </a:moveTo>
                  <a:cubicBezTo>
                    <a:pt x="21" y="4"/>
                    <a:pt x="18" y="7"/>
                    <a:pt x="20" y="6"/>
                  </a:cubicBezTo>
                  <a:cubicBezTo>
                    <a:pt x="23" y="6"/>
                    <a:pt x="21" y="8"/>
                    <a:pt x="23" y="8"/>
                  </a:cubicBezTo>
                  <a:cubicBezTo>
                    <a:pt x="24" y="8"/>
                    <a:pt x="24" y="5"/>
                    <a:pt x="25" y="7"/>
                  </a:cubicBezTo>
                  <a:cubicBezTo>
                    <a:pt x="24" y="9"/>
                    <a:pt x="25" y="10"/>
                    <a:pt x="25" y="10"/>
                  </a:cubicBezTo>
                  <a:cubicBezTo>
                    <a:pt x="24" y="11"/>
                    <a:pt x="23" y="9"/>
                    <a:pt x="23" y="10"/>
                  </a:cubicBezTo>
                  <a:cubicBezTo>
                    <a:pt x="22" y="10"/>
                    <a:pt x="24" y="12"/>
                    <a:pt x="23" y="12"/>
                  </a:cubicBezTo>
                  <a:cubicBezTo>
                    <a:pt x="22" y="13"/>
                    <a:pt x="22" y="11"/>
                    <a:pt x="21" y="12"/>
                  </a:cubicBezTo>
                  <a:cubicBezTo>
                    <a:pt x="20" y="12"/>
                    <a:pt x="20" y="10"/>
                    <a:pt x="19" y="10"/>
                  </a:cubicBezTo>
                  <a:cubicBezTo>
                    <a:pt x="18" y="10"/>
                    <a:pt x="19" y="12"/>
                    <a:pt x="18" y="13"/>
                  </a:cubicBezTo>
                  <a:cubicBezTo>
                    <a:pt x="16" y="14"/>
                    <a:pt x="18" y="15"/>
                    <a:pt x="17" y="15"/>
                  </a:cubicBezTo>
                  <a:cubicBezTo>
                    <a:pt x="16" y="16"/>
                    <a:pt x="16" y="14"/>
                    <a:pt x="15" y="13"/>
                  </a:cubicBezTo>
                  <a:cubicBezTo>
                    <a:pt x="14" y="12"/>
                    <a:pt x="14" y="11"/>
                    <a:pt x="14" y="11"/>
                  </a:cubicBezTo>
                  <a:cubicBezTo>
                    <a:pt x="14" y="10"/>
                    <a:pt x="13" y="11"/>
                    <a:pt x="13" y="12"/>
                  </a:cubicBezTo>
                  <a:cubicBezTo>
                    <a:pt x="12" y="12"/>
                    <a:pt x="14" y="12"/>
                    <a:pt x="12" y="14"/>
                  </a:cubicBezTo>
                  <a:cubicBezTo>
                    <a:pt x="10" y="15"/>
                    <a:pt x="10" y="14"/>
                    <a:pt x="9" y="15"/>
                  </a:cubicBezTo>
                  <a:cubicBezTo>
                    <a:pt x="7" y="15"/>
                    <a:pt x="7" y="15"/>
                    <a:pt x="6" y="15"/>
                  </a:cubicBezTo>
                  <a:cubicBezTo>
                    <a:pt x="6" y="13"/>
                    <a:pt x="5" y="13"/>
                    <a:pt x="5" y="13"/>
                  </a:cubicBezTo>
                  <a:cubicBezTo>
                    <a:pt x="5" y="12"/>
                    <a:pt x="6" y="10"/>
                    <a:pt x="4" y="11"/>
                  </a:cubicBezTo>
                  <a:cubicBezTo>
                    <a:pt x="2" y="11"/>
                    <a:pt x="4" y="12"/>
                    <a:pt x="2" y="13"/>
                  </a:cubicBezTo>
                  <a:cubicBezTo>
                    <a:pt x="1" y="13"/>
                    <a:pt x="0" y="13"/>
                    <a:pt x="2" y="12"/>
                  </a:cubicBezTo>
                  <a:cubicBezTo>
                    <a:pt x="3" y="11"/>
                    <a:pt x="1" y="10"/>
                    <a:pt x="3" y="9"/>
                  </a:cubicBezTo>
                  <a:cubicBezTo>
                    <a:pt x="5" y="8"/>
                    <a:pt x="3" y="7"/>
                    <a:pt x="4" y="7"/>
                  </a:cubicBezTo>
                  <a:cubicBezTo>
                    <a:pt x="6" y="6"/>
                    <a:pt x="5" y="5"/>
                    <a:pt x="6" y="5"/>
                  </a:cubicBezTo>
                  <a:cubicBezTo>
                    <a:pt x="7" y="4"/>
                    <a:pt x="6" y="4"/>
                    <a:pt x="7" y="3"/>
                  </a:cubicBezTo>
                  <a:cubicBezTo>
                    <a:pt x="7" y="2"/>
                    <a:pt x="8" y="4"/>
                    <a:pt x="9" y="2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15" y="2"/>
                    <a:pt x="13" y="1"/>
                    <a:pt x="15" y="1"/>
                  </a:cubicBezTo>
                  <a:cubicBezTo>
                    <a:pt x="16" y="0"/>
                    <a:pt x="16" y="2"/>
                    <a:pt x="17" y="2"/>
                  </a:cubicBezTo>
                  <a:cubicBezTo>
                    <a:pt x="18" y="1"/>
                    <a:pt x="19" y="2"/>
                    <a:pt x="20" y="3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21" name="Freeform 20223">
              <a:extLst>
                <a:ext uri="{FF2B5EF4-FFF2-40B4-BE49-F238E27FC236}">
                  <a16:creationId xmlns:a16="http://schemas.microsoft.com/office/drawing/2014/main" id="{4041F3CC-9B2D-4D7F-9F85-FA1A233181D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4479" y="2979968"/>
              <a:ext cx="188914" cy="99227"/>
            </a:xfrm>
            <a:custGeom>
              <a:avLst/>
              <a:gdLst/>
              <a:ahLst/>
              <a:cxnLst>
                <a:cxn ang="0">
                  <a:pos x="2" y="13"/>
                </a:cxn>
                <a:cxn ang="0">
                  <a:pos x="6" y="14"/>
                </a:cxn>
                <a:cxn ang="0">
                  <a:pos x="7" y="12"/>
                </a:cxn>
                <a:cxn ang="0">
                  <a:pos x="9" y="13"/>
                </a:cxn>
                <a:cxn ang="0">
                  <a:pos x="13" y="12"/>
                </a:cxn>
                <a:cxn ang="0">
                  <a:pos x="16" y="11"/>
                </a:cxn>
                <a:cxn ang="0">
                  <a:pos x="18" y="12"/>
                </a:cxn>
                <a:cxn ang="0">
                  <a:pos x="20" y="13"/>
                </a:cxn>
                <a:cxn ang="0">
                  <a:pos x="20" y="10"/>
                </a:cxn>
                <a:cxn ang="0">
                  <a:pos x="19" y="7"/>
                </a:cxn>
                <a:cxn ang="0">
                  <a:pos x="22" y="6"/>
                </a:cxn>
                <a:cxn ang="0">
                  <a:pos x="24" y="3"/>
                </a:cxn>
                <a:cxn ang="0">
                  <a:pos x="26" y="5"/>
                </a:cxn>
                <a:cxn ang="0">
                  <a:pos x="30" y="2"/>
                </a:cxn>
                <a:cxn ang="0">
                  <a:pos x="32" y="2"/>
                </a:cxn>
                <a:cxn ang="0">
                  <a:pos x="37" y="3"/>
                </a:cxn>
                <a:cxn ang="0">
                  <a:pos x="41" y="4"/>
                </a:cxn>
                <a:cxn ang="0">
                  <a:pos x="41" y="9"/>
                </a:cxn>
                <a:cxn ang="0">
                  <a:pos x="41" y="11"/>
                </a:cxn>
                <a:cxn ang="0">
                  <a:pos x="38" y="11"/>
                </a:cxn>
                <a:cxn ang="0">
                  <a:pos x="39" y="13"/>
                </a:cxn>
                <a:cxn ang="0">
                  <a:pos x="38" y="14"/>
                </a:cxn>
                <a:cxn ang="0">
                  <a:pos x="38" y="16"/>
                </a:cxn>
                <a:cxn ang="0">
                  <a:pos x="36" y="17"/>
                </a:cxn>
                <a:cxn ang="0">
                  <a:pos x="36" y="18"/>
                </a:cxn>
                <a:cxn ang="0">
                  <a:pos x="34" y="19"/>
                </a:cxn>
                <a:cxn ang="0">
                  <a:pos x="32" y="19"/>
                </a:cxn>
                <a:cxn ang="0">
                  <a:pos x="29" y="21"/>
                </a:cxn>
                <a:cxn ang="0">
                  <a:pos x="27" y="21"/>
                </a:cxn>
                <a:cxn ang="0">
                  <a:pos x="23" y="20"/>
                </a:cxn>
                <a:cxn ang="0">
                  <a:pos x="16" y="18"/>
                </a:cxn>
                <a:cxn ang="0">
                  <a:pos x="15" y="17"/>
                </a:cxn>
                <a:cxn ang="0">
                  <a:pos x="14" y="16"/>
                </a:cxn>
                <a:cxn ang="0">
                  <a:pos x="11" y="17"/>
                </a:cxn>
                <a:cxn ang="0">
                  <a:pos x="9" y="18"/>
                </a:cxn>
                <a:cxn ang="0">
                  <a:pos x="7" y="17"/>
                </a:cxn>
                <a:cxn ang="0">
                  <a:pos x="5" y="18"/>
                </a:cxn>
                <a:cxn ang="0">
                  <a:pos x="2" y="16"/>
                </a:cxn>
                <a:cxn ang="0">
                  <a:pos x="2" y="13"/>
                </a:cxn>
              </a:cxnLst>
              <a:rect l="0" t="0" r="r" b="b"/>
              <a:pathLst>
                <a:path w="42" h="22">
                  <a:moveTo>
                    <a:pt x="2" y="13"/>
                  </a:moveTo>
                  <a:cubicBezTo>
                    <a:pt x="4" y="11"/>
                    <a:pt x="5" y="14"/>
                    <a:pt x="6" y="14"/>
                  </a:cubicBezTo>
                  <a:cubicBezTo>
                    <a:pt x="7" y="14"/>
                    <a:pt x="6" y="12"/>
                    <a:pt x="7" y="12"/>
                  </a:cubicBezTo>
                  <a:cubicBezTo>
                    <a:pt x="8" y="13"/>
                    <a:pt x="9" y="12"/>
                    <a:pt x="9" y="13"/>
                  </a:cubicBezTo>
                  <a:cubicBezTo>
                    <a:pt x="10" y="14"/>
                    <a:pt x="11" y="13"/>
                    <a:pt x="13" y="12"/>
                  </a:cubicBezTo>
                  <a:cubicBezTo>
                    <a:pt x="14" y="11"/>
                    <a:pt x="15" y="13"/>
                    <a:pt x="16" y="11"/>
                  </a:cubicBezTo>
                  <a:cubicBezTo>
                    <a:pt x="16" y="10"/>
                    <a:pt x="17" y="12"/>
                    <a:pt x="18" y="12"/>
                  </a:cubicBezTo>
                  <a:cubicBezTo>
                    <a:pt x="19" y="11"/>
                    <a:pt x="19" y="14"/>
                    <a:pt x="20" y="13"/>
                  </a:cubicBezTo>
                  <a:cubicBezTo>
                    <a:pt x="21" y="12"/>
                    <a:pt x="18" y="11"/>
                    <a:pt x="20" y="10"/>
                  </a:cubicBezTo>
                  <a:cubicBezTo>
                    <a:pt x="21" y="10"/>
                    <a:pt x="18" y="9"/>
                    <a:pt x="19" y="7"/>
                  </a:cubicBezTo>
                  <a:cubicBezTo>
                    <a:pt x="21" y="6"/>
                    <a:pt x="22" y="7"/>
                    <a:pt x="22" y="6"/>
                  </a:cubicBezTo>
                  <a:cubicBezTo>
                    <a:pt x="22" y="4"/>
                    <a:pt x="24" y="6"/>
                    <a:pt x="24" y="3"/>
                  </a:cubicBezTo>
                  <a:cubicBezTo>
                    <a:pt x="26" y="4"/>
                    <a:pt x="24" y="5"/>
                    <a:pt x="26" y="5"/>
                  </a:cubicBezTo>
                  <a:cubicBezTo>
                    <a:pt x="28" y="4"/>
                    <a:pt x="30" y="4"/>
                    <a:pt x="30" y="2"/>
                  </a:cubicBezTo>
                  <a:cubicBezTo>
                    <a:pt x="30" y="0"/>
                    <a:pt x="31" y="2"/>
                    <a:pt x="32" y="2"/>
                  </a:cubicBezTo>
                  <a:cubicBezTo>
                    <a:pt x="33" y="2"/>
                    <a:pt x="36" y="4"/>
                    <a:pt x="37" y="3"/>
                  </a:cubicBezTo>
                  <a:cubicBezTo>
                    <a:pt x="39" y="2"/>
                    <a:pt x="40" y="4"/>
                    <a:pt x="41" y="4"/>
                  </a:cubicBezTo>
                  <a:cubicBezTo>
                    <a:pt x="40" y="6"/>
                    <a:pt x="39" y="6"/>
                    <a:pt x="41" y="9"/>
                  </a:cubicBezTo>
                  <a:cubicBezTo>
                    <a:pt x="41" y="10"/>
                    <a:pt x="42" y="11"/>
                    <a:pt x="41" y="11"/>
                  </a:cubicBezTo>
                  <a:cubicBezTo>
                    <a:pt x="40" y="11"/>
                    <a:pt x="38" y="11"/>
                    <a:pt x="38" y="11"/>
                  </a:cubicBezTo>
                  <a:cubicBezTo>
                    <a:pt x="38" y="12"/>
                    <a:pt x="39" y="12"/>
                    <a:pt x="39" y="13"/>
                  </a:cubicBezTo>
                  <a:cubicBezTo>
                    <a:pt x="39" y="14"/>
                    <a:pt x="38" y="13"/>
                    <a:pt x="38" y="14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8" y="16"/>
                    <a:pt x="37" y="17"/>
                    <a:pt x="36" y="17"/>
                  </a:cubicBezTo>
                  <a:cubicBezTo>
                    <a:pt x="36" y="18"/>
                    <a:pt x="35" y="17"/>
                    <a:pt x="36" y="18"/>
                  </a:cubicBezTo>
                  <a:cubicBezTo>
                    <a:pt x="36" y="19"/>
                    <a:pt x="36" y="19"/>
                    <a:pt x="34" y="19"/>
                  </a:cubicBezTo>
                  <a:cubicBezTo>
                    <a:pt x="33" y="19"/>
                    <a:pt x="34" y="20"/>
                    <a:pt x="32" y="19"/>
                  </a:cubicBezTo>
                  <a:cubicBezTo>
                    <a:pt x="30" y="19"/>
                    <a:pt x="30" y="19"/>
                    <a:pt x="29" y="21"/>
                  </a:cubicBezTo>
                  <a:cubicBezTo>
                    <a:pt x="27" y="22"/>
                    <a:pt x="28" y="20"/>
                    <a:pt x="27" y="21"/>
                  </a:cubicBezTo>
                  <a:cubicBezTo>
                    <a:pt x="25" y="21"/>
                    <a:pt x="26" y="20"/>
                    <a:pt x="23" y="20"/>
                  </a:cubicBezTo>
                  <a:cubicBezTo>
                    <a:pt x="18" y="20"/>
                    <a:pt x="16" y="19"/>
                    <a:pt x="16" y="18"/>
                  </a:cubicBezTo>
                  <a:cubicBezTo>
                    <a:pt x="16" y="17"/>
                    <a:pt x="16" y="17"/>
                    <a:pt x="15" y="17"/>
                  </a:cubicBezTo>
                  <a:cubicBezTo>
                    <a:pt x="15" y="16"/>
                    <a:pt x="17" y="16"/>
                    <a:pt x="14" y="16"/>
                  </a:cubicBezTo>
                  <a:cubicBezTo>
                    <a:pt x="12" y="17"/>
                    <a:pt x="12" y="16"/>
                    <a:pt x="11" y="17"/>
                  </a:cubicBezTo>
                  <a:cubicBezTo>
                    <a:pt x="10" y="17"/>
                    <a:pt x="10" y="18"/>
                    <a:pt x="9" y="18"/>
                  </a:cubicBezTo>
                  <a:cubicBezTo>
                    <a:pt x="8" y="19"/>
                    <a:pt x="8" y="17"/>
                    <a:pt x="7" y="17"/>
                  </a:cubicBezTo>
                  <a:cubicBezTo>
                    <a:pt x="6" y="15"/>
                    <a:pt x="6" y="18"/>
                    <a:pt x="5" y="18"/>
                  </a:cubicBezTo>
                  <a:cubicBezTo>
                    <a:pt x="3" y="18"/>
                    <a:pt x="5" y="16"/>
                    <a:pt x="2" y="16"/>
                  </a:cubicBezTo>
                  <a:cubicBezTo>
                    <a:pt x="0" y="17"/>
                    <a:pt x="3" y="14"/>
                    <a:pt x="2" y="13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22" name="Freeform 20224">
              <a:extLst>
                <a:ext uri="{FF2B5EF4-FFF2-40B4-BE49-F238E27FC236}">
                  <a16:creationId xmlns:a16="http://schemas.microsoft.com/office/drawing/2014/main" id="{FF0F4DB7-0B0E-444E-B30D-98E5EB4E5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1269" y="2913180"/>
              <a:ext cx="158383" cy="89686"/>
            </a:xfrm>
            <a:custGeom>
              <a:avLst/>
              <a:gdLst/>
              <a:ahLst/>
              <a:cxnLst>
                <a:cxn ang="0">
                  <a:pos x="9" y="18"/>
                </a:cxn>
                <a:cxn ang="0">
                  <a:pos x="11" y="20"/>
                </a:cxn>
                <a:cxn ang="0">
                  <a:pos x="15" y="17"/>
                </a:cxn>
                <a:cxn ang="0">
                  <a:pos x="17" y="17"/>
                </a:cxn>
                <a:cxn ang="0">
                  <a:pos x="22" y="18"/>
                </a:cxn>
                <a:cxn ang="0">
                  <a:pos x="26" y="19"/>
                </a:cxn>
                <a:cxn ang="0">
                  <a:pos x="30" y="17"/>
                </a:cxn>
                <a:cxn ang="0">
                  <a:pos x="35" y="13"/>
                </a:cxn>
                <a:cxn ang="0">
                  <a:pos x="32" y="9"/>
                </a:cxn>
                <a:cxn ang="0">
                  <a:pos x="29" y="8"/>
                </a:cxn>
                <a:cxn ang="0">
                  <a:pos x="28" y="7"/>
                </a:cxn>
                <a:cxn ang="0">
                  <a:pos x="25" y="6"/>
                </a:cxn>
                <a:cxn ang="0">
                  <a:pos x="23" y="7"/>
                </a:cxn>
                <a:cxn ang="0">
                  <a:pos x="23" y="4"/>
                </a:cxn>
                <a:cxn ang="0">
                  <a:pos x="19" y="3"/>
                </a:cxn>
                <a:cxn ang="0">
                  <a:pos x="15" y="2"/>
                </a:cxn>
                <a:cxn ang="0">
                  <a:pos x="12" y="1"/>
                </a:cxn>
                <a:cxn ang="0">
                  <a:pos x="10" y="3"/>
                </a:cxn>
                <a:cxn ang="0">
                  <a:pos x="3" y="6"/>
                </a:cxn>
                <a:cxn ang="0">
                  <a:pos x="1" y="9"/>
                </a:cxn>
                <a:cxn ang="0">
                  <a:pos x="4" y="13"/>
                </a:cxn>
                <a:cxn ang="0">
                  <a:pos x="9" y="18"/>
                </a:cxn>
              </a:cxnLst>
              <a:rect l="0" t="0" r="r" b="b"/>
              <a:pathLst>
                <a:path w="35" h="20">
                  <a:moveTo>
                    <a:pt x="9" y="18"/>
                  </a:moveTo>
                  <a:cubicBezTo>
                    <a:pt x="11" y="19"/>
                    <a:pt x="9" y="20"/>
                    <a:pt x="11" y="20"/>
                  </a:cubicBezTo>
                  <a:cubicBezTo>
                    <a:pt x="13" y="19"/>
                    <a:pt x="15" y="19"/>
                    <a:pt x="15" y="17"/>
                  </a:cubicBezTo>
                  <a:cubicBezTo>
                    <a:pt x="15" y="15"/>
                    <a:pt x="16" y="17"/>
                    <a:pt x="17" y="17"/>
                  </a:cubicBezTo>
                  <a:cubicBezTo>
                    <a:pt x="18" y="17"/>
                    <a:pt x="21" y="19"/>
                    <a:pt x="22" y="18"/>
                  </a:cubicBezTo>
                  <a:cubicBezTo>
                    <a:pt x="24" y="17"/>
                    <a:pt x="25" y="19"/>
                    <a:pt x="26" y="19"/>
                  </a:cubicBezTo>
                  <a:cubicBezTo>
                    <a:pt x="27" y="16"/>
                    <a:pt x="28" y="18"/>
                    <a:pt x="30" y="17"/>
                  </a:cubicBezTo>
                  <a:cubicBezTo>
                    <a:pt x="33" y="16"/>
                    <a:pt x="30" y="15"/>
                    <a:pt x="35" y="13"/>
                  </a:cubicBezTo>
                  <a:cubicBezTo>
                    <a:pt x="35" y="11"/>
                    <a:pt x="34" y="10"/>
                    <a:pt x="32" y="9"/>
                  </a:cubicBezTo>
                  <a:cubicBezTo>
                    <a:pt x="30" y="8"/>
                    <a:pt x="31" y="9"/>
                    <a:pt x="29" y="8"/>
                  </a:cubicBezTo>
                  <a:cubicBezTo>
                    <a:pt x="28" y="7"/>
                    <a:pt x="30" y="7"/>
                    <a:pt x="28" y="7"/>
                  </a:cubicBezTo>
                  <a:cubicBezTo>
                    <a:pt x="26" y="6"/>
                    <a:pt x="24" y="5"/>
                    <a:pt x="25" y="6"/>
                  </a:cubicBezTo>
                  <a:cubicBezTo>
                    <a:pt x="26" y="7"/>
                    <a:pt x="25" y="9"/>
                    <a:pt x="23" y="7"/>
                  </a:cubicBezTo>
                  <a:cubicBezTo>
                    <a:pt x="20" y="4"/>
                    <a:pt x="23" y="5"/>
                    <a:pt x="23" y="4"/>
                  </a:cubicBezTo>
                  <a:cubicBezTo>
                    <a:pt x="22" y="3"/>
                    <a:pt x="22" y="4"/>
                    <a:pt x="19" y="3"/>
                  </a:cubicBezTo>
                  <a:cubicBezTo>
                    <a:pt x="15" y="1"/>
                    <a:pt x="17" y="0"/>
                    <a:pt x="15" y="2"/>
                  </a:cubicBezTo>
                  <a:cubicBezTo>
                    <a:pt x="13" y="3"/>
                    <a:pt x="12" y="1"/>
                    <a:pt x="12" y="1"/>
                  </a:cubicBezTo>
                  <a:cubicBezTo>
                    <a:pt x="11" y="1"/>
                    <a:pt x="13" y="2"/>
                    <a:pt x="10" y="3"/>
                  </a:cubicBezTo>
                  <a:cubicBezTo>
                    <a:pt x="7" y="3"/>
                    <a:pt x="6" y="5"/>
                    <a:pt x="3" y="6"/>
                  </a:cubicBezTo>
                  <a:cubicBezTo>
                    <a:pt x="1" y="7"/>
                    <a:pt x="0" y="7"/>
                    <a:pt x="1" y="9"/>
                  </a:cubicBezTo>
                  <a:cubicBezTo>
                    <a:pt x="3" y="11"/>
                    <a:pt x="0" y="12"/>
                    <a:pt x="4" y="13"/>
                  </a:cubicBezTo>
                  <a:cubicBezTo>
                    <a:pt x="6" y="14"/>
                    <a:pt x="6" y="16"/>
                    <a:pt x="9" y="18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23" name="Freeform 20225">
              <a:extLst>
                <a:ext uri="{FF2B5EF4-FFF2-40B4-BE49-F238E27FC236}">
                  <a16:creationId xmlns:a16="http://schemas.microsoft.com/office/drawing/2014/main" id="{4FAC9CD9-A2F8-48FA-896E-9D9C3BEF3546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9795" y="3147892"/>
              <a:ext cx="150750" cy="103044"/>
            </a:xfrm>
            <a:custGeom>
              <a:avLst/>
              <a:gdLst/>
              <a:ahLst/>
              <a:cxnLst>
                <a:cxn ang="0">
                  <a:pos x="1" y="14"/>
                </a:cxn>
                <a:cxn ang="0">
                  <a:pos x="3" y="17"/>
                </a:cxn>
                <a:cxn ang="0">
                  <a:pos x="4" y="21"/>
                </a:cxn>
                <a:cxn ang="0">
                  <a:pos x="7" y="21"/>
                </a:cxn>
                <a:cxn ang="0">
                  <a:pos x="11" y="20"/>
                </a:cxn>
                <a:cxn ang="0">
                  <a:pos x="13" y="20"/>
                </a:cxn>
                <a:cxn ang="0">
                  <a:pos x="15" y="21"/>
                </a:cxn>
                <a:cxn ang="0">
                  <a:pos x="19" y="21"/>
                </a:cxn>
                <a:cxn ang="0">
                  <a:pos x="21" y="18"/>
                </a:cxn>
                <a:cxn ang="0">
                  <a:pos x="23" y="17"/>
                </a:cxn>
                <a:cxn ang="0">
                  <a:pos x="25" y="16"/>
                </a:cxn>
                <a:cxn ang="0">
                  <a:pos x="28" y="17"/>
                </a:cxn>
                <a:cxn ang="0">
                  <a:pos x="30" y="16"/>
                </a:cxn>
                <a:cxn ang="0">
                  <a:pos x="29" y="14"/>
                </a:cxn>
                <a:cxn ang="0">
                  <a:pos x="28" y="12"/>
                </a:cxn>
                <a:cxn ang="0">
                  <a:pos x="30" y="7"/>
                </a:cxn>
                <a:cxn ang="0">
                  <a:pos x="33" y="4"/>
                </a:cxn>
                <a:cxn ang="0">
                  <a:pos x="30" y="2"/>
                </a:cxn>
                <a:cxn ang="0">
                  <a:pos x="26" y="1"/>
                </a:cxn>
                <a:cxn ang="0">
                  <a:pos x="19" y="3"/>
                </a:cxn>
                <a:cxn ang="0">
                  <a:pos x="13" y="3"/>
                </a:cxn>
                <a:cxn ang="0">
                  <a:pos x="8" y="3"/>
                </a:cxn>
                <a:cxn ang="0">
                  <a:pos x="3" y="3"/>
                </a:cxn>
                <a:cxn ang="0">
                  <a:pos x="2" y="0"/>
                </a:cxn>
                <a:cxn ang="0">
                  <a:pos x="1" y="4"/>
                </a:cxn>
                <a:cxn ang="0">
                  <a:pos x="3" y="9"/>
                </a:cxn>
                <a:cxn ang="0">
                  <a:pos x="1" y="11"/>
                </a:cxn>
                <a:cxn ang="0">
                  <a:pos x="1" y="14"/>
                </a:cxn>
              </a:cxnLst>
              <a:rect l="0" t="0" r="r" b="b"/>
              <a:pathLst>
                <a:path w="33" h="23">
                  <a:moveTo>
                    <a:pt x="1" y="14"/>
                  </a:moveTo>
                  <a:cubicBezTo>
                    <a:pt x="1" y="16"/>
                    <a:pt x="3" y="15"/>
                    <a:pt x="3" y="17"/>
                  </a:cubicBezTo>
                  <a:cubicBezTo>
                    <a:pt x="4" y="19"/>
                    <a:pt x="3" y="20"/>
                    <a:pt x="4" y="21"/>
                  </a:cubicBezTo>
                  <a:cubicBezTo>
                    <a:pt x="5" y="22"/>
                    <a:pt x="4" y="20"/>
                    <a:pt x="7" y="21"/>
                  </a:cubicBezTo>
                  <a:cubicBezTo>
                    <a:pt x="9" y="21"/>
                    <a:pt x="10" y="19"/>
                    <a:pt x="11" y="20"/>
                  </a:cubicBezTo>
                  <a:cubicBezTo>
                    <a:pt x="12" y="20"/>
                    <a:pt x="11" y="18"/>
                    <a:pt x="13" y="20"/>
                  </a:cubicBezTo>
                  <a:cubicBezTo>
                    <a:pt x="14" y="22"/>
                    <a:pt x="14" y="19"/>
                    <a:pt x="15" y="21"/>
                  </a:cubicBezTo>
                  <a:cubicBezTo>
                    <a:pt x="16" y="23"/>
                    <a:pt x="17" y="21"/>
                    <a:pt x="19" y="21"/>
                  </a:cubicBezTo>
                  <a:cubicBezTo>
                    <a:pt x="22" y="21"/>
                    <a:pt x="18" y="17"/>
                    <a:pt x="21" y="18"/>
                  </a:cubicBezTo>
                  <a:cubicBezTo>
                    <a:pt x="21" y="17"/>
                    <a:pt x="22" y="18"/>
                    <a:pt x="23" y="17"/>
                  </a:cubicBezTo>
                  <a:cubicBezTo>
                    <a:pt x="23" y="15"/>
                    <a:pt x="24" y="17"/>
                    <a:pt x="25" y="16"/>
                  </a:cubicBezTo>
                  <a:cubicBezTo>
                    <a:pt x="26" y="15"/>
                    <a:pt x="27" y="17"/>
                    <a:pt x="28" y="17"/>
                  </a:cubicBezTo>
                  <a:cubicBezTo>
                    <a:pt x="29" y="17"/>
                    <a:pt x="29" y="16"/>
                    <a:pt x="30" y="16"/>
                  </a:cubicBezTo>
                  <a:cubicBezTo>
                    <a:pt x="30" y="15"/>
                    <a:pt x="28" y="16"/>
                    <a:pt x="29" y="14"/>
                  </a:cubicBezTo>
                  <a:cubicBezTo>
                    <a:pt x="29" y="12"/>
                    <a:pt x="25" y="14"/>
                    <a:pt x="28" y="12"/>
                  </a:cubicBezTo>
                  <a:cubicBezTo>
                    <a:pt x="31" y="10"/>
                    <a:pt x="28" y="10"/>
                    <a:pt x="30" y="7"/>
                  </a:cubicBezTo>
                  <a:cubicBezTo>
                    <a:pt x="31" y="4"/>
                    <a:pt x="33" y="9"/>
                    <a:pt x="33" y="4"/>
                  </a:cubicBezTo>
                  <a:cubicBezTo>
                    <a:pt x="32" y="3"/>
                    <a:pt x="31" y="4"/>
                    <a:pt x="30" y="2"/>
                  </a:cubicBezTo>
                  <a:cubicBezTo>
                    <a:pt x="28" y="0"/>
                    <a:pt x="27" y="3"/>
                    <a:pt x="26" y="1"/>
                  </a:cubicBezTo>
                  <a:cubicBezTo>
                    <a:pt x="25" y="0"/>
                    <a:pt x="21" y="2"/>
                    <a:pt x="19" y="3"/>
                  </a:cubicBezTo>
                  <a:cubicBezTo>
                    <a:pt x="16" y="5"/>
                    <a:pt x="14" y="4"/>
                    <a:pt x="13" y="3"/>
                  </a:cubicBezTo>
                  <a:cubicBezTo>
                    <a:pt x="11" y="3"/>
                    <a:pt x="10" y="5"/>
                    <a:pt x="8" y="3"/>
                  </a:cubicBezTo>
                  <a:cubicBezTo>
                    <a:pt x="5" y="2"/>
                    <a:pt x="5" y="4"/>
                    <a:pt x="3" y="3"/>
                  </a:cubicBezTo>
                  <a:cubicBezTo>
                    <a:pt x="2" y="2"/>
                    <a:pt x="6" y="2"/>
                    <a:pt x="2" y="0"/>
                  </a:cubicBezTo>
                  <a:cubicBezTo>
                    <a:pt x="2" y="2"/>
                    <a:pt x="0" y="1"/>
                    <a:pt x="1" y="4"/>
                  </a:cubicBezTo>
                  <a:cubicBezTo>
                    <a:pt x="2" y="8"/>
                    <a:pt x="5" y="7"/>
                    <a:pt x="3" y="9"/>
                  </a:cubicBezTo>
                  <a:cubicBezTo>
                    <a:pt x="2" y="11"/>
                    <a:pt x="1" y="9"/>
                    <a:pt x="1" y="11"/>
                  </a:cubicBezTo>
                  <a:cubicBezTo>
                    <a:pt x="1" y="12"/>
                    <a:pt x="3" y="13"/>
                    <a:pt x="1" y="14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24" name="Freeform 20226">
              <a:extLst>
                <a:ext uri="{FF2B5EF4-FFF2-40B4-BE49-F238E27FC236}">
                  <a16:creationId xmlns:a16="http://schemas.microsoft.com/office/drawing/2014/main" id="{0F28F56A-A7E2-443B-8F91-D9E273B351F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9651" y="3084922"/>
              <a:ext cx="103044" cy="139301"/>
            </a:xfrm>
            <a:custGeom>
              <a:avLst/>
              <a:gdLst/>
              <a:ahLst/>
              <a:cxnLst>
                <a:cxn ang="0">
                  <a:pos x="7" y="26"/>
                </a:cxn>
                <a:cxn ang="0">
                  <a:pos x="8" y="28"/>
                </a:cxn>
                <a:cxn ang="0">
                  <a:pos x="9" y="31"/>
                </a:cxn>
                <a:cxn ang="0">
                  <a:pos x="11" y="29"/>
                </a:cxn>
                <a:cxn ang="0">
                  <a:pos x="15" y="28"/>
                </a:cxn>
                <a:cxn ang="0">
                  <a:pos x="19" y="28"/>
                </a:cxn>
                <a:cxn ang="0">
                  <a:pos x="19" y="25"/>
                </a:cxn>
                <a:cxn ang="0">
                  <a:pos x="21" y="23"/>
                </a:cxn>
                <a:cxn ang="0">
                  <a:pos x="19" y="18"/>
                </a:cxn>
                <a:cxn ang="0">
                  <a:pos x="20" y="14"/>
                </a:cxn>
                <a:cxn ang="0">
                  <a:pos x="19" y="11"/>
                </a:cxn>
                <a:cxn ang="0">
                  <a:pos x="17" y="12"/>
                </a:cxn>
                <a:cxn ang="0">
                  <a:pos x="14" y="8"/>
                </a:cxn>
                <a:cxn ang="0">
                  <a:pos x="10" y="4"/>
                </a:cxn>
                <a:cxn ang="0">
                  <a:pos x="8" y="0"/>
                </a:cxn>
                <a:cxn ang="0">
                  <a:pos x="4" y="0"/>
                </a:cxn>
                <a:cxn ang="0">
                  <a:pos x="0" y="2"/>
                </a:cxn>
                <a:cxn ang="0">
                  <a:pos x="1" y="6"/>
                </a:cxn>
                <a:cxn ang="0">
                  <a:pos x="3" y="7"/>
                </a:cxn>
                <a:cxn ang="0">
                  <a:pos x="1" y="9"/>
                </a:cxn>
                <a:cxn ang="0">
                  <a:pos x="2" y="12"/>
                </a:cxn>
                <a:cxn ang="0">
                  <a:pos x="4" y="16"/>
                </a:cxn>
                <a:cxn ang="0">
                  <a:pos x="2" y="16"/>
                </a:cxn>
                <a:cxn ang="0">
                  <a:pos x="4" y="19"/>
                </a:cxn>
                <a:cxn ang="0">
                  <a:pos x="2" y="19"/>
                </a:cxn>
                <a:cxn ang="0">
                  <a:pos x="8" y="24"/>
                </a:cxn>
                <a:cxn ang="0">
                  <a:pos x="6" y="25"/>
                </a:cxn>
                <a:cxn ang="0">
                  <a:pos x="7" y="26"/>
                </a:cxn>
              </a:cxnLst>
              <a:rect l="0" t="0" r="r" b="b"/>
              <a:pathLst>
                <a:path w="23" h="31">
                  <a:moveTo>
                    <a:pt x="7" y="26"/>
                  </a:moveTo>
                  <a:cubicBezTo>
                    <a:pt x="8" y="27"/>
                    <a:pt x="7" y="28"/>
                    <a:pt x="8" y="28"/>
                  </a:cubicBezTo>
                  <a:cubicBezTo>
                    <a:pt x="10" y="29"/>
                    <a:pt x="9" y="30"/>
                    <a:pt x="9" y="31"/>
                  </a:cubicBezTo>
                  <a:cubicBezTo>
                    <a:pt x="11" y="31"/>
                    <a:pt x="9" y="30"/>
                    <a:pt x="11" y="29"/>
                  </a:cubicBezTo>
                  <a:cubicBezTo>
                    <a:pt x="14" y="29"/>
                    <a:pt x="13" y="28"/>
                    <a:pt x="15" y="28"/>
                  </a:cubicBezTo>
                  <a:cubicBezTo>
                    <a:pt x="17" y="29"/>
                    <a:pt x="17" y="27"/>
                    <a:pt x="19" y="28"/>
                  </a:cubicBezTo>
                  <a:cubicBezTo>
                    <a:pt x="21" y="27"/>
                    <a:pt x="19" y="26"/>
                    <a:pt x="19" y="25"/>
                  </a:cubicBezTo>
                  <a:cubicBezTo>
                    <a:pt x="19" y="23"/>
                    <a:pt x="20" y="25"/>
                    <a:pt x="21" y="23"/>
                  </a:cubicBezTo>
                  <a:cubicBezTo>
                    <a:pt x="23" y="21"/>
                    <a:pt x="20" y="22"/>
                    <a:pt x="19" y="18"/>
                  </a:cubicBezTo>
                  <a:cubicBezTo>
                    <a:pt x="18" y="15"/>
                    <a:pt x="20" y="16"/>
                    <a:pt x="20" y="14"/>
                  </a:cubicBezTo>
                  <a:cubicBezTo>
                    <a:pt x="17" y="11"/>
                    <a:pt x="23" y="13"/>
                    <a:pt x="19" y="11"/>
                  </a:cubicBezTo>
                  <a:cubicBezTo>
                    <a:pt x="18" y="10"/>
                    <a:pt x="19" y="12"/>
                    <a:pt x="17" y="12"/>
                  </a:cubicBezTo>
                  <a:cubicBezTo>
                    <a:pt x="14" y="11"/>
                    <a:pt x="13" y="9"/>
                    <a:pt x="14" y="8"/>
                  </a:cubicBezTo>
                  <a:cubicBezTo>
                    <a:pt x="15" y="6"/>
                    <a:pt x="10" y="7"/>
                    <a:pt x="10" y="4"/>
                  </a:cubicBezTo>
                  <a:cubicBezTo>
                    <a:pt x="11" y="2"/>
                    <a:pt x="9" y="2"/>
                    <a:pt x="8" y="0"/>
                  </a:cubicBezTo>
                  <a:cubicBezTo>
                    <a:pt x="6" y="0"/>
                    <a:pt x="5" y="0"/>
                    <a:pt x="4" y="0"/>
                  </a:cubicBezTo>
                  <a:cubicBezTo>
                    <a:pt x="3" y="0"/>
                    <a:pt x="3" y="1"/>
                    <a:pt x="0" y="2"/>
                  </a:cubicBezTo>
                  <a:cubicBezTo>
                    <a:pt x="1" y="3"/>
                    <a:pt x="1" y="5"/>
                    <a:pt x="1" y="6"/>
                  </a:cubicBezTo>
                  <a:cubicBezTo>
                    <a:pt x="3" y="7"/>
                    <a:pt x="4" y="6"/>
                    <a:pt x="3" y="7"/>
                  </a:cubicBezTo>
                  <a:cubicBezTo>
                    <a:pt x="3" y="8"/>
                    <a:pt x="2" y="7"/>
                    <a:pt x="1" y="9"/>
                  </a:cubicBezTo>
                  <a:cubicBezTo>
                    <a:pt x="4" y="9"/>
                    <a:pt x="3" y="9"/>
                    <a:pt x="2" y="12"/>
                  </a:cubicBezTo>
                  <a:cubicBezTo>
                    <a:pt x="1" y="14"/>
                    <a:pt x="5" y="15"/>
                    <a:pt x="4" y="16"/>
                  </a:cubicBezTo>
                  <a:cubicBezTo>
                    <a:pt x="3" y="17"/>
                    <a:pt x="3" y="15"/>
                    <a:pt x="2" y="16"/>
                  </a:cubicBezTo>
                  <a:cubicBezTo>
                    <a:pt x="2" y="16"/>
                    <a:pt x="4" y="18"/>
                    <a:pt x="4" y="19"/>
                  </a:cubicBezTo>
                  <a:cubicBezTo>
                    <a:pt x="3" y="19"/>
                    <a:pt x="3" y="18"/>
                    <a:pt x="2" y="19"/>
                  </a:cubicBezTo>
                  <a:cubicBezTo>
                    <a:pt x="4" y="22"/>
                    <a:pt x="8" y="23"/>
                    <a:pt x="8" y="24"/>
                  </a:cubicBezTo>
                  <a:cubicBezTo>
                    <a:pt x="8" y="25"/>
                    <a:pt x="5" y="25"/>
                    <a:pt x="6" y="25"/>
                  </a:cubicBezTo>
                  <a:cubicBezTo>
                    <a:pt x="7" y="26"/>
                    <a:pt x="6" y="26"/>
                    <a:pt x="7" y="26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25" name="Freeform 20227">
              <a:extLst>
                <a:ext uri="{FF2B5EF4-FFF2-40B4-BE49-F238E27FC236}">
                  <a16:creationId xmlns:a16="http://schemas.microsoft.com/office/drawing/2014/main" id="{6C71988F-E764-4114-9F9C-089418C7302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5909" y="3207048"/>
              <a:ext cx="62971" cy="53429"/>
            </a:xfrm>
            <a:custGeom>
              <a:avLst/>
              <a:gdLst/>
              <a:ahLst/>
              <a:cxnLst>
                <a:cxn ang="0">
                  <a:pos x="1" y="4"/>
                </a:cxn>
                <a:cxn ang="0">
                  <a:pos x="1" y="6"/>
                </a:cxn>
                <a:cxn ang="0">
                  <a:pos x="1" y="8"/>
                </a:cxn>
                <a:cxn ang="0">
                  <a:pos x="3" y="11"/>
                </a:cxn>
                <a:cxn ang="0">
                  <a:pos x="3" y="12"/>
                </a:cxn>
                <a:cxn ang="0">
                  <a:pos x="10" y="9"/>
                </a:cxn>
                <a:cxn ang="0">
                  <a:pos x="14" y="8"/>
                </a:cxn>
                <a:cxn ang="0">
                  <a:pos x="13" y="4"/>
                </a:cxn>
                <a:cxn ang="0">
                  <a:pos x="11" y="1"/>
                </a:cxn>
                <a:cxn ang="0">
                  <a:pos x="7" y="1"/>
                </a:cxn>
                <a:cxn ang="0">
                  <a:pos x="3" y="2"/>
                </a:cxn>
                <a:cxn ang="0">
                  <a:pos x="1" y="4"/>
                </a:cxn>
              </a:cxnLst>
              <a:rect l="0" t="0" r="r" b="b"/>
              <a:pathLst>
                <a:path w="14" h="12">
                  <a:moveTo>
                    <a:pt x="1" y="4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0" y="7"/>
                    <a:pt x="1" y="7"/>
                    <a:pt x="1" y="8"/>
                  </a:cubicBezTo>
                  <a:cubicBezTo>
                    <a:pt x="1" y="9"/>
                    <a:pt x="2" y="11"/>
                    <a:pt x="3" y="11"/>
                  </a:cubicBezTo>
                  <a:cubicBezTo>
                    <a:pt x="3" y="10"/>
                    <a:pt x="3" y="11"/>
                    <a:pt x="3" y="12"/>
                  </a:cubicBezTo>
                  <a:cubicBezTo>
                    <a:pt x="11" y="11"/>
                    <a:pt x="7" y="8"/>
                    <a:pt x="10" y="9"/>
                  </a:cubicBezTo>
                  <a:cubicBezTo>
                    <a:pt x="13" y="11"/>
                    <a:pt x="12" y="8"/>
                    <a:pt x="14" y="8"/>
                  </a:cubicBezTo>
                  <a:cubicBezTo>
                    <a:pt x="13" y="7"/>
                    <a:pt x="14" y="6"/>
                    <a:pt x="13" y="4"/>
                  </a:cubicBezTo>
                  <a:cubicBezTo>
                    <a:pt x="13" y="2"/>
                    <a:pt x="11" y="3"/>
                    <a:pt x="11" y="1"/>
                  </a:cubicBezTo>
                  <a:cubicBezTo>
                    <a:pt x="9" y="0"/>
                    <a:pt x="9" y="2"/>
                    <a:pt x="7" y="1"/>
                  </a:cubicBezTo>
                  <a:cubicBezTo>
                    <a:pt x="5" y="1"/>
                    <a:pt x="6" y="2"/>
                    <a:pt x="3" y="2"/>
                  </a:cubicBezTo>
                  <a:cubicBezTo>
                    <a:pt x="1" y="3"/>
                    <a:pt x="3" y="4"/>
                    <a:pt x="1" y="4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26" name="Freeform 20228">
              <a:extLst>
                <a:ext uri="{FF2B5EF4-FFF2-40B4-BE49-F238E27FC236}">
                  <a16:creationId xmlns:a16="http://schemas.microsoft.com/office/drawing/2014/main" id="{01A5827F-52BC-44A7-B235-6157E543DE95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9194" y="3191782"/>
              <a:ext cx="43889" cy="104953"/>
            </a:xfrm>
            <a:custGeom>
              <a:avLst/>
              <a:gdLst/>
              <a:ahLst/>
              <a:cxnLst>
                <a:cxn ang="0">
                  <a:pos x="1" y="7"/>
                </a:cxn>
                <a:cxn ang="0">
                  <a:pos x="1" y="13"/>
                </a:cxn>
                <a:cxn ang="0">
                  <a:pos x="1" y="17"/>
                </a:cxn>
                <a:cxn ang="0">
                  <a:pos x="2" y="19"/>
                </a:cxn>
                <a:cxn ang="0">
                  <a:pos x="5" y="23"/>
                </a:cxn>
                <a:cxn ang="0">
                  <a:pos x="6" y="22"/>
                </a:cxn>
                <a:cxn ang="0">
                  <a:pos x="6" y="21"/>
                </a:cxn>
                <a:cxn ang="0">
                  <a:pos x="8" y="19"/>
                </a:cxn>
                <a:cxn ang="0">
                  <a:pos x="10" y="17"/>
                </a:cxn>
                <a:cxn ang="0">
                  <a:pos x="9" y="15"/>
                </a:cxn>
                <a:cxn ang="0">
                  <a:pos x="9" y="14"/>
                </a:cxn>
                <a:cxn ang="0">
                  <a:pos x="7" y="11"/>
                </a:cxn>
                <a:cxn ang="0">
                  <a:pos x="7" y="9"/>
                </a:cxn>
                <a:cxn ang="0">
                  <a:pos x="7" y="7"/>
                </a:cxn>
                <a:cxn ang="0">
                  <a:pos x="6" y="4"/>
                </a:cxn>
                <a:cxn ang="0">
                  <a:pos x="5" y="2"/>
                </a:cxn>
                <a:cxn ang="0">
                  <a:pos x="3" y="2"/>
                </a:cxn>
                <a:cxn ang="0">
                  <a:pos x="1" y="4"/>
                </a:cxn>
                <a:cxn ang="0">
                  <a:pos x="1" y="7"/>
                </a:cxn>
              </a:cxnLst>
              <a:rect l="0" t="0" r="r" b="b"/>
              <a:pathLst>
                <a:path w="10" h="23">
                  <a:moveTo>
                    <a:pt x="1" y="7"/>
                  </a:moveTo>
                  <a:cubicBezTo>
                    <a:pt x="3" y="7"/>
                    <a:pt x="1" y="13"/>
                    <a:pt x="1" y="13"/>
                  </a:cubicBezTo>
                  <a:cubicBezTo>
                    <a:pt x="2" y="14"/>
                    <a:pt x="0" y="14"/>
                    <a:pt x="1" y="17"/>
                  </a:cubicBezTo>
                  <a:cubicBezTo>
                    <a:pt x="2" y="19"/>
                    <a:pt x="0" y="17"/>
                    <a:pt x="2" y="19"/>
                  </a:cubicBezTo>
                  <a:cubicBezTo>
                    <a:pt x="5" y="21"/>
                    <a:pt x="3" y="22"/>
                    <a:pt x="5" y="23"/>
                  </a:cubicBezTo>
                  <a:cubicBezTo>
                    <a:pt x="5" y="23"/>
                    <a:pt x="6" y="23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0"/>
                    <a:pt x="8" y="21"/>
                    <a:pt x="8" y="19"/>
                  </a:cubicBezTo>
                  <a:cubicBezTo>
                    <a:pt x="8" y="16"/>
                    <a:pt x="9" y="18"/>
                    <a:pt x="10" y="17"/>
                  </a:cubicBezTo>
                  <a:cubicBezTo>
                    <a:pt x="10" y="15"/>
                    <a:pt x="9" y="15"/>
                    <a:pt x="9" y="15"/>
                  </a:cubicBezTo>
                  <a:cubicBezTo>
                    <a:pt x="9" y="14"/>
                    <a:pt x="9" y="13"/>
                    <a:pt x="9" y="14"/>
                  </a:cubicBezTo>
                  <a:cubicBezTo>
                    <a:pt x="8" y="14"/>
                    <a:pt x="7" y="12"/>
                    <a:pt x="7" y="11"/>
                  </a:cubicBezTo>
                  <a:cubicBezTo>
                    <a:pt x="7" y="10"/>
                    <a:pt x="6" y="10"/>
                    <a:pt x="7" y="9"/>
                  </a:cubicBezTo>
                  <a:cubicBezTo>
                    <a:pt x="7" y="9"/>
                    <a:pt x="7" y="9"/>
                    <a:pt x="7" y="7"/>
                  </a:cubicBezTo>
                  <a:cubicBezTo>
                    <a:pt x="7" y="6"/>
                    <a:pt x="8" y="5"/>
                    <a:pt x="6" y="4"/>
                  </a:cubicBezTo>
                  <a:cubicBezTo>
                    <a:pt x="5" y="4"/>
                    <a:pt x="6" y="3"/>
                    <a:pt x="5" y="2"/>
                  </a:cubicBezTo>
                  <a:cubicBezTo>
                    <a:pt x="3" y="3"/>
                    <a:pt x="3" y="3"/>
                    <a:pt x="3" y="2"/>
                  </a:cubicBezTo>
                  <a:cubicBezTo>
                    <a:pt x="3" y="0"/>
                    <a:pt x="2" y="3"/>
                    <a:pt x="1" y="4"/>
                  </a:cubicBezTo>
                  <a:cubicBezTo>
                    <a:pt x="0" y="6"/>
                    <a:pt x="2" y="5"/>
                    <a:pt x="1" y="7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27" name="Freeform 20229">
              <a:extLst>
                <a:ext uri="{FF2B5EF4-FFF2-40B4-BE49-F238E27FC236}">
                  <a16:creationId xmlns:a16="http://schemas.microsoft.com/office/drawing/2014/main" id="{4CC4B62A-7916-4110-BDF9-F108C75E9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6156681" y="2999050"/>
              <a:ext cx="158383" cy="99227"/>
            </a:xfrm>
            <a:custGeom>
              <a:avLst/>
              <a:gdLst/>
              <a:ahLst/>
              <a:cxnLst>
                <a:cxn ang="0">
                  <a:pos x="14" y="21"/>
                </a:cxn>
                <a:cxn ang="0">
                  <a:pos x="18" y="19"/>
                </a:cxn>
                <a:cxn ang="0">
                  <a:pos x="22" y="19"/>
                </a:cxn>
                <a:cxn ang="0">
                  <a:pos x="24" y="19"/>
                </a:cxn>
                <a:cxn ang="0">
                  <a:pos x="24" y="18"/>
                </a:cxn>
                <a:cxn ang="0">
                  <a:pos x="26" y="18"/>
                </a:cxn>
                <a:cxn ang="0">
                  <a:pos x="29" y="14"/>
                </a:cxn>
                <a:cxn ang="0">
                  <a:pos x="30" y="11"/>
                </a:cxn>
                <a:cxn ang="0">
                  <a:pos x="32" y="7"/>
                </a:cxn>
                <a:cxn ang="0">
                  <a:pos x="35" y="5"/>
                </a:cxn>
                <a:cxn ang="0">
                  <a:pos x="35" y="5"/>
                </a:cxn>
                <a:cxn ang="0">
                  <a:pos x="34" y="4"/>
                </a:cxn>
                <a:cxn ang="0">
                  <a:pos x="31" y="2"/>
                </a:cxn>
                <a:cxn ang="0">
                  <a:pos x="29" y="2"/>
                </a:cxn>
                <a:cxn ang="0">
                  <a:pos x="27" y="1"/>
                </a:cxn>
                <a:cxn ang="0">
                  <a:pos x="24" y="1"/>
                </a:cxn>
                <a:cxn ang="0">
                  <a:pos x="22" y="3"/>
                </a:cxn>
                <a:cxn ang="0">
                  <a:pos x="20" y="4"/>
                </a:cxn>
                <a:cxn ang="0">
                  <a:pos x="18" y="4"/>
                </a:cxn>
                <a:cxn ang="0">
                  <a:pos x="14" y="5"/>
                </a:cxn>
                <a:cxn ang="0">
                  <a:pos x="14" y="6"/>
                </a:cxn>
                <a:cxn ang="0">
                  <a:pos x="10" y="7"/>
                </a:cxn>
                <a:cxn ang="0">
                  <a:pos x="5" y="5"/>
                </a:cxn>
                <a:cxn ang="0">
                  <a:pos x="5" y="7"/>
                </a:cxn>
                <a:cxn ang="0">
                  <a:pos x="2" y="7"/>
                </a:cxn>
                <a:cxn ang="0">
                  <a:pos x="3" y="9"/>
                </a:cxn>
                <a:cxn ang="0">
                  <a:pos x="2" y="10"/>
                </a:cxn>
                <a:cxn ang="0">
                  <a:pos x="2" y="12"/>
                </a:cxn>
                <a:cxn ang="0">
                  <a:pos x="0" y="13"/>
                </a:cxn>
                <a:cxn ang="0">
                  <a:pos x="2" y="16"/>
                </a:cxn>
                <a:cxn ang="0">
                  <a:pos x="7" y="20"/>
                </a:cxn>
                <a:cxn ang="0">
                  <a:pos x="12" y="22"/>
                </a:cxn>
                <a:cxn ang="0">
                  <a:pos x="14" y="21"/>
                </a:cxn>
              </a:cxnLst>
              <a:rect l="0" t="0" r="r" b="b"/>
              <a:pathLst>
                <a:path w="35" h="22">
                  <a:moveTo>
                    <a:pt x="14" y="21"/>
                  </a:moveTo>
                  <a:cubicBezTo>
                    <a:pt x="17" y="20"/>
                    <a:pt x="17" y="19"/>
                    <a:pt x="18" y="19"/>
                  </a:cubicBezTo>
                  <a:cubicBezTo>
                    <a:pt x="19" y="19"/>
                    <a:pt x="20" y="19"/>
                    <a:pt x="22" y="19"/>
                  </a:cubicBezTo>
                  <a:cubicBezTo>
                    <a:pt x="22" y="19"/>
                    <a:pt x="23" y="19"/>
                    <a:pt x="24" y="19"/>
                  </a:cubicBezTo>
                  <a:cubicBezTo>
                    <a:pt x="25" y="18"/>
                    <a:pt x="24" y="18"/>
                    <a:pt x="24" y="18"/>
                  </a:cubicBezTo>
                  <a:cubicBezTo>
                    <a:pt x="25" y="18"/>
                    <a:pt x="25" y="18"/>
                    <a:pt x="26" y="18"/>
                  </a:cubicBezTo>
                  <a:cubicBezTo>
                    <a:pt x="26" y="18"/>
                    <a:pt x="28" y="15"/>
                    <a:pt x="29" y="14"/>
                  </a:cubicBezTo>
                  <a:cubicBezTo>
                    <a:pt x="29" y="12"/>
                    <a:pt x="28" y="12"/>
                    <a:pt x="30" y="11"/>
                  </a:cubicBezTo>
                  <a:cubicBezTo>
                    <a:pt x="32" y="9"/>
                    <a:pt x="31" y="9"/>
                    <a:pt x="32" y="7"/>
                  </a:cubicBezTo>
                  <a:cubicBezTo>
                    <a:pt x="33" y="6"/>
                    <a:pt x="33" y="8"/>
                    <a:pt x="35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5"/>
                    <a:pt x="35" y="4"/>
                    <a:pt x="34" y="4"/>
                  </a:cubicBezTo>
                  <a:cubicBezTo>
                    <a:pt x="33" y="5"/>
                    <a:pt x="34" y="3"/>
                    <a:pt x="31" y="2"/>
                  </a:cubicBezTo>
                  <a:cubicBezTo>
                    <a:pt x="31" y="2"/>
                    <a:pt x="29" y="3"/>
                    <a:pt x="29" y="2"/>
                  </a:cubicBezTo>
                  <a:cubicBezTo>
                    <a:pt x="29" y="2"/>
                    <a:pt x="28" y="0"/>
                    <a:pt x="27" y="1"/>
                  </a:cubicBezTo>
                  <a:cubicBezTo>
                    <a:pt x="26" y="2"/>
                    <a:pt x="25" y="1"/>
                    <a:pt x="24" y="1"/>
                  </a:cubicBezTo>
                  <a:cubicBezTo>
                    <a:pt x="22" y="1"/>
                    <a:pt x="23" y="3"/>
                    <a:pt x="22" y="3"/>
                  </a:cubicBezTo>
                  <a:cubicBezTo>
                    <a:pt x="22" y="3"/>
                    <a:pt x="21" y="4"/>
                    <a:pt x="20" y="4"/>
                  </a:cubicBezTo>
                  <a:cubicBezTo>
                    <a:pt x="19" y="4"/>
                    <a:pt x="18" y="2"/>
                    <a:pt x="18" y="4"/>
                  </a:cubicBezTo>
                  <a:cubicBezTo>
                    <a:pt x="17" y="5"/>
                    <a:pt x="16" y="4"/>
                    <a:pt x="14" y="5"/>
                  </a:cubicBezTo>
                  <a:cubicBezTo>
                    <a:pt x="13" y="5"/>
                    <a:pt x="14" y="6"/>
                    <a:pt x="14" y="6"/>
                  </a:cubicBezTo>
                  <a:cubicBezTo>
                    <a:pt x="14" y="7"/>
                    <a:pt x="13" y="7"/>
                    <a:pt x="10" y="7"/>
                  </a:cubicBezTo>
                  <a:cubicBezTo>
                    <a:pt x="8" y="8"/>
                    <a:pt x="7" y="5"/>
                    <a:pt x="5" y="5"/>
                  </a:cubicBezTo>
                  <a:cubicBezTo>
                    <a:pt x="5" y="6"/>
                    <a:pt x="6" y="7"/>
                    <a:pt x="5" y="7"/>
                  </a:cubicBezTo>
                  <a:cubicBezTo>
                    <a:pt x="4" y="7"/>
                    <a:pt x="2" y="7"/>
                    <a:pt x="2" y="7"/>
                  </a:cubicBezTo>
                  <a:cubicBezTo>
                    <a:pt x="2" y="8"/>
                    <a:pt x="3" y="8"/>
                    <a:pt x="3" y="9"/>
                  </a:cubicBezTo>
                  <a:cubicBezTo>
                    <a:pt x="3" y="10"/>
                    <a:pt x="2" y="9"/>
                    <a:pt x="2" y="10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1" y="13"/>
                    <a:pt x="0" y="13"/>
                  </a:cubicBezTo>
                  <a:cubicBezTo>
                    <a:pt x="2" y="14"/>
                    <a:pt x="1" y="16"/>
                    <a:pt x="2" y="16"/>
                  </a:cubicBezTo>
                  <a:cubicBezTo>
                    <a:pt x="7" y="19"/>
                    <a:pt x="6" y="20"/>
                    <a:pt x="7" y="20"/>
                  </a:cubicBezTo>
                  <a:cubicBezTo>
                    <a:pt x="8" y="20"/>
                    <a:pt x="10" y="22"/>
                    <a:pt x="12" y="22"/>
                  </a:cubicBezTo>
                  <a:cubicBezTo>
                    <a:pt x="13" y="22"/>
                    <a:pt x="13" y="20"/>
                    <a:pt x="14" y="21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28" name="Freeform 20230">
              <a:extLst>
                <a:ext uri="{FF2B5EF4-FFF2-40B4-BE49-F238E27FC236}">
                  <a16:creationId xmlns:a16="http://schemas.microsoft.com/office/drawing/2014/main" id="{2968074C-5B14-4DB1-99AE-25EA81F43C2D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0038" y="2962794"/>
              <a:ext cx="139301" cy="72512"/>
            </a:xfrm>
            <a:custGeom>
              <a:avLst/>
              <a:gdLst/>
              <a:ahLst/>
              <a:cxnLst>
                <a:cxn ang="0">
                  <a:pos x="30" y="5"/>
                </a:cxn>
                <a:cxn ang="0">
                  <a:pos x="27" y="3"/>
                </a:cxn>
                <a:cxn ang="0">
                  <a:pos x="20" y="2"/>
                </a:cxn>
                <a:cxn ang="0">
                  <a:pos x="17" y="4"/>
                </a:cxn>
                <a:cxn ang="0">
                  <a:pos x="16" y="3"/>
                </a:cxn>
                <a:cxn ang="0">
                  <a:pos x="13" y="2"/>
                </a:cxn>
                <a:cxn ang="0">
                  <a:pos x="12" y="2"/>
                </a:cxn>
                <a:cxn ang="0">
                  <a:pos x="11" y="2"/>
                </a:cxn>
                <a:cxn ang="0">
                  <a:pos x="6" y="6"/>
                </a:cxn>
                <a:cxn ang="0">
                  <a:pos x="2" y="8"/>
                </a:cxn>
                <a:cxn ang="0">
                  <a:pos x="2" y="13"/>
                </a:cxn>
                <a:cxn ang="0">
                  <a:pos x="7" y="15"/>
                </a:cxn>
                <a:cxn ang="0">
                  <a:pos x="11" y="14"/>
                </a:cxn>
                <a:cxn ang="0">
                  <a:pos x="11" y="13"/>
                </a:cxn>
                <a:cxn ang="0">
                  <a:pos x="15" y="12"/>
                </a:cxn>
                <a:cxn ang="0">
                  <a:pos x="17" y="12"/>
                </a:cxn>
                <a:cxn ang="0">
                  <a:pos x="19" y="11"/>
                </a:cxn>
                <a:cxn ang="0">
                  <a:pos x="21" y="9"/>
                </a:cxn>
                <a:cxn ang="0">
                  <a:pos x="24" y="9"/>
                </a:cxn>
                <a:cxn ang="0">
                  <a:pos x="26" y="10"/>
                </a:cxn>
                <a:cxn ang="0">
                  <a:pos x="28" y="10"/>
                </a:cxn>
                <a:cxn ang="0">
                  <a:pos x="30" y="7"/>
                </a:cxn>
                <a:cxn ang="0">
                  <a:pos x="30" y="5"/>
                </a:cxn>
              </a:cxnLst>
              <a:rect l="0" t="0" r="r" b="b"/>
              <a:pathLst>
                <a:path w="31" h="16">
                  <a:moveTo>
                    <a:pt x="30" y="5"/>
                  </a:moveTo>
                  <a:cubicBezTo>
                    <a:pt x="27" y="4"/>
                    <a:pt x="28" y="3"/>
                    <a:pt x="27" y="3"/>
                  </a:cubicBezTo>
                  <a:cubicBezTo>
                    <a:pt x="24" y="2"/>
                    <a:pt x="21" y="2"/>
                    <a:pt x="20" y="2"/>
                  </a:cubicBezTo>
                  <a:cubicBezTo>
                    <a:pt x="18" y="2"/>
                    <a:pt x="18" y="5"/>
                    <a:pt x="17" y="4"/>
                  </a:cubicBezTo>
                  <a:cubicBezTo>
                    <a:pt x="17" y="4"/>
                    <a:pt x="16" y="4"/>
                    <a:pt x="16" y="3"/>
                  </a:cubicBezTo>
                  <a:cubicBezTo>
                    <a:pt x="17" y="1"/>
                    <a:pt x="14" y="0"/>
                    <a:pt x="13" y="2"/>
                  </a:cubicBezTo>
                  <a:cubicBezTo>
                    <a:pt x="13" y="3"/>
                    <a:pt x="12" y="3"/>
                    <a:pt x="12" y="2"/>
                  </a:cubicBezTo>
                  <a:cubicBezTo>
                    <a:pt x="12" y="2"/>
                    <a:pt x="12" y="2"/>
                    <a:pt x="11" y="2"/>
                  </a:cubicBezTo>
                  <a:cubicBezTo>
                    <a:pt x="6" y="4"/>
                    <a:pt x="9" y="5"/>
                    <a:pt x="6" y="6"/>
                  </a:cubicBezTo>
                  <a:cubicBezTo>
                    <a:pt x="4" y="7"/>
                    <a:pt x="3" y="5"/>
                    <a:pt x="2" y="8"/>
                  </a:cubicBezTo>
                  <a:cubicBezTo>
                    <a:pt x="1" y="10"/>
                    <a:pt x="0" y="10"/>
                    <a:pt x="2" y="13"/>
                  </a:cubicBezTo>
                  <a:cubicBezTo>
                    <a:pt x="4" y="13"/>
                    <a:pt x="5" y="16"/>
                    <a:pt x="7" y="15"/>
                  </a:cubicBezTo>
                  <a:cubicBezTo>
                    <a:pt x="10" y="15"/>
                    <a:pt x="11" y="15"/>
                    <a:pt x="11" y="14"/>
                  </a:cubicBezTo>
                  <a:cubicBezTo>
                    <a:pt x="11" y="14"/>
                    <a:pt x="10" y="13"/>
                    <a:pt x="11" y="13"/>
                  </a:cubicBezTo>
                  <a:cubicBezTo>
                    <a:pt x="13" y="12"/>
                    <a:pt x="14" y="13"/>
                    <a:pt x="15" y="12"/>
                  </a:cubicBezTo>
                  <a:cubicBezTo>
                    <a:pt x="15" y="10"/>
                    <a:pt x="16" y="12"/>
                    <a:pt x="17" y="12"/>
                  </a:cubicBezTo>
                  <a:cubicBezTo>
                    <a:pt x="18" y="12"/>
                    <a:pt x="19" y="11"/>
                    <a:pt x="19" y="11"/>
                  </a:cubicBezTo>
                  <a:cubicBezTo>
                    <a:pt x="20" y="11"/>
                    <a:pt x="19" y="9"/>
                    <a:pt x="21" y="9"/>
                  </a:cubicBezTo>
                  <a:cubicBezTo>
                    <a:pt x="22" y="9"/>
                    <a:pt x="23" y="10"/>
                    <a:pt x="24" y="9"/>
                  </a:cubicBezTo>
                  <a:cubicBezTo>
                    <a:pt x="25" y="8"/>
                    <a:pt x="26" y="10"/>
                    <a:pt x="26" y="10"/>
                  </a:cubicBezTo>
                  <a:cubicBezTo>
                    <a:pt x="26" y="11"/>
                    <a:pt x="28" y="10"/>
                    <a:pt x="28" y="10"/>
                  </a:cubicBezTo>
                  <a:cubicBezTo>
                    <a:pt x="29" y="7"/>
                    <a:pt x="30" y="8"/>
                    <a:pt x="30" y="7"/>
                  </a:cubicBezTo>
                  <a:cubicBezTo>
                    <a:pt x="30" y="6"/>
                    <a:pt x="31" y="6"/>
                    <a:pt x="30" y="5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29" name="Freeform 20231">
              <a:extLst>
                <a:ext uri="{FF2B5EF4-FFF2-40B4-BE49-F238E27FC236}">
                  <a16:creationId xmlns:a16="http://schemas.microsoft.com/office/drawing/2014/main" id="{CE38AEA8-25B8-412A-9911-761CDA8A605C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3708" y="3056297"/>
              <a:ext cx="72512" cy="55338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16" y="3"/>
                </a:cxn>
                <a:cxn ang="0">
                  <a:pos x="15" y="3"/>
                </a:cxn>
                <a:cxn ang="0">
                  <a:pos x="15" y="4"/>
                </a:cxn>
                <a:cxn ang="0">
                  <a:pos x="11" y="6"/>
                </a:cxn>
                <a:cxn ang="0">
                  <a:pos x="12" y="8"/>
                </a:cxn>
                <a:cxn ang="0">
                  <a:pos x="10" y="11"/>
                </a:cxn>
                <a:cxn ang="0">
                  <a:pos x="8" y="11"/>
                </a:cxn>
                <a:cxn ang="0">
                  <a:pos x="6" y="10"/>
                </a:cxn>
                <a:cxn ang="0">
                  <a:pos x="1" y="11"/>
                </a:cxn>
                <a:cxn ang="0">
                  <a:pos x="1" y="10"/>
                </a:cxn>
                <a:cxn ang="0">
                  <a:pos x="1" y="8"/>
                </a:cxn>
                <a:cxn ang="0">
                  <a:pos x="1" y="6"/>
                </a:cxn>
                <a:cxn ang="0">
                  <a:pos x="0" y="5"/>
                </a:cxn>
                <a:cxn ang="0">
                  <a:pos x="1" y="3"/>
                </a:cxn>
                <a:cxn ang="0">
                  <a:pos x="5" y="4"/>
                </a:cxn>
                <a:cxn ang="0">
                  <a:pos x="7" y="4"/>
                </a:cxn>
                <a:cxn ang="0">
                  <a:pos x="10" y="2"/>
                </a:cxn>
                <a:cxn ang="0">
                  <a:pos x="12" y="2"/>
                </a:cxn>
                <a:cxn ang="0">
                  <a:pos x="14" y="1"/>
                </a:cxn>
                <a:cxn ang="0">
                  <a:pos x="14" y="0"/>
                </a:cxn>
              </a:cxnLst>
              <a:rect l="0" t="0" r="r" b="b"/>
              <a:pathLst>
                <a:path w="16" h="12">
                  <a:moveTo>
                    <a:pt x="14" y="0"/>
                  </a:moveTo>
                  <a:cubicBezTo>
                    <a:pt x="16" y="1"/>
                    <a:pt x="15" y="3"/>
                    <a:pt x="16" y="3"/>
                  </a:cubicBezTo>
                  <a:cubicBezTo>
                    <a:pt x="16" y="3"/>
                    <a:pt x="15" y="3"/>
                    <a:pt x="15" y="3"/>
                  </a:cubicBezTo>
                  <a:cubicBezTo>
                    <a:pt x="14" y="3"/>
                    <a:pt x="15" y="4"/>
                    <a:pt x="15" y="4"/>
                  </a:cubicBezTo>
                  <a:cubicBezTo>
                    <a:pt x="14" y="5"/>
                    <a:pt x="12" y="5"/>
                    <a:pt x="11" y="6"/>
                  </a:cubicBezTo>
                  <a:cubicBezTo>
                    <a:pt x="11" y="6"/>
                    <a:pt x="12" y="7"/>
                    <a:pt x="12" y="8"/>
                  </a:cubicBezTo>
                  <a:cubicBezTo>
                    <a:pt x="12" y="9"/>
                    <a:pt x="10" y="9"/>
                    <a:pt x="10" y="11"/>
                  </a:cubicBezTo>
                  <a:cubicBezTo>
                    <a:pt x="10" y="12"/>
                    <a:pt x="9" y="11"/>
                    <a:pt x="8" y="11"/>
                  </a:cubicBezTo>
                  <a:cubicBezTo>
                    <a:pt x="7" y="10"/>
                    <a:pt x="8" y="12"/>
                    <a:pt x="6" y="10"/>
                  </a:cubicBezTo>
                  <a:cubicBezTo>
                    <a:pt x="5" y="9"/>
                    <a:pt x="7" y="11"/>
                    <a:pt x="1" y="11"/>
                  </a:cubicBezTo>
                  <a:cubicBezTo>
                    <a:pt x="1" y="10"/>
                    <a:pt x="1" y="11"/>
                    <a:pt x="1" y="10"/>
                  </a:cubicBezTo>
                  <a:cubicBezTo>
                    <a:pt x="3" y="10"/>
                    <a:pt x="2" y="9"/>
                    <a:pt x="1" y="8"/>
                  </a:cubicBezTo>
                  <a:cubicBezTo>
                    <a:pt x="0" y="8"/>
                    <a:pt x="0" y="7"/>
                    <a:pt x="1" y="6"/>
                  </a:cubicBezTo>
                  <a:cubicBezTo>
                    <a:pt x="2" y="5"/>
                    <a:pt x="0" y="6"/>
                    <a:pt x="0" y="5"/>
                  </a:cubicBezTo>
                  <a:cubicBezTo>
                    <a:pt x="0" y="4"/>
                    <a:pt x="1" y="4"/>
                    <a:pt x="1" y="3"/>
                  </a:cubicBezTo>
                  <a:cubicBezTo>
                    <a:pt x="4" y="3"/>
                    <a:pt x="3" y="4"/>
                    <a:pt x="5" y="4"/>
                  </a:cubicBezTo>
                  <a:cubicBezTo>
                    <a:pt x="6" y="3"/>
                    <a:pt x="5" y="5"/>
                    <a:pt x="7" y="4"/>
                  </a:cubicBezTo>
                  <a:cubicBezTo>
                    <a:pt x="8" y="2"/>
                    <a:pt x="8" y="2"/>
                    <a:pt x="10" y="2"/>
                  </a:cubicBezTo>
                  <a:cubicBezTo>
                    <a:pt x="12" y="3"/>
                    <a:pt x="11" y="2"/>
                    <a:pt x="12" y="2"/>
                  </a:cubicBezTo>
                  <a:cubicBezTo>
                    <a:pt x="14" y="2"/>
                    <a:pt x="14" y="2"/>
                    <a:pt x="14" y="1"/>
                  </a:cubicBezTo>
                  <a:cubicBezTo>
                    <a:pt x="13" y="0"/>
                    <a:pt x="14" y="1"/>
                    <a:pt x="14" y="0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30" name="Freeform 20232">
              <a:extLst>
                <a:ext uri="{FF2B5EF4-FFF2-40B4-BE49-F238E27FC236}">
                  <a16:creationId xmlns:a16="http://schemas.microsoft.com/office/drawing/2014/main" id="{FBFE543F-878D-4889-9DF7-FF4AA827CE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3324" y="3105912"/>
              <a:ext cx="99227" cy="95411"/>
            </a:xfrm>
            <a:custGeom>
              <a:avLst/>
              <a:gdLst/>
              <a:ahLst/>
              <a:cxnLst>
                <a:cxn ang="0">
                  <a:pos x="19" y="14"/>
                </a:cxn>
                <a:cxn ang="0">
                  <a:pos x="21" y="14"/>
                </a:cxn>
                <a:cxn ang="0">
                  <a:pos x="19" y="11"/>
                </a:cxn>
                <a:cxn ang="0">
                  <a:pos x="21" y="11"/>
                </a:cxn>
                <a:cxn ang="0">
                  <a:pos x="19" y="7"/>
                </a:cxn>
                <a:cxn ang="0">
                  <a:pos x="18" y="4"/>
                </a:cxn>
                <a:cxn ang="0">
                  <a:pos x="16" y="3"/>
                </a:cxn>
                <a:cxn ang="0">
                  <a:pos x="13" y="3"/>
                </a:cxn>
                <a:cxn ang="0">
                  <a:pos x="9" y="2"/>
                </a:cxn>
                <a:cxn ang="0">
                  <a:pos x="5" y="2"/>
                </a:cxn>
                <a:cxn ang="0">
                  <a:pos x="3" y="3"/>
                </a:cxn>
                <a:cxn ang="0">
                  <a:pos x="2" y="5"/>
                </a:cxn>
                <a:cxn ang="0">
                  <a:pos x="3" y="8"/>
                </a:cxn>
                <a:cxn ang="0">
                  <a:pos x="3" y="9"/>
                </a:cxn>
                <a:cxn ang="0">
                  <a:pos x="8" y="14"/>
                </a:cxn>
                <a:cxn ang="0">
                  <a:pos x="10" y="16"/>
                </a:cxn>
                <a:cxn ang="0">
                  <a:pos x="11" y="18"/>
                </a:cxn>
                <a:cxn ang="0">
                  <a:pos x="12" y="19"/>
                </a:cxn>
                <a:cxn ang="0">
                  <a:pos x="15" y="21"/>
                </a:cxn>
                <a:cxn ang="0">
                  <a:pos x="16" y="18"/>
                </a:cxn>
                <a:cxn ang="0">
                  <a:pos x="17" y="16"/>
                </a:cxn>
                <a:cxn ang="0">
                  <a:pos x="18" y="16"/>
                </a:cxn>
                <a:cxn ang="0">
                  <a:pos x="19" y="14"/>
                </a:cxn>
              </a:cxnLst>
              <a:rect l="0" t="0" r="r" b="b"/>
              <a:pathLst>
                <a:path w="22" h="21">
                  <a:moveTo>
                    <a:pt x="19" y="14"/>
                  </a:moveTo>
                  <a:cubicBezTo>
                    <a:pt x="20" y="13"/>
                    <a:pt x="20" y="14"/>
                    <a:pt x="21" y="14"/>
                  </a:cubicBezTo>
                  <a:cubicBezTo>
                    <a:pt x="21" y="13"/>
                    <a:pt x="19" y="11"/>
                    <a:pt x="19" y="11"/>
                  </a:cubicBezTo>
                  <a:cubicBezTo>
                    <a:pt x="20" y="10"/>
                    <a:pt x="20" y="12"/>
                    <a:pt x="21" y="11"/>
                  </a:cubicBezTo>
                  <a:cubicBezTo>
                    <a:pt x="22" y="10"/>
                    <a:pt x="18" y="9"/>
                    <a:pt x="19" y="7"/>
                  </a:cubicBezTo>
                  <a:cubicBezTo>
                    <a:pt x="20" y="4"/>
                    <a:pt x="21" y="4"/>
                    <a:pt x="18" y="4"/>
                  </a:cubicBezTo>
                  <a:cubicBezTo>
                    <a:pt x="16" y="5"/>
                    <a:pt x="17" y="2"/>
                    <a:pt x="16" y="3"/>
                  </a:cubicBezTo>
                  <a:cubicBezTo>
                    <a:pt x="15" y="3"/>
                    <a:pt x="14" y="2"/>
                    <a:pt x="13" y="3"/>
                  </a:cubicBezTo>
                  <a:cubicBezTo>
                    <a:pt x="11" y="4"/>
                    <a:pt x="10" y="2"/>
                    <a:pt x="9" y="2"/>
                  </a:cubicBezTo>
                  <a:cubicBezTo>
                    <a:pt x="8" y="3"/>
                    <a:pt x="6" y="1"/>
                    <a:pt x="5" y="2"/>
                  </a:cubicBezTo>
                  <a:cubicBezTo>
                    <a:pt x="4" y="3"/>
                    <a:pt x="4" y="4"/>
                    <a:pt x="3" y="3"/>
                  </a:cubicBezTo>
                  <a:cubicBezTo>
                    <a:pt x="1" y="0"/>
                    <a:pt x="0" y="5"/>
                    <a:pt x="2" y="5"/>
                  </a:cubicBezTo>
                  <a:cubicBezTo>
                    <a:pt x="3" y="6"/>
                    <a:pt x="3" y="7"/>
                    <a:pt x="3" y="8"/>
                  </a:cubicBezTo>
                  <a:cubicBezTo>
                    <a:pt x="4" y="8"/>
                    <a:pt x="2" y="9"/>
                    <a:pt x="3" y="9"/>
                  </a:cubicBezTo>
                  <a:cubicBezTo>
                    <a:pt x="4" y="9"/>
                    <a:pt x="7" y="14"/>
                    <a:pt x="8" y="14"/>
                  </a:cubicBezTo>
                  <a:cubicBezTo>
                    <a:pt x="9" y="15"/>
                    <a:pt x="8" y="16"/>
                    <a:pt x="10" y="16"/>
                  </a:cubicBezTo>
                  <a:cubicBezTo>
                    <a:pt x="11" y="17"/>
                    <a:pt x="11" y="18"/>
                    <a:pt x="11" y="18"/>
                  </a:cubicBezTo>
                  <a:cubicBezTo>
                    <a:pt x="11" y="19"/>
                    <a:pt x="12" y="18"/>
                    <a:pt x="12" y="19"/>
                  </a:cubicBezTo>
                  <a:cubicBezTo>
                    <a:pt x="13" y="20"/>
                    <a:pt x="14" y="21"/>
                    <a:pt x="15" y="21"/>
                  </a:cubicBezTo>
                  <a:cubicBezTo>
                    <a:pt x="17" y="20"/>
                    <a:pt x="14" y="19"/>
                    <a:pt x="16" y="18"/>
                  </a:cubicBezTo>
                  <a:cubicBezTo>
                    <a:pt x="17" y="17"/>
                    <a:pt x="16" y="16"/>
                    <a:pt x="17" y="16"/>
                  </a:cubicBezTo>
                  <a:cubicBezTo>
                    <a:pt x="18" y="15"/>
                    <a:pt x="18" y="17"/>
                    <a:pt x="18" y="16"/>
                  </a:cubicBezTo>
                  <a:cubicBezTo>
                    <a:pt x="19" y="16"/>
                    <a:pt x="16" y="13"/>
                    <a:pt x="19" y="14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31" name="Freeform 20233">
              <a:extLst>
                <a:ext uri="{FF2B5EF4-FFF2-40B4-BE49-F238E27FC236}">
                  <a16:creationId xmlns:a16="http://schemas.microsoft.com/office/drawing/2014/main" id="{8FCB56FE-033B-4961-9CD0-26D875EC3223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6295" y="3165065"/>
              <a:ext cx="49613" cy="59156"/>
            </a:xfrm>
            <a:custGeom>
              <a:avLst/>
              <a:gdLst/>
              <a:ahLst/>
              <a:cxnLst>
                <a:cxn ang="0">
                  <a:pos x="5" y="1"/>
                </a:cxn>
                <a:cxn ang="0">
                  <a:pos x="11" y="6"/>
                </a:cxn>
                <a:cxn ang="0">
                  <a:pos x="9" y="7"/>
                </a:cxn>
                <a:cxn ang="0">
                  <a:pos x="10" y="8"/>
                </a:cxn>
                <a:cxn ang="0">
                  <a:pos x="8" y="8"/>
                </a:cxn>
                <a:cxn ang="0">
                  <a:pos x="6" y="10"/>
                </a:cxn>
                <a:cxn ang="0">
                  <a:pos x="6" y="13"/>
                </a:cxn>
                <a:cxn ang="0">
                  <a:pos x="4" y="11"/>
                </a:cxn>
                <a:cxn ang="0">
                  <a:pos x="3" y="10"/>
                </a:cxn>
                <a:cxn ang="0">
                  <a:pos x="1" y="8"/>
                </a:cxn>
                <a:cxn ang="0">
                  <a:pos x="2" y="5"/>
                </a:cxn>
                <a:cxn ang="0">
                  <a:pos x="3" y="3"/>
                </a:cxn>
                <a:cxn ang="0">
                  <a:pos x="4" y="3"/>
                </a:cxn>
                <a:cxn ang="0">
                  <a:pos x="5" y="1"/>
                </a:cxn>
              </a:cxnLst>
              <a:rect l="0" t="0" r="r" b="b"/>
              <a:pathLst>
                <a:path w="11" h="13">
                  <a:moveTo>
                    <a:pt x="5" y="1"/>
                  </a:moveTo>
                  <a:cubicBezTo>
                    <a:pt x="7" y="4"/>
                    <a:pt x="11" y="5"/>
                    <a:pt x="11" y="6"/>
                  </a:cubicBezTo>
                  <a:cubicBezTo>
                    <a:pt x="11" y="7"/>
                    <a:pt x="8" y="7"/>
                    <a:pt x="9" y="7"/>
                  </a:cubicBezTo>
                  <a:cubicBezTo>
                    <a:pt x="10" y="8"/>
                    <a:pt x="9" y="8"/>
                    <a:pt x="10" y="8"/>
                  </a:cubicBezTo>
                  <a:cubicBezTo>
                    <a:pt x="8" y="9"/>
                    <a:pt x="8" y="9"/>
                    <a:pt x="8" y="8"/>
                  </a:cubicBezTo>
                  <a:cubicBezTo>
                    <a:pt x="8" y="6"/>
                    <a:pt x="7" y="9"/>
                    <a:pt x="6" y="10"/>
                  </a:cubicBezTo>
                  <a:cubicBezTo>
                    <a:pt x="5" y="12"/>
                    <a:pt x="7" y="11"/>
                    <a:pt x="6" y="13"/>
                  </a:cubicBezTo>
                  <a:cubicBezTo>
                    <a:pt x="4" y="13"/>
                    <a:pt x="5" y="13"/>
                    <a:pt x="4" y="11"/>
                  </a:cubicBezTo>
                  <a:cubicBezTo>
                    <a:pt x="4" y="10"/>
                    <a:pt x="3" y="10"/>
                    <a:pt x="3" y="10"/>
                  </a:cubicBezTo>
                  <a:cubicBezTo>
                    <a:pt x="4" y="9"/>
                    <a:pt x="1" y="9"/>
                    <a:pt x="1" y="8"/>
                  </a:cubicBezTo>
                  <a:cubicBezTo>
                    <a:pt x="3" y="7"/>
                    <a:pt x="0" y="6"/>
                    <a:pt x="2" y="5"/>
                  </a:cubicBezTo>
                  <a:cubicBezTo>
                    <a:pt x="3" y="4"/>
                    <a:pt x="2" y="3"/>
                    <a:pt x="3" y="3"/>
                  </a:cubicBezTo>
                  <a:cubicBezTo>
                    <a:pt x="4" y="2"/>
                    <a:pt x="4" y="4"/>
                    <a:pt x="4" y="3"/>
                  </a:cubicBezTo>
                  <a:cubicBezTo>
                    <a:pt x="5" y="3"/>
                    <a:pt x="2" y="0"/>
                    <a:pt x="5" y="1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32" name="Freeform 20234">
              <a:extLst>
                <a:ext uri="{FF2B5EF4-FFF2-40B4-BE49-F238E27FC236}">
                  <a16:creationId xmlns:a16="http://schemas.microsoft.com/office/drawing/2014/main" id="{729E6CE8-33E1-4CD1-88C9-7A7E90F0686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12426" y="2777696"/>
              <a:ext cx="221354" cy="265244"/>
            </a:xfrm>
            <a:custGeom>
              <a:avLst/>
              <a:gdLst/>
              <a:ahLst/>
              <a:cxnLst>
                <a:cxn ang="0">
                  <a:pos x="37" y="52"/>
                </a:cxn>
                <a:cxn ang="0">
                  <a:pos x="38" y="58"/>
                </a:cxn>
                <a:cxn ang="0">
                  <a:pos x="34" y="56"/>
                </a:cxn>
                <a:cxn ang="0">
                  <a:pos x="27" y="58"/>
                </a:cxn>
                <a:cxn ang="0">
                  <a:pos x="24" y="59"/>
                </a:cxn>
                <a:cxn ang="0">
                  <a:pos x="17" y="57"/>
                </a:cxn>
                <a:cxn ang="0">
                  <a:pos x="13" y="57"/>
                </a:cxn>
                <a:cxn ang="0">
                  <a:pos x="12" y="47"/>
                </a:cxn>
                <a:cxn ang="0">
                  <a:pos x="6" y="45"/>
                </a:cxn>
                <a:cxn ang="0">
                  <a:pos x="4" y="40"/>
                </a:cxn>
                <a:cxn ang="0">
                  <a:pos x="3" y="35"/>
                </a:cxn>
                <a:cxn ang="0">
                  <a:pos x="1" y="31"/>
                </a:cxn>
                <a:cxn ang="0">
                  <a:pos x="2" y="27"/>
                </a:cxn>
                <a:cxn ang="0">
                  <a:pos x="5" y="23"/>
                </a:cxn>
                <a:cxn ang="0">
                  <a:pos x="5" y="19"/>
                </a:cxn>
                <a:cxn ang="0">
                  <a:pos x="8" y="14"/>
                </a:cxn>
                <a:cxn ang="0">
                  <a:pos x="10" y="10"/>
                </a:cxn>
                <a:cxn ang="0">
                  <a:pos x="14" y="11"/>
                </a:cxn>
                <a:cxn ang="0">
                  <a:pos x="15" y="9"/>
                </a:cxn>
                <a:cxn ang="0">
                  <a:pos x="17" y="8"/>
                </a:cxn>
                <a:cxn ang="0">
                  <a:pos x="16" y="6"/>
                </a:cxn>
                <a:cxn ang="0">
                  <a:pos x="17" y="3"/>
                </a:cxn>
                <a:cxn ang="0">
                  <a:pos x="17" y="1"/>
                </a:cxn>
                <a:cxn ang="0">
                  <a:pos x="21" y="1"/>
                </a:cxn>
                <a:cxn ang="0">
                  <a:pos x="22" y="4"/>
                </a:cxn>
                <a:cxn ang="0">
                  <a:pos x="27" y="5"/>
                </a:cxn>
                <a:cxn ang="0">
                  <a:pos x="26" y="8"/>
                </a:cxn>
                <a:cxn ang="0">
                  <a:pos x="32" y="6"/>
                </a:cxn>
                <a:cxn ang="0">
                  <a:pos x="37" y="4"/>
                </a:cxn>
                <a:cxn ang="0">
                  <a:pos x="42" y="7"/>
                </a:cxn>
                <a:cxn ang="0">
                  <a:pos x="44" y="10"/>
                </a:cxn>
                <a:cxn ang="0">
                  <a:pos x="45" y="18"/>
                </a:cxn>
                <a:cxn ang="0">
                  <a:pos x="46" y="26"/>
                </a:cxn>
                <a:cxn ang="0">
                  <a:pos x="45" y="31"/>
                </a:cxn>
                <a:cxn ang="0">
                  <a:pos x="36" y="36"/>
                </a:cxn>
                <a:cxn ang="0">
                  <a:pos x="37" y="43"/>
                </a:cxn>
                <a:cxn ang="0">
                  <a:pos x="40" y="51"/>
                </a:cxn>
                <a:cxn ang="0">
                  <a:pos x="42" y="7"/>
                </a:cxn>
                <a:cxn ang="0">
                  <a:pos x="42" y="9"/>
                </a:cxn>
                <a:cxn ang="0">
                  <a:pos x="44" y="8"/>
                </a:cxn>
                <a:cxn ang="0">
                  <a:pos x="28" y="4"/>
                </a:cxn>
                <a:cxn ang="0">
                  <a:pos x="40" y="6"/>
                </a:cxn>
                <a:cxn ang="0">
                  <a:pos x="41" y="5"/>
                </a:cxn>
                <a:cxn ang="0">
                  <a:pos x="39" y="2"/>
                </a:cxn>
                <a:cxn ang="0">
                  <a:pos x="39" y="3"/>
                </a:cxn>
                <a:cxn ang="0">
                  <a:pos x="39" y="6"/>
                </a:cxn>
              </a:cxnLst>
              <a:rect l="0" t="0" r="r" b="b"/>
              <a:pathLst>
                <a:path w="49" h="59">
                  <a:moveTo>
                    <a:pt x="40" y="51"/>
                  </a:moveTo>
                  <a:cubicBezTo>
                    <a:pt x="40" y="52"/>
                    <a:pt x="39" y="51"/>
                    <a:pt x="37" y="52"/>
                  </a:cubicBezTo>
                  <a:cubicBezTo>
                    <a:pt x="36" y="54"/>
                    <a:pt x="39" y="55"/>
                    <a:pt x="38" y="55"/>
                  </a:cubicBezTo>
                  <a:cubicBezTo>
                    <a:pt x="36" y="56"/>
                    <a:pt x="39" y="57"/>
                    <a:pt x="38" y="58"/>
                  </a:cubicBezTo>
                  <a:cubicBezTo>
                    <a:pt x="37" y="59"/>
                    <a:pt x="37" y="56"/>
                    <a:pt x="36" y="57"/>
                  </a:cubicBezTo>
                  <a:cubicBezTo>
                    <a:pt x="35" y="57"/>
                    <a:pt x="34" y="55"/>
                    <a:pt x="34" y="56"/>
                  </a:cubicBezTo>
                  <a:cubicBezTo>
                    <a:pt x="33" y="58"/>
                    <a:pt x="32" y="56"/>
                    <a:pt x="31" y="57"/>
                  </a:cubicBezTo>
                  <a:cubicBezTo>
                    <a:pt x="29" y="58"/>
                    <a:pt x="28" y="59"/>
                    <a:pt x="27" y="58"/>
                  </a:cubicBezTo>
                  <a:cubicBezTo>
                    <a:pt x="27" y="57"/>
                    <a:pt x="26" y="58"/>
                    <a:pt x="25" y="57"/>
                  </a:cubicBezTo>
                  <a:cubicBezTo>
                    <a:pt x="24" y="57"/>
                    <a:pt x="25" y="59"/>
                    <a:pt x="24" y="59"/>
                  </a:cubicBezTo>
                  <a:cubicBezTo>
                    <a:pt x="23" y="59"/>
                    <a:pt x="22" y="56"/>
                    <a:pt x="20" y="58"/>
                  </a:cubicBezTo>
                  <a:cubicBezTo>
                    <a:pt x="19" y="57"/>
                    <a:pt x="18" y="56"/>
                    <a:pt x="17" y="57"/>
                  </a:cubicBezTo>
                  <a:cubicBezTo>
                    <a:pt x="16" y="57"/>
                    <a:pt x="16" y="55"/>
                    <a:pt x="15" y="56"/>
                  </a:cubicBezTo>
                  <a:cubicBezTo>
                    <a:pt x="13" y="56"/>
                    <a:pt x="15" y="57"/>
                    <a:pt x="13" y="57"/>
                  </a:cubicBezTo>
                  <a:cubicBezTo>
                    <a:pt x="11" y="57"/>
                    <a:pt x="11" y="58"/>
                    <a:pt x="9" y="57"/>
                  </a:cubicBezTo>
                  <a:cubicBezTo>
                    <a:pt x="9" y="49"/>
                    <a:pt x="14" y="47"/>
                    <a:pt x="12" y="47"/>
                  </a:cubicBezTo>
                  <a:cubicBezTo>
                    <a:pt x="11" y="46"/>
                    <a:pt x="10" y="45"/>
                    <a:pt x="8" y="46"/>
                  </a:cubicBezTo>
                  <a:cubicBezTo>
                    <a:pt x="6" y="46"/>
                    <a:pt x="7" y="45"/>
                    <a:pt x="6" y="45"/>
                  </a:cubicBezTo>
                  <a:cubicBezTo>
                    <a:pt x="4" y="45"/>
                    <a:pt x="5" y="43"/>
                    <a:pt x="3" y="43"/>
                  </a:cubicBezTo>
                  <a:cubicBezTo>
                    <a:pt x="3" y="41"/>
                    <a:pt x="5" y="41"/>
                    <a:pt x="4" y="40"/>
                  </a:cubicBezTo>
                  <a:cubicBezTo>
                    <a:pt x="4" y="40"/>
                    <a:pt x="2" y="40"/>
                    <a:pt x="2" y="37"/>
                  </a:cubicBezTo>
                  <a:cubicBezTo>
                    <a:pt x="5" y="35"/>
                    <a:pt x="2" y="36"/>
                    <a:pt x="3" y="35"/>
                  </a:cubicBezTo>
                  <a:cubicBezTo>
                    <a:pt x="3" y="34"/>
                    <a:pt x="2" y="34"/>
                    <a:pt x="1" y="33"/>
                  </a:cubicBezTo>
                  <a:cubicBezTo>
                    <a:pt x="1" y="33"/>
                    <a:pt x="3" y="32"/>
                    <a:pt x="1" y="31"/>
                  </a:cubicBezTo>
                  <a:cubicBezTo>
                    <a:pt x="0" y="31"/>
                    <a:pt x="2" y="31"/>
                    <a:pt x="2" y="30"/>
                  </a:cubicBezTo>
                  <a:cubicBezTo>
                    <a:pt x="2" y="29"/>
                    <a:pt x="3" y="29"/>
                    <a:pt x="2" y="27"/>
                  </a:cubicBezTo>
                  <a:cubicBezTo>
                    <a:pt x="1" y="25"/>
                    <a:pt x="1" y="24"/>
                    <a:pt x="3" y="25"/>
                  </a:cubicBezTo>
                  <a:cubicBezTo>
                    <a:pt x="4" y="25"/>
                    <a:pt x="6" y="24"/>
                    <a:pt x="5" y="23"/>
                  </a:cubicBezTo>
                  <a:cubicBezTo>
                    <a:pt x="4" y="23"/>
                    <a:pt x="7" y="22"/>
                    <a:pt x="7" y="21"/>
                  </a:cubicBezTo>
                  <a:cubicBezTo>
                    <a:pt x="7" y="19"/>
                    <a:pt x="5" y="21"/>
                    <a:pt x="5" y="19"/>
                  </a:cubicBezTo>
                  <a:cubicBezTo>
                    <a:pt x="5" y="18"/>
                    <a:pt x="5" y="18"/>
                    <a:pt x="6" y="18"/>
                  </a:cubicBezTo>
                  <a:cubicBezTo>
                    <a:pt x="7" y="19"/>
                    <a:pt x="7" y="18"/>
                    <a:pt x="8" y="14"/>
                  </a:cubicBezTo>
                  <a:cubicBezTo>
                    <a:pt x="8" y="13"/>
                    <a:pt x="6" y="14"/>
                    <a:pt x="7" y="12"/>
                  </a:cubicBezTo>
                  <a:cubicBezTo>
                    <a:pt x="7" y="10"/>
                    <a:pt x="8" y="10"/>
                    <a:pt x="10" y="10"/>
                  </a:cubicBezTo>
                  <a:cubicBezTo>
                    <a:pt x="14" y="10"/>
                    <a:pt x="11" y="11"/>
                    <a:pt x="13" y="12"/>
                  </a:cubicBezTo>
                  <a:cubicBezTo>
                    <a:pt x="14" y="13"/>
                    <a:pt x="12" y="11"/>
                    <a:pt x="14" y="11"/>
                  </a:cubicBezTo>
                  <a:cubicBezTo>
                    <a:pt x="15" y="11"/>
                    <a:pt x="14" y="13"/>
                    <a:pt x="15" y="13"/>
                  </a:cubicBezTo>
                  <a:cubicBezTo>
                    <a:pt x="16" y="12"/>
                    <a:pt x="14" y="8"/>
                    <a:pt x="15" y="9"/>
                  </a:cubicBezTo>
                  <a:cubicBezTo>
                    <a:pt x="17" y="9"/>
                    <a:pt x="18" y="9"/>
                    <a:pt x="19" y="10"/>
                  </a:cubicBezTo>
                  <a:cubicBezTo>
                    <a:pt x="20" y="11"/>
                    <a:pt x="19" y="9"/>
                    <a:pt x="17" y="8"/>
                  </a:cubicBezTo>
                  <a:cubicBezTo>
                    <a:pt x="16" y="8"/>
                    <a:pt x="16" y="8"/>
                    <a:pt x="17" y="7"/>
                  </a:cubicBezTo>
                  <a:cubicBezTo>
                    <a:pt x="18" y="7"/>
                    <a:pt x="15" y="7"/>
                    <a:pt x="16" y="6"/>
                  </a:cubicBezTo>
                  <a:cubicBezTo>
                    <a:pt x="17" y="5"/>
                    <a:pt x="15" y="6"/>
                    <a:pt x="15" y="5"/>
                  </a:cubicBezTo>
                  <a:cubicBezTo>
                    <a:pt x="15" y="4"/>
                    <a:pt x="18" y="5"/>
                    <a:pt x="17" y="3"/>
                  </a:cubicBezTo>
                  <a:cubicBezTo>
                    <a:pt x="16" y="2"/>
                    <a:pt x="15" y="2"/>
                    <a:pt x="15" y="1"/>
                  </a:cubicBezTo>
                  <a:cubicBezTo>
                    <a:pt x="16" y="1"/>
                    <a:pt x="16" y="0"/>
                    <a:pt x="17" y="1"/>
                  </a:cubicBezTo>
                  <a:cubicBezTo>
                    <a:pt x="18" y="1"/>
                    <a:pt x="19" y="1"/>
                    <a:pt x="19" y="1"/>
                  </a:cubicBezTo>
                  <a:cubicBezTo>
                    <a:pt x="20" y="2"/>
                    <a:pt x="20" y="1"/>
                    <a:pt x="21" y="1"/>
                  </a:cubicBezTo>
                  <a:cubicBezTo>
                    <a:pt x="22" y="2"/>
                    <a:pt x="22" y="1"/>
                    <a:pt x="22" y="2"/>
                  </a:cubicBezTo>
                  <a:cubicBezTo>
                    <a:pt x="23" y="4"/>
                    <a:pt x="21" y="4"/>
                    <a:pt x="22" y="4"/>
                  </a:cubicBezTo>
                  <a:cubicBezTo>
                    <a:pt x="23" y="4"/>
                    <a:pt x="23" y="5"/>
                    <a:pt x="24" y="4"/>
                  </a:cubicBezTo>
                  <a:cubicBezTo>
                    <a:pt x="25" y="4"/>
                    <a:pt x="24" y="6"/>
                    <a:pt x="27" y="5"/>
                  </a:cubicBezTo>
                  <a:cubicBezTo>
                    <a:pt x="29" y="4"/>
                    <a:pt x="28" y="5"/>
                    <a:pt x="28" y="6"/>
                  </a:cubicBezTo>
                  <a:cubicBezTo>
                    <a:pt x="29" y="7"/>
                    <a:pt x="26" y="7"/>
                    <a:pt x="26" y="8"/>
                  </a:cubicBezTo>
                  <a:cubicBezTo>
                    <a:pt x="27" y="9"/>
                    <a:pt x="28" y="7"/>
                    <a:pt x="29" y="8"/>
                  </a:cubicBezTo>
                  <a:cubicBezTo>
                    <a:pt x="31" y="9"/>
                    <a:pt x="29" y="6"/>
                    <a:pt x="32" y="6"/>
                  </a:cubicBezTo>
                  <a:cubicBezTo>
                    <a:pt x="34" y="6"/>
                    <a:pt x="35" y="4"/>
                    <a:pt x="35" y="4"/>
                  </a:cubicBezTo>
                  <a:cubicBezTo>
                    <a:pt x="36" y="3"/>
                    <a:pt x="36" y="5"/>
                    <a:pt x="37" y="4"/>
                  </a:cubicBezTo>
                  <a:cubicBezTo>
                    <a:pt x="38" y="4"/>
                    <a:pt x="37" y="5"/>
                    <a:pt x="39" y="6"/>
                  </a:cubicBezTo>
                  <a:cubicBezTo>
                    <a:pt x="40" y="8"/>
                    <a:pt x="42" y="6"/>
                    <a:pt x="42" y="7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6" y="15"/>
                    <a:pt x="42" y="16"/>
                    <a:pt x="45" y="18"/>
                  </a:cubicBezTo>
                  <a:cubicBezTo>
                    <a:pt x="48" y="20"/>
                    <a:pt x="45" y="20"/>
                    <a:pt x="46" y="21"/>
                  </a:cubicBezTo>
                  <a:cubicBezTo>
                    <a:pt x="48" y="24"/>
                    <a:pt x="46" y="24"/>
                    <a:pt x="46" y="26"/>
                  </a:cubicBezTo>
                  <a:cubicBezTo>
                    <a:pt x="47" y="29"/>
                    <a:pt x="49" y="26"/>
                    <a:pt x="48" y="32"/>
                  </a:cubicBezTo>
                  <a:cubicBezTo>
                    <a:pt x="46" y="33"/>
                    <a:pt x="45" y="31"/>
                    <a:pt x="45" y="31"/>
                  </a:cubicBezTo>
                  <a:cubicBezTo>
                    <a:pt x="44" y="31"/>
                    <a:pt x="46" y="32"/>
                    <a:pt x="43" y="33"/>
                  </a:cubicBezTo>
                  <a:cubicBezTo>
                    <a:pt x="40" y="33"/>
                    <a:pt x="39" y="35"/>
                    <a:pt x="36" y="36"/>
                  </a:cubicBezTo>
                  <a:cubicBezTo>
                    <a:pt x="34" y="37"/>
                    <a:pt x="33" y="37"/>
                    <a:pt x="34" y="39"/>
                  </a:cubicBezTo>
                  <a:cubicBezTo>
                    <a:pt x="36" y="41"/>
                    <a:pt x="33" y="42"/>
                    <a:pt x="37" y="43"/>
                  </a:cubicBezTo>
                  <a:cubicBezTo>
                    <a:pt x="39" y="44"/>
                    <a:pt x="39" y="46"/>
                    <a:pt x="42" y="48"/>
                  </a:cubicBezTo>
                  <a:cubicBezTo>
                    <a:pt x="42" y="51"/>
                    <a:pt x="40" y="49"/>
                    <a:pt x="40" y="51"/>
                  </a:cubicBezTo>
                  <a:close/>
                  <a:moveTo>
                    <a:pt x="44" y="8"/>
                  </a:moveTo>
                  <a:cubicBezTo>
                    <a:pt x="43" y="8"/>
                    <a:pt x="43" y="7"/>
                    <a:pt x="42" y="7"/>
                  </a:cubicBezTo>
                  <a:cubicBezTo>
                    <a:pt x="42" y="6"/>
                    <a:pt x="42" y="8"/>
                    <a:pt x="43" y="8"/>
                  </a:cubicBezTo>
                  <a:cubicBezTo>
                    <a:pt x="43" y="9"/>
                    <a:pt x="42" y="9"/>
                    <a:pt x="42" y="9"/>
                  </a:cubicBezTo>
                  <a:cubicBezTo>
                    <a:pt x="43" y="9"/>
                    <a:pt x="44" y="9"/>
                    <a:pt x="44" y="9"/>
                  </a:cubicBezTo>
                  <a:lnTo>
                    <a:pt x="44" y="8"/>
                  </a:lnTo>
                  <a:close/>
                  <a:moveTo>
                    <a:pt x="29" y="4"/>
                  </a:moveTo>
                  <a:cubicBezTo>
                    <a:pt x="29" y="4"/>
                    <a:pt x="28" y="3"/>
                    <a:pt x="28" y="4"/>
                  </a:cubicBezTo>
                  <a:cubicBezTo>
                    <a:pt x="27" y="4"/>
                    <a:pt x="29" y="5"/>
                    <a:pt x="29" y="4"/>
                  </a:cubicBezTo>
                  <a:close/>
                  <a:moveTo>
                    <a:pt x="40" y="6"/>
                  </a:moveTo>
                  <a:cubicBezTo>
                    <a:pt x="40" y="5"/>
                    <a:pt x="40" y="4"/>
                    <a:pt x="41" y="5"/>
                  </a:cubicBezTo>
                  <a:cubicBezTo>
                    <a:pt x="42" y="6"/>
                    <a:pt x="42" y="5"/>
                    <a:pt x="41" y="5"/>
                  </a:cubicBezTo>
                  <a:cubicBezTo>
                    <a:pt x="40" y="4"/>
                    <a:pt x="42" y="3"/>
                    <a:pt x="41" y="3"/>
                  </a:cubicBezTo>
                  <a:cubicBezTo>
                    <a:pt x="40" y="3"/>
                    <a:pt x="40" y="2"/>
                    <a:pt x="39" y="2"/>
                  </a:cubicBezTo>
                  <a:cubicBezTo>
                    <a:pt x="38" y="3"/>
                    <a:pt x="40" y="3"/>
                    <a:pt x="40" y="4"/>
                  </a:cubicBezTo>
                  <a:cubicBezTo>
                    <a:pt x="40" y="4"/>
                    <a:pt x="39" y="3"/>
                    <a:pt x="39" y="3"/>
                  </a:cubicBezTo>
                  <a:cubicBezTo>
                    <a:pt x="38" y="3"/>
                    <a:pt x="39" y="4"/>
                    <a:pt x="39" y="5"/>
                  </a:cubicBezTo>
                  <a:cubicBezTo>
                    <a:pt x="38" y="5"/>
                    <a:pt x="39" y="5"/>
                    <a:pt x="39" y="6"/>
                  </a:cubicBezTo>
                  <a:cubicBezTo>
                    <a:pt x="40" y="6"/>
                    <a:pt x="40" y="6"/>
                    <a:pt x="40" y="6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33" name="Freeform 20235">
              <a:extLst>
                <a:ext uri="{FF2B5EF4-FFF2-40B4-BE49-F238E27FC236}">
                  <a16:creationId xmlns:a16="http://schemas.microsoft.com/office/drawing/2014/main" id="{F0ADB74E-B517-4D1D-8F74-C96501AA0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8994" y="2831125"/>
              <a:ext cx="89686" cy="95411"/>
            </a:xfrm>
            <a:custGeom>
              <a:avLst/>
              <a:gdLst/>
              <a:ahLst/>
              <a:cxnLst>
                <a:cxn ang="0">
                  <a:pos x="20" y="2"/>
                </a:cxn>
                <a:cxn ang="0">
                  <a:pos x="18" y="1"/>
                </a:cxn>
                <a:cxn ang="0">
                  <a:pos x="13" y="0"/>
                </a:cxn>
                <a:cxn ang="0">
                  <a:pos x="10" y="3"/>
                </a:cxn>
                <a:cxn ang="0">
                  <a:pos x="11" y="5"/>
                </a:cxn>
                <a:cxn ang="0">
                  <a:pos x="11" y="7"/>
                </a:cxn>
                <a:cxn ang="0">
                  <a:pos x="9" y="9"/>
                </a:cxn>
                <a:cxn ang="0">
                  <a:pos x="9" y="6"/>
                </a:cxn>
                <a:cxn ang="0">
                  <a:pos x="8" y="5"/>
                </a:cxn>
                <a:cxn ang="0">
                  <a:pos x="7" y="4"/>
                </a:cxn>
                <a:cxn ang="0">
                  <a:pos x="5" y="9"/>
                </a:cxn>
                <a:cxn ang="0">
                  <a:pos x="3" y="12"/>
                </a:cxn>
                <a:cxn ang="0">
                  <a:pos x="1" y="14"/>
                </a:cxn>
                <a:cxn ang="0">
                  <a:pos x="3" y="15"/>
                </a:cxn>
                <a:cxn ang="0">
                  <a:pos x="0" y="15"/>
                </a:cxn>
                <a:cxn ang="0">
                  <a:pos x="3" y="16"/>
                </a:cxn>
                <a:cxn ang="0">
                  <a:pos x="3" y="16"/>
                </a:cxn>
                <a:cxn ang="0">
                  <a:pos x="1" y="17"/>
                </a:cxn>
                <a:cxn ang="0">
                  <a:pos x="0" y="16"/>
                </a:cxn>
                <a:cxn ang="0">
                  <a:pos x="1" y="17"/>
                </a:cxn>
                <a:cxn ang="0">
                  <a:pos x="3" y="17"/>
                </a:cxn>
                <a:cxn ang="0">
                  <a:pos x="5" y="16"/>
                </a:cxn>
                <a:cxn ang="0">
                  <a:pos x="6" y="16"/>
                </a:cxn>
                <a:cxn ang="0">
                  <a:pos x="8" y="16"/>
                </a:cxn>
                <a:cxn ang="0">
                  <a:pos x="11" y="17"/>
                </a:cxn>
                <a:cxn ang="0">
                  <a:pos x="13" y="21"/>
                </a:cxn>
                <a:cxn ang="0">
                  <a:pos x="13" y="19"/>
                </a:cxn>
                <a:cxn ang="0">
                  <a:pos x="14" y="18"/>
                </a:cxn>
                <a:cxn ang="0">
                  <a:pos x="14" y="15"/>
                </a:cxn>
                <a:cxn ang="0">
                  <a:pos x="15" y="13"/>
                </a:cxn>
                <a:cxn ang="0">
                  <a:pos x="17" y="11"/>
                </a:cxn>
                <a:cxn ang="0">
                  <a:pos x="19" y="9"/>
                </a:cxn>
                <a:cxn ang="0">
                  <a:pos x="17" y="7"/>
                </a:cxn>
                <a:cxn ang="0">
                  <a:pos x="18" y="6"/>
                </a:cxn>
                <a:cxn ang="0">
                  <a:pos x="20" y="2"/>
                </a:cxn>
              </a:cxnLst>
              <a:rect l="0" t="0" r="r" b="b"/>
              <a:pathLst>
                <a:path w="20" h="21">
                  <a:moveTo>
                    <a:pt x="20" y="2"/>
                  </a:moveTo>
                  <a:cubicBezTo>
                    <a:pt x="19" y="2"/>
                    <a:pt x="19" y="1"/>
                    <a:pt x="18" y="1"/>
                  </a:cubicBezTo>
                  <a:cubicBezTo>
                    <a:pt x="17" y="0"/>
                    <a:pt x="16" y="0"/>
                    <a:pt x="13" y="0"/>
                  </a:cubicBezTo>
                  <a:cubicBezTo>
                    <a:pt x="10" y="1"/>
                    <a:pt x="9" y="3"/>
                    <a:pt x="10" y="3"/>
                  </a:cubicBezTo>
                  <a:cubicBezTo>
                    <a:pt x="11" y="3"/>
                    <a:pt x="10" y="5"/>
                    <a:pt x="11" y="5"/>
                  </a:cubicBezTo>
                  <a:cubicBezTo>
                    <a:pt x="12" y="5"/>
                    <a:pt x="10" y="6"/>
                    <a:pt x="11" y="7"/>
                  </a:cubicBezTo>
                  <a:cubicBezTo>
                    <a:pt x="13" y="7"/>
                    <a:pt x="11" y="10"/>
                    <a:pt x="9" y="9"/>
                  </a:cubicBezTo>
                  <a:cubicBezTo>
                    <a:pt x="8" y="8"/>
                    <a:pt x="8" y="7"/>
                    <a:pt x="9" y="6"/>
                  </a:cubicBezTo>
                  <a:cubicBezTo>
                    <a:pt x="10" y="6"/>
                    <a:pt x="8" y="6"/>
                    <a:pt x="8" y="5"/>
                  </a:cubicBezTo>
                  <a:cubicBezTo>
                    <a:pt x="8" y="4"/>
                    <a:pt x="10" y="3"/>
                    <a:pt x="7" y="4"/>
                  </a:cubicBezTo>
                  <a:cubicBezTo>
                    <a:pt x="6" y="3"/>
                    <a:pt x="7" y="6"/>
                    <a:pt x="5" y="9"/>
                  </a:cubicBezTo>
                  <a:cubicBezTo>
                    <a:pt x="4" y="13"/>
                    <a:pt x="3" y="11"/>
                    <a:pt x="3" y="12"/>
                  </a:cubicBezTo>
                  <a:cubicBezTo>
                    <a:pt x="4" y="13"/>
                    <a:pt x="1" y="13"/>
                    <a:pt x="1" y="14"/>
                  </a:cubicBezTo>
                  <a:cubicBezTo>
                    <a:pt x="2" y="14"/>
                    <a:pt x="6" y="14"/>
                    <a:pt x="3" y="15"/>
                  </a:cubicBezTo>
                  <a:cubicBezTo>
                    <a:pt x="1" y="15"/>
                    <a:pt x="1" y="14"/>
                    <a:pt x="0" y="15"/>
                  </a:cubicBezTo>
                  <a:cubicBezTo>
                    <a:pt x="0" y="15"/>
                    <a:pt x="2" y="16"/>
                    <a:pt x="3" y="16"/>
                  </a:cubicBezTo>
                  <a:cubicBezTo>
                    <a:pt x="3" y="15"/>
                    <a:pt x="4" y="16"/>
                    <a:pt x="3" y="16"/>
                  </a:cubicBezTo>
                  <a:cubicBezTo>
                    <a:pt x="3" y="16"/>
                    <a:pt x="2" y="17"/>
                    <a:pt x="1" y="17"/>
                  </a:cubicBezTo>
                  <a:cubicBezTo>
                    <a:pt x="1" y="16"/>
                    <a:pt x="1" y="16"/>
                    <a:pt x="0" y="16"/>
                  </a:cubicBezTo>
                  <a:cubicBezTo>
                    <a:pt x="0" y="17"/>
                    <a:pt x="0" y="17"/>
                    <a:pt x="1" y="17"/>
                  </a:cubicBezTo>
                  <a:cubicBezTo>
                    <a:pt x="1" y="17"/>
                    <a:pt x="2" y="18"/>
                    <a:pt x="3" y="17"/>
                  </a:cubicBezTo>
                  <a:cubicBezTo>
                    <a:pt x="4" y="16"/>
                    <a:pt x="5" y="17"/>
                    <a:pt x="5" y="16"/>
                  </a:cubicBezTo>
                  <a:cubicBezTo>
                    <a:pt x="6" y="15"/>
                    <a:pt x="5" y="16"/>
                    <a:pt x="6" y="16"/>
                  </a:cubicBezTo>
                  <a:cubicBezTo>
                    <a:pt x="8" y="15"/>
                    <a:pt x="7" y="16"/>
                    <a:pt x="8" y="16"/>
                  </a:cubicBezTo>
                  <a:cubicBezTo>
                    <a:pt x="9" y="15"/>
                    <a:pt x="8" y="17"/>
                    <a:pt x="11" y="17"/>
                  </a:cubicBezTo>
                  <a:cubicBezTo>
                    <a:pt x="15" y="18"/>
                    <a:pt x="9" y="21"/>
                    <a:pt x="13" y="21"/>
                  </a:cubicBezTo>
                  <a:cubicBezTo>
                    <a:pt x="13" y="21"/>
                    <a:pt x="15" y="20"/>
                    <a:pt x="13" y="19"/>
                  </a:cubicBezTo>
                  <a:cubicBezTo>
                    <a:pt x="12" y="19"/>
                    <a:pt x="14" y="19"/>
                    <a:pt x="14" y="18"/>
                  </a:cubicBezTo>
                  <a:cubicBezTo>
                    <a:pt x="14" y="17"/>
                    <a:pt x="15" y="17"/>
                    <a:pt x="14" y="15"/>
                  </a:cubicBezTo>
                  <a:cubicBezTo>
                    <a:pt x="13" y="13"/>
                    <a:pt x="13" y="12"/>
                    <a:pt x="15" y="13"/>
                  </a:cubicBezTo>
                  <a:cubicBezTo>
                    <a:pt x="16" y="13"/>
                    <a:pt x="18" y="12"/>
                    <a:pt x="17" y="11"/>
                  </a:cubicBezTo>
                  <a:cubicBezTo>
                    <a:pt x="16" y="11"/>
                    <a:pt x="19" y="10"/>
                    <a:pt x="19" y="9"/>
                  </a:cubicBezTo>
                  <a:cubicBezTo>
                    <a:pt x="19" y="7"/>
                    <a:pt x="17" y="9"/>
                    <a:pt x="17" y="7"/>
                  </a:cubicBezTo>
                  <a:cubicBezTo>
                    <a:pt x="17" y="6"/>
                    <a:pt x="17" y="6"/>
                    <a:pt x="18" y="6"/>
                  </a:cubicBezTo>
                  <a:cubicBezTo>
                    <a:pt x="19" y="7"/>
                    <a:pt x="19" y="6"/>
                    <a:pt x="20" y="2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34" name="Freeform 20236">
              <a:extLst>
                <a:ext uri="{FF2B5EF4-FFF2-40B4-BE49-F238E27FC236}">
                  <a16:creationId xmlns:a16="http://schemas.microsoft.com/office/drawing/2014/main" id="{CB8F3BBB-017A-4B7A-A383-ED6DC3E7AFA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6099" y="2897915"/>
              <a:ext cx="99227" cy="72512"/>
            </a:xfrm>
            <a:custGeom>
              <a:avLst/>
              <a:gdLst/>
              <a:ahLst/>
              <a:cxnLst>
                <a:cxn ang="0">
                  <a:pos x="18" y="6"/>
                </a:cxn>
                <a:cxn ang="0">
                  <a:pos x="16" y="2"/>
                </a:cxn>
                <a:cxn ang="0">
                  <a:pos x="13" y="1"/>
                </a:cxn>
                <a:cxn ang="0">
                  <a:pos x="11" y="1"/>
                </a:cxn>
                <a:cxn ang="0">
                  <a:pos x="10" y="1"/>
                </a:cxn>
                <a:cxn ang="0">
                  <a:pos x="8" y="2"/>
                </a:cxn>
                <a:cxn ang="0">
                  <a:pos x="6" y="2"/>
                </a:cxn>
                <a:cxn ang="0">
                  <a:pos x="5" y="1"/>
                </a:cxn>
                <a:cxn ang="0">
                  <a:pos x="0" y="4"/>
                </a:cxn>
                <a:cxn ang="0">
                  <a:pos x="4" y="7"/>
                </a:cxn>
                <a:cxn ang="0">
                  <a:pos x="6" y="9"/>
                </a:cxn>
                <a:cxn ang="0">
                  <a:pos x="9" y="11"/>
                </a:cxn>
                <a:cxn ang="0">
                  <a:pos x="12" y="11"/>
                </a:cxn>
                <a:cxn ang="0">
                  <a:pos x="14" y="14"/>
                </a:cxn>
                <a:cxn ang="0">
                  <a:pos x="17" y="16"/>
                </a:cxn>
                <a:cxn ang="0">
                  <a:pos x="19" y="10"/>
                </a:cxn>
                <a:cxn ang="0">
                  <a:pos x="20" y="8"/>
                </a:cxn>
                <a:cxn ang="0">
                  <a:pos x="18" y="6"/>
                </a:cxn>
              </a:cxnLst>
              <a:rect l="0" t="0" r="r" b="b"/>
              <a:pathLst>
                <a:path w="22" h="16">
                  <a:moveTo>
                    <a:pt x="18" y="6"/>
                  </a:moveTo>
                  <a:cubicBezTo>
                    <a:pt x="14" y="6"/>
                    <a:pt x="20" y="3"/>
                    <a:pt x="16" y="2"/>
                  </a:cubicBezTo>
                  <a:cubicBezTo>
                    <a:pt x="13" y="2"/>
                    <a:pt x="14" y="0"/>
                    <a:pt x="13" y="1"/>
                  </a:cubicBezTo>
                  <a:cubicBezTo>
                    <a:pt x="12" y="1"/>
                    <a:pt x="13" y="0"/>
                    <a:pt x="11" y="1"/>
                  </a:cubicBezTo>
                  <a:cubicBezTo>
                    <a:pt x="10" y="1"/>
                    <a:pt x="11" y="0"/>
                    <a:pt x="10" y="1"/>
                  </a:cubicBezTo>
                  <a:cubicBezTo>
                    <a:pt x="10" y="2"/>
                    <a:pt x="9" y="1"/>
                    <a:pt x="8" y="2"/>
                  </a:cubicBezTo>
                  <a:cubicBezTo>
                    <a:pt x="7" y="3"/>
                    <a:pt x="6" y="2"/>
                    <a:pt x="6" y="2"/>
                  </a:cubicBezTo>
                  <a:cubicBezTo>
                    <a:pt x="5" y="2"/>
                    <a:pt x="5" y="2"/>
                    <a:pt x="5" y="1"/>
                  </a:cubicBezTo>
                  <a:cubicBezTo>
                    <a:pt x="3" y="2"/>
                    <a:pt x="2" y="3"/>
                    <a:pt x="0" y="4"/>
                  </a:cubicBezTo>
                  <a:cubicBezTo>
                    <a:pt x="2" y="8"/>
                    <a:pt x="3" y="5"/>
                    <a:pt x="4" y="7"/>
                  </a:cubicBezTo>
                  <a:cubicBezTo>
                    <a:pt x="5" y="9"/>
                    <a:pt x="5" y="7"/>
                    <a:pt x="6" y="9"/>
                  </a:cubicBezTo>
                  <a:cubicBezTo>
                    <a:pt x="7" y="10"/>
                    <a:pt x="9" y="9"/>
                    <a:pt x="9" y="11"/>
                  </a:cubicBezTo>
                  <a:cubicBezTo>
                    <a:pt x="10" y="14"/>
                    <a:pt x="11" y="10"/>
                    <a:pt x="12" y="11"/>
                  </a:cubicBezTo>
                  <a:cubicBezTo>
                    <a:pt x="13" y="11"/>
                    <a:pt x="11" y="13"/>
                    <a:pt x="14" y="14"/>
                  </a:cubicBezTo>
                  <a:cubicBezTo>
                    <a:pt x="15" y="14"/>
                    <a:pt x="15" y="16"/>
                    <a:pt x="17" y="16"/>
                  </a:cubicBezTo>
                  <a:cubicBezTo>
                    <a:pt x="17" y="15"/>
                    <a:pt x="16" y="12"/>
                    <a:pt x="19" y="10"/>
                  </a:cubicBezTo>
                  <a:cubicBezTo>
                    <a:pt x="22" y="8"/>
                    <a:pt x="19" y="9"/>
                    <a:pt x="20" y="8"/>
                  </a:cubicBezTo>
                  <a:cubicBezTo>
                    <a:pt x="20" y="7"/>
                    <a:pt x="19" y="7"/>
                    <a:pt x="18" y="6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35" name="Freeform 20237">
              <a:extLst>
                <a:ext uri="{FF2B5EF4-FFF2-40B4-BE49-F238E27FC236}">
                  <a16:creationId xmlns:a16="http://schemas.microsoft.com/office/drawing/2014/main" id="{0762C76D-0392-4F3E-88CF-B37EF0ABCEC4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8610" y="2943712"/>
              <a:ext cx="26714" cy="26714"/>
            </a:xfrm>
            <a:custGeom>
              <a:avLst/>
              <a:gdLst/>
              <a:ahLst/>
              <a:cxnLst>
                <a:cxn ang="0">
                  <a:pos x="4" y="6"/>
                </a:cxn>
                <a:cxn ang="0">
                  <a:pos x="5" y="3"/>
                </a:cxn>
                <a:cxn ang="0">
                  <a:pos x="3" y="0"/>
                </a:cxn>
                <a:cxn ang="0">
                  <a:pos x="1" y="6"/>
                </a:cxn>
                <a:cxn ang="0">
                  <a:pos x="4" y="6"/>
                </a:cxn>
              </a:cxnLst>
              <a:rect l="0" t="0" r="r" b="b"/>
              <a:pathLst>
                <a:path w="6" h="6">
                  <a:moveTo>
                    <a:pt x="4" y="6"/>
                  </a:moveTo>
                  <a:cubicBezTo>
                    <a:pt x="4" y="4"/>
                    <a:pt x="6" y="4"/>
                    <a:pt x="5" y="3"/>
                  </a:cubicBezTo>
                  <a:cubicBezTo>
                    <a:pt x="5" y="3"/>
                    <a:pt x="3" y="3"/>
                    <a:pt x="3" y="0"/>
                  </a:cubicBezTo>
                  <a:cubicBezTo>
                    <a:pt x="0" y="2"/>
                    <a:pt x="1" y="5"/>
                    <a:pt x="1" y="6"/>
                  </a:cubicBezTo>
                  <a:cubicBezTo>
                    <a:pt x="3" y="6"/>
                    <a:pt x="3" y="6"/>
                    <a:pt x="4" y="6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36" name="Freeform 20238">
              <a:extLst>
                <a:ext uri="{FF2B5EF4-FFF2-40B4-BE49-F238E27FC236}">
                  <a16:creationId xmlns:a16="http://schemas.microsoft.com/office/drawing/2014/main" id="{1027E1BC-D0A3-4A09-B0F5-04E1F22EBE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86441" y="2600232"/>
              <a:ext cx="158383" cy="85871"/>
            </a:xfrm>
            <a:custGeom>
              <a:avLst/>
              <a:gdLst/>
              <a:ahLst/>
              <a:cxnLst>
                <a:cxn ang="0">
                  <a:pos x="14" y="12"/>
                </a:cxn>
                <a:cxn ang="0">
                  <a:pos x="10" y="10"/>
                </a:cxn>
                <a:cxn ang="0">
                  <a:pos x="10" y="6"/>
                </a:cxn>
                <a:cxn ang="0">
                  <a:pos x="12" y="3"/>
                </a:cxn>
                <a:cxn ang="0">
                  <a:pos x="18" y="2"/>
                </a:cxn>
                <a:cxn ang="0">
                  <a:pos x="21" y="1"/>
                </a:cxn>
                <a:cxn ang="0">
                  <a:pos x="27" y="2"/>
                </a:cxn>
                <a:cxn ang="0">
                  <a:pos x="33" y="2"/>
                </a:cxn>
                <a:cxn ang="0">
                  <a:pos x="32" y="5"/>
                </a:cxn>
                <a:cxn ang="0">
                  <a:pos x="30" y="10"/>
                </a:cxn>
                <a:cxn ang="0">
                  <a:pos x="31" y="14"/>
                </a:cxn>
                <a:cxn ang="0">
                  <a:pos x="30" y="18"/>
                </a:cxn>
                <a:cxn ang="0">
                  <a:pos x="26" y="18"/>
                </a:cxn>
                <a:cxn ang="0">
                  <a:pos x="22" y="16"/>
                </a:cxn>
                <a:cxn ang="0">
                  <a:pos x="19" y="14"/>
                </a:cxn>
                <a:cxn ang="0">
                  <a:pos x="14" y="16"/>
                </a:cxn>
                <a:cxn ang="0">
                  <a:pos x="14" y="12"/>
                </a:cxn>
                <a:cxn ang="0">
                  <a:pos x="3" y="14"/>
                </a:cxn>
                <a:cxn ang="0">
                  <a:pos x="4" y="13"/>
                </a:cxn>
                <a:cxn ang="0">
                  <a:pos x="7" y="11"/>
                </a:cxn>
                <a:cxn ang="0">
                  <a:pos x="8" y="11"/>
                </a:cxn>
                <a:cxn ang="0">
                  <a:pos x="7" y="10"/>
                </a:cxn>
                <a:cxn ang="0">
                  <a:pos x="5" y="9"/>
                </a:cxn>
                <a:cxn ang="0">
                  <a:pos x="2" y="10"/>
                </a:cxn>
                <a:cxn ang="0">
                  <a:pos x="1" y="10"/>
                </a:cxn>
                <a:cxn ang="0">
                  <a:pos x="1" y="12"/>
                </a:cxn>
                <a:cxn ang="0">
                  <a:pos x="2" y="13"/>
                </a:cxn>
                <a:cxn ang="0">
                  <a:pos x="2" y="14"/>
                </a:cxn>
                <a:cxn ang="0">
                  <a:pos x="2" y="15"/>
                </a:cxn>
                <a:cxn ang="0">
                  <a:pos x="3" y="14"/>
                </a:cxn>
                <a:cxn ang="0">
                  <a:pos x="6" y="8"/>
                </a:cxn>
                <a:cxn ang="0">
                  <a:pos x="7" y="8"/>
                </a:cxn>
                <a:cxn ang="0">
                  <a:pos x="6" y="7"/>
                </a:cxn>
                <a:cxn ang="0">
                  <a:pos x="5" y="6"/>
                </a:cxn>
                <a:cxn ang="0">
                  <a:pos x="2" y="7"/>
                </a:cxn>
                <a:cxn ang="0">
                  <a:pos x="3" y="7"/>
                </a:cxn>
                <a:cxn ang="0">
                  <a:pos x="5" y="9"/>
                </a:cxn>
                <a:cxn ang="0">
                  <a:pos x="6" y="8"/>
                </a:cxn>
                <a:cxn ang="0">
                  <a:pos x="9" y="10"/>
                </a:cxn>
                <a:cxn ang="0">
                  <a:pos x="7" y="9"/>
                </a:cxn>
                <a:cxn ang="0">
                  <a:pos x="9" y="10"/>
                </a:cxn>
                <a:cxn ang="0">
                  <a:pos x="9" y="6"/>
                </a:cxn>
                <a:cxn ang="0">
                  <a:pos x="8" y="6"/>
                </a:cxn>
                <a:cxn ang="0">
                  <a:pos x="9" y="6"/>
                </a:cxn>
              </a:cxnLst>
              <a:rect l="0" t="0" r="r" b="b"/>
              <a:pathLst>
                <a:path w="35" h="19">
                  <a:moveTo>
                    <a:pt x="14" y="12"/>
                  </a:moveTo>
                  <a:cubicBezTo>
                    <a:pt x="11" y="13"/>
                    <a:pt x="11" y="11"/>
                    <a:pt x="10" y="10"/>
                  </a:cubicBezTo>
                  <a:cubicBezTo>
                    <a:pt x="9" y="8"/>
                    <a:pt x="9" y="8"/>
                    <a:pt x="10" y="6"/>
                  </a:cubicBezTo>
                  <a:cubicBezTo>
                    <a:pt x="10" y="4"/>
                    <a:pt x="12" y="5"/>
                    <a:pt x="12" y="3"/>
                  </a:cubicBezTo>
                  <a:cubicBezTo>
                    <a:pt x="13" y="2"/>
                    <a:pt x="16" y="2"/>
                    <a:pt x="18" y="2"/>
                  </a:cubicBezTo>
                  <a:cubicBezTo>
                    <a:pt x="21" y="2"/>
                    <a:pt x="18" y="0"/>
                    <a:pt x="21" y="1"/>
                  </a:cubicBezTo>
                  <a:cubicBezTo>
                    <a:pt x="24" y="2"/>
                    <a:pt x="26" y="1"/>
                    <a:pt x="27" y="2"/>
                  </a:cubicBezTo>
                  <a:cubicBezTo>
                    <a:pt x="29" y="3"/>
                    <a:pt x="31" y="3"/>
                    <a:pt x="33" y="2"/>
                  </a:cubicBezTo>
                  <a:cubicBezTo>
                    <a:pt x="35" y="4"/>
                    <a:pt x="32" y="3"/>
                    <a:pt x="32" y="5"/>
                  </a:cubicBezTo>
                  <a:cubicBezTo>
                    <a:pt x="32" y="8"/>
                    <a:pt x="29" y="6"/>
                    <a:pt x="30" y="10"/>
                  </a:cubicBezTo>
                  <a:cubicBezTo>
                    <a:pt x="32" y="13"/>
                    <a:pt x="29" y="11"/>
                    <a:pt x="31" y="14"/>
                  </a:cubicBezTo>
                  <a:cubicBezTo>
                    <a:pt x="33" y="17"/>
                    <a:pt x="31" y="15"/>
                    <a:pt x="30" y="18"/>
                  </a:cubicBezTo>
                  <a:cubicBezTo>
                    <a:pt x="28" y="19"/>
                    <a:pt x="29" y="17"/>
                    <a:pt x="26" y="18"/>
                  </a:cubicBezTo>
                  <a:cubicBezTo>
                    <a:pt x="24" y="19"/>
                    <a:pt x="23" y="16"/>
                    <a:pt x="22" y="16"/>
                  </a:cubicBezTo>
                  <a:cubicBezTo>
                    <a:pt x="21" y="16"/>
                    <a:pt x="20" y="14"/>
                    <a:pt x="19" y="14"/>
                  </a:cubicBezTo>
                  <a:cubicBezTo>
                    <a:pt x="17" y="13"/>
                    <a:pt x="17" y="15"/>
                    <a:pt x="14" y="16"/>
                  </a:cubicBezTo>
                  <a:cubicBezTo>
                    <a:pt x="15" y="12"/>
                    <a:pt x="16" y="10"/>
                    <a:pt x="14" y="12"/>
                  </a:cubicBezTo>
                  <a:close/>
                  <a:moveTo>
                    <a:pt x="3" y="14"/>
                  </a:moveTo>
                  <a:cubicBezTo>
                    <a:pt x="3" y="14"/>
                    <a:pt x="4" y="12"/>
                    <a:pt x="4" y="13"/>
                  </a:cubicBezTo>
                  <a:cubicBezTo>
                    <a:pt x="5" y="13"/>
                    <a:pt x="7" y="12"/>
                    <a:pt x="7" y="11"/>
                  </a:cubicBezTo>
                  <a:cubicBezTo>
                    <a:pt x="8" y="10"/>
                    <a:pt x="8" y="11"/>
                    <a:pt x="8" y="11"/>
                  </a:cubicBezTo>
                  <a:cubicBezTo>
                    <a:pt x="9" y="11"/>
                    <a:pt x="9" y="11"/>
                    <a:pt x="7" y="10"/>
                  </a:cubicBezTo>
                  <a:cubicBezTo>
                    <a:pt x="6" y="9"/>
                    <a:pt x="5" y="10"/>
                    <a:pt x="5" y="9"/>
                  </a:cubicBezTo>
                  <a:cubicBezTo>
                    <a:pt x="5" y="9"/>
                    <a:pt x="3" y="9"/>
                    <a:pt x="2" y="10"/>
                  </a:cubicBezTo>
                  <a:cubicBezTo>
                    <a:pt x="2" y="11"/>
                    <a:pt x="2" y="10"/>
                    <a:pt x="1" y="10"/>
                  </a:cubicBezTo>
                  <a:cubicBezTo>
                    <a:pt x="0" y="10"/>
                    <a:pt x="2" y="11"/>
                    <a:pt x="1" y="12"/>
                  </a:cubicBezTo>
                  <a:cubicBezTo>
                    <a:pt x="1" y="12"/>
                    <a:pt x="0" y="12"/>
                    <a:pt x="2" y="13"/>
                  </a:cubicBezTo>
                  <a:cubicBezTo>
                    <a:pt x="3" y="13"/>
                    <a:pt x="3" y="14"/>
                    <a:pt x="2" y="14"/>
                  </a:cubicBezTo>
                  <a:cubicBezTo>
                    <a:pt x="1" y="14"/>
                    <a:pt x="1" y="15"/>
                    <a:pt x="2" y="15"/>
                  </a:cubicBezTo>
                  <a:cubicBezTo>
                    <a:pt x="2" y="15"/>
                    <a:pt x="3" y="15"/>
                    <a:pt x="3" y="14"/>
                  </a:cubicBezTo>
                  <a:close/>
                  <a:moveTo>
                    <a:pt x="6" y="8"/>
                  </a:moveTo>
                  <a:cubicBezTo>
                    <a:pt x="6" y="8"/>
                    <a:pt x="6" y="8"/>
                    <a:pt x="7" y="8"/>
                  </a:cubicBezTo>
                  <a:cubicBezTo>
                    <a:pt x="7" y="8"/>
                    <a:pt x="8" y="7"/>
                    <a:pt x="6" y="7"/>
                  </a:cubicBezTo>
                  <a:cubicBezTo>
                    <a:pt x="5" y="6"/>
                    <a:pt x="5" y="5"/>
                    <a:pt x="5" y="6"/>
                  </a:cubicBezTo>
                  <a:cubicBezTo>
                    <a:pt x="4" y="7"/>
                    <a:pt x="3" y="6"/>
                    <a:pt x="2" y="7"/>
                  </a:cubicBezTo>
                  <a:cubicBezTo>
                    <a:pt x="2" y="7"/>
                    <a:pt x="2" y="7"/>
                    <a:pt x="3" y="7"/>
                  </a:cubicBezTo>
                  <a:cubicBezTo>
                    <a:pt x="4" y="7"/>
                    <a:pt x="4" y="9"/>
                    <a:pt x="5" y="9"/>
                  </a:cubicBezTo>
                  <a:cubicBezTo>
                    <a:pt x="5" y="9"/>
                    <a:pt x="5" y="8"/>
                    <a:pt x="6" y="8"/>
                  </a:cubicBezTo>
                  <a:close/>
                  <a:moveTo>
                    <a:pt x="9" y="10"/>
                  </a:moveTo>
                  <a:cubicBezTo>
                    <a:pt x="9" y="9"/>
                    <a:pt x="8" y="8"/>
                    <a:pt x="7" y="9"/>
                  </a:cubicBezTo>
                  <a:cubicBezTo>
                    <a:pt x="7" y="10"/>
                    <a:pt x="8" y="11"/>
                    <a:pt x="9" y="10"/>
                  </a:cubicBezTo>
                  <a:close/>
                  <a:moveTo>
                    <a:pt x="9" y="6"/>
                  </a:moveTo>
                  <a:cubicBezTo>
                    <a:pt x="9" y="6"/>
                    <a:pt x="7" y="6"/>
                    <a:pt x="8" y="6"/>
                  </a:cubicBezTo>
                  <a:cubicBezTo>
                    <a:pt x="8" y="6"/>
                    <a:pt x="9" y="7"/>
                    <a:pt x="9" y="6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37" name="Freeform 20239">
              <a:extLst>
                <a:ext uri="{FF2B5EF4-FFF2-40B4-BE49-F238E27FC236}">
                  <a16:creationId xmlns:a16="http://schemas.microsoft.com/office/drawing/2014/main" id="{ABEB21E5-C0ED-429B-9E30-303376C96E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38369" y="2230035"/>
              <a:ext cx="307224" cy="538120"/>
            </a:xfrm>
            <a:custGeom>
              <a:avLst/>
              <a:gdLst/>
              <a:ahLst/>
              <a:cxnLst>
                <a:cxn ang="0">
                  <a:pos x="2" y="89"/>
                </a:cxn>
                <a:cxn ang="0">
                  <a:pos x="4" y="82"/>
                </a:cxn>
                <a:cxn ang="0">
                  <a:pos x="7" y="77"/>
                </a:cxn>
                <a:cxn ang="0">
                  <a:pos x="8" y="70"/>
                </a:cxn>
                <a:cxn ang="0">
                  <a:pos x="6" y="59"/>
                </a:cxn>
                <a:cxn ang="0">
                  <a:pos x="5" y="53"/>
                </a:cxn>
                <a:cxn ang="0">
                  <a:pos x="10" y="45"/>
                </a:cxn>
                <a:cxn ang="0">
                  <a:pos x="14" y="41"/>
                </a:cxn>
                <a:cxn ang="0">
                  <a:pos x="18" y="33"/>
                </a:cxn>
                <a:cxn ang="0">
                  <a:pos x="22" y="25"/>
                </a:cxn>
                <a:cxn ang="0">
                  <a:pos x="27" y="18"/>
                </a:cxn>
                <a:cxn ang="0">
                  <a:pos x="29" y="12"/>
                </a:cxn>
                <a:cxn ang="0">
                  <a:pos x="36" y="10"/>
                </a:cxn>
                <a:cxn ang="0">
                  <a:pos x="47" y="6"/>
                </a:cxn>
                <a:cxn ang="0">
                  <a:pos x="50" y="0"/>
                </a:cxn>
                <a:cxn ang="0">
                  <a:pos x="59" y="6"/>
                </a:cxn>
                <a:cxn ang="0">
                  <a:pos x="64" y="9"/>
                </a:cxn>
                <a:cxn ang="0">
                  <a:pos x="64" y="15"/>
                </a:cxn>
                <a:cxn ang="0">
                  <a:pos x="65" y="18"/>
                </a:cxn>
                <a:cxn ang="0">
                  <a:pos x="66" y="24"/>
                </a:cxn>
                <a:cxn ang="0">
                  <a:pos x="63" y="30"/>
                </a:cxn>
                <a:cxn ang="0">
                  <a:pos x="57" y="33"/>
                </a:cxn>
                <a:cxn ang="0">
                  <a:pos x="53" y="39"/>
                </a:cxn>
                <a:cxn ang="0">
                  <a:pos x="49" y="48"/>
                </a:cxn>
                <a:cxn ang="0">
                  <a:pos x="44" y="50"/>
                </a:cxn>
                <a:cxn ang="0">
                  <a:pos x="36" y="56"/>
                </a:cxn>
                <a:cxn ang="0">
                  <a:pos x="32" y="59"/>
                </a:cxn>
                <a:cxn ang="0">
                  <a:pos x="33" y="66"/>
                </a:cxn>
                <a:cxn ang="0">
                  <a:pos x="35" y="75"/>
                </a:cxn>
                <a:cxn ang="0">
                  <a:pos x="39" y="79"/>
                </a:cxn>
                <a:cxn ang="0">
                  <a:pos x="36" y="85"/>
                </a:cxn>
                <a:cxn ang="0">
                  <a:pos x="27" y="84"/>
                </a:cxn>
                <a:cxn ang="0">
                  <a:pos x="39" y="85"/>
                </a:cxn>
                <a:cxn ang="0">
                  <a:pos x="36" y="89"/>
                </a:cxn>
                <a:cxn ang="0">
                  <a:pos x="30" y="92"/>
                </a:cxn>
                <a:cxn ang="0">
                  <a:pos x="29" y="97"/>
                </a:cxn>
                <a:cxn ang="0">
                  <a:pos x="28" y="104"/>
                </a:cxn>
                <a:cxn ang="0">
                  <a:pos x="21" y="111"/>
                </a:cxn>
                <a:cxn ang="0">
                  <a:pos x="16" y="118"/>
                </a:cxn>
                <a:cxn ang="0">
                  <a:pos x="8" y="111"/>
                </a:cxn>
                <a:cxn ang="0">
                  <a:pos x="9" y="108"/>
                </a:cxn>
                <a:cxn ang="0">
                  <a:pos x="4" y="94"/>
                </a:cxn>
                <a:cxn ang="0">
                  <a:pos x="0" y="89"/>
                </a:cxn>
                <a:cxn ang="0">
                  <a:pos x="40" y="102"/>
                </a:cxn>
                <a:cxn ang="0">
                  <a:pos x="41" y="97"/>
                </a:cxn>
                <a:cxn ang="0">
                  <a:pos x="37" y="103"/>
                </a:cxn>
                <a:cxn ang="0">
                  <a:pos x="40" y="102"/>
                </a:cxn>
                <a:cxn ang="0">
                  <a:pos x="29" y="105"/>
                </a:cxn>
                <a:cxn ang="0">
                  <a:pos x="31" y="102"/>
                </a:cxn>
                <a:cxn ang="0">
                  <a:pos x="39" y="77"/>
                </a:cxn>
              </a:cxnLst>
              <a:rect l="0" t="0" r="r" b="b"/>
              <a:pathLst>
                <a:path w="68" h="119">
                  <a:moveTo>
                    <a:pt x="1" y="87"/>
                  </a:moveTo>
                  <a:cubicBezTo>
                    <a:pt x="1" y="87"/>
                    <a:pt x="1" y="88"/>
                    <a:pt x="2" y="89"/>
                  </a:cubicBezTo>
                  <a:cubicBezTo>
                    <a:pt x="2" y="90"/>
                    <a:pt x="4" y="88"/>
                    <a:pt x="3" y="85"/>
                  </a:cubicBezTo>
                  <a:cubicBezTo>
                    <a:pt x="2" y="83"/>
                    <a:pt x="4" y="83"/>
                    <a:pt x="4" y="82"/>
                  </a:cubicBezTo>
                  <a:cubicBezTo>
                    <a:pt x="3" y="80"/>
                    <a:pt x="5" y="82"/>
                    <a:pt x="6" y="80"/>
                  </a:cubicBezTo>
                  <a:cubicBezTo>
                    <a:pt x="8" y="78"/>
                    <a:pt x="6" y="78"/>
                    <a:pt x="7" y="77"/>
                  </a:cubicBezTo>
                  <a:cubicBezTo>
                    <a:pt x="9" y="76"/>
                    <a:pt x="5" y="72"/>
                    <a:pt x="6" y="71"/>
                  </a:cubicBezTo>
                  <a:cubicBezTo>
                    <a:pt x="6" y="70"/>
                    <a:pt x="8" y="72"/>
                    <a:pt x="8" y="70"/>
                  </a:cubicBezTo>
                  <a:cubicBezTo>
                    <a:pt x="9" y="69"/>
                    <a:pt x="10" y="68"/>
                    <a:pt x="7" y="67"/>
                  </a:cubicBezTo>
                  <a:cubicBezTo>
                    <a:pt x="3" y="65"/>
                    <a:pt x="7" y="62"/>
                    <a:pt x="6" y="59"/>
                  </a:cubicBezTo>
                  <a:cubicBezTo>
                    <a:pt x="4" y="57"/>
                    <a:pt x="6" y="57"/>
                    <a:pt x="5" y="56"/>
                  </a:cubicBezTo>
                  <a:cubicBezTo>
                    <a:pt x="4" y="55"/>
                    <a:pt x="6" y="55"/>
                    <a:pt x="5" y="53"/>
                  </a:cubicBezTo>
                  <a:cubicBezTo>
                    <a:pt x="3" y="51"/>
                    <a:pt x="6" y="51"/>
                    <a:pt x="5" y="50"/>
                  </a:cubicBezTo>
                  <a:cubicBezTo>
                    <a:pt x="5" y="48"/>
                    <a:pt x="9" y="46"/>
                    <a:pt x="10" y="45"/>
                  </a:cubicBezTo>
                  <a:cubicBezTo>
                    <a:pt x="12" y="44"/>
                    <a:pt x="15" y="47"/>
                    <a:pt x="16" y="43"/>
                  </a:cubicBezTo>
                  <a:cubicBezTo>
                    <a:pt x="17" y="41"/>
                    <a:pt x="15" y="42"/>
                    <a:pt x="14" y="41"/>
                  </a:cubicBezTo>
                  <a:cubicBezTo>
                    <a:pt x="12" y="40"/>
                    <a:pt x="17" y="37"/>
                    <a:pt x="17" y="36"/>
                  </a:cubicBezTo>
                  <a:cubicBezTo>
                    <a:pt x="17" y="34"/>
                    <a:pt x="18" y="35"/>
                    <a:pt x="18" y="33"/>
                  </a:cubicBezTo>
                  <a:cubicBezTo>
                    <a:pt x="17" y="30"/>
                    <a:pt x="19" y="31"/>
                    <a:pt x="17" y="27"/>
                  </a:cubicBezTo>
                  <a:cubicBezTo>
                    <a:pt x="17" y="26"/>
                    <a:pt x="24" y="27"/>
                    <a:pt x="22" y="25"/>
                  </a:cubicBezTo>
                  <a:cubicBezTo>
                    <a:pt x="21" y="23"/>
                    <a:pt x="23" y="24"/>
                    <a:pt x="24" y="21"/>
                  </a:cubicBezTo>
                  <a:cubicBezTo>
                    <a:pt x="26" y="19"/>
                    <a:pt x="27" y="20"/>
                    <a:pt x="27" y="18"/>
                  </a:cubicBezTo>
                  <a:cubicBezTo>
                    <a:pt x="28" y="17"/>
                    <a:pt x="26" y="16"/>
                    <a:pt x="26" y="15"/>
                  </a:cubicBezTo>
                  <a:cubicBezTo>
                    <a:pt x="26" y="14"/>
                    <a:pt x="27" y="15"/>
                    <a:pt x="29" y="12"/>
                  </a:cubicBezTo>
                  <a:cubicBezTo>
                    <a:pt x="29" y="10"/>
                    <a:pt x="31" y="10"/>
                    <a:pt x="32" y="9"/>
                  </a:cubicBezTo>
                  <a:cubicBezTo>
                    <a:pt x="33" y="9"/>
                    <a:pt x="34" y="11"/>
                    <a:pt x="36" y="10"/>
                  </a:cubicBezTo>
                  <a:cubicBezTo>
                    <a:pt x="38" y="9"/>
                    <a:pt x="35" y="6"/>
                    <a:pt x="36" y="5"/>
                  </a:cubicBezTo>
                  <a:cubicBezTo>
                    <a:pt x="39" y="3"/>
                    <a:pt x="44" y="8"/>
                    <a:pt x="47" y="6"/>
                  </a:cubicBezTo>
                  <a:cubicBezTo>
                    <a:pt x="49" y="5"/>
                    <a:pt x="44" y="6"/>
                    <a:pt x="47" y="4"/>
                  </a:cubicBezTo>
                  <a:cubicBezTo>
                    <a:pt x="50" y="1"/>
                    <a:pt x="44" y="0"/>
                    <a:pt x="50" y="0"/>
                  </a:cubicBezTo>
                  <a:cubicBezTo>
                    <a:pt x="52" y="1"/>
                    <a:pt x="49" y="1"/>
                    <a:pt x="52" y="2"/>
                  </a:cubicBezTo>
                  <a:cubicBezTo>
                    <a:pt x="54" y="4"/>
                    <a:pt x="57" y="6"/>
                    <a:pt x="59" y="6"/>
                  </a:cubicBezTo>
                  <a:cubicBezTo>
                    <a:pt x="61" y="6"/>
                    <a:pt x="63" y="7"/>
                    <a:pt x="63" y="8"/>
                  </a:cubicBezTo>
                  <a:cubicBezTo>
                    <a:pt x="63" y="9"/>
                    <a:pt x="62" y="8"/>
                    <a:pt x="64" y="9"/>
                  </a:cubicBezTo>
                  <a:cubicBezTo>
                    <a:pt x="67" y="12"/>
                    <a:pt x="64" y="10"/>
                    <a:pt x="64" y="12"/>
                  </a:cubicBezTo>
                  <a:cubicBezTo>
                    <a:pt x="65" y="15"/>
                    <a:pt x="64" y="14"/>
                    <a:pt x="64" y="15"/>
                  </a:cubicBezTo>
                  <a:cubicBezTo>
                    <a:pt x="64" y="16"/>
                    <a:pt x="66" y="14"/>
                    <a:pt x="66" y="15"/>
                  </a:cubicBezTo>
                  <a:cubicBezTo>
                    <a:pt x="66" y="16"/>
                    <a:pt x="65" y="16"/>
                    <a:pt x="65" y="18"/>
                  </a:cubicBezTo>
                  <a:cubicBezTo>
                    <a:pt x="65" y="19"/>
                    <a:pt x="68" y="20"/>
                    <a:pt x="67" y="21"/>
                  </a:cubicBezTo>
                  <a:cubicBezTo>
                    <a:pt x="66" y="22"/>
                    <a:pt x="67" y="22"/>
                    <a:pt x="66" y="24"/>
                  </a:cubicBezTo>
                  <a:cubicBezTo>
                    <a:pt x="64" y="26"/>
                    <a:pt x="68" y="27"/>
                    <a:pt x="68" y="30"/>
                  </a:cubicBezTo>
                  <a:cubicBezTo>
                    <a:pt x="66" y="31"/>
                    <a:pt x="65" y="29"/>
                    <a:pt x="63" y="30"/>
                  </a:cubicBezTo>
                  <a:cubicBezTo>
                    <a:pt x="61" y="31"/>
                    <a:pt x="62" y="29"/>
                    <a:pt x="60" y="30"/>
                  </a:cubicBezTo>
                  <a:cubicBezTo>
                    <a:pt x="59" y="31"/>
                    <a:pt x="57" y="32"/>
                    <a:pt x="57" y="33"/>
                  </a:cubicBezTo>
                  <a:cubicBezTo>
                    <a:pt x="57" y="34"/>
                    <a:pt x="55" y="33"/>
                    <a:pt x="54" y="35"/>
                  </a:cubicBezTo>
                  <a:cubicBezTo>
                    <a:pt x="54" y="38"/>
                    <a:pt x="52" y="37"/>
                    <a:pt x="53" y="39"/>
                  </a:cubicBezTo>
                  <a:cubicBezTo>
                    <a:pt x="53" y="41"/>
                    <a:pt x="56" y="41"/>
                    <a:pt x="53" y="43"/>
                  </a:cubicBezTo>
                  <a:cubicBezTo>
                    <a:pt x="50" y="45"/>
                    <a:pt x="51" y="48"/>
                    <a:pt x="49" y="48"/>
                  </a:cubicBezTo>
                  <a:cubicBezTo>
                    <a:pt x="47" y="48"/>
                    <a:pt x="48" y="49"/>
                    <a:pt x="47" y="49"/>
                  </a:cubicBezTo>
                  <a:cubicBezTo>
                    <a:pt x="45" y="49"/>
                    <a:pt x="46" y="51"/>
                    <a:pt x="44" y="50"/>
                  </a:cubicBezTo>
                  <a:cubicBezTo>
                    <a:pt x="41" y="50"/>
                    <a:pt x="43" y="54"/>
                    <a:pt x="41" y="53"/>
                  </a:cubicBezTo>
                  <a:cubicBezTo>
                    <a:pt x="39" y="52"/>
                    <a:pt x="40" y="56"/>
                    <a:pt x="36" y="56"/>
                  </a:cubicBezTo>
                  <a:cubicBezTo>
                    <a:pt x="33" y="57"/>
                    <a:pt x="38" y="57"/>
                    <a:pt x="35" y="59"/>
                  </a:cubicBezTo>
                  <a:cubicBezTo>
                    <a:pt x="32" y="60"/>
                    <a:pt x="33" y="57"/>
                    <a:pt x="32" y="59"/>
                  </a:cubicBezTo>
                  <a:cubicBezTo>
                    <a:pt x="32" y="61"/>
                    <a:pt x="35" y="59"/>
                    <a:pt x="33" y="62"/>
                  </a:cubicBezTo>
                  <a:cubicBezTo>
                    <a:pt x="32" y="64"/>
                    <a:pt x="34" y="66"/>
                    <a:pt x="33" y="66"/>
                  </a:cubicBezTo>
                  <a:cubicBezTo>
                    <a:pt x="31" y="66"/>
                    <a:pt x="31" y="75"/>
                    <a:pt x="33" y="75"/>
                  </a:cubicBezTo>
                  <a:cubicBezTo>
                    <a:pt x="35" y="75"/>
                    <a:pt x="33" y="76"/>
                    <a:pt x="35" y="75"/>
                  </a:cubicBezTo>
                  <a:cubicBezTo>
                    <a:pt x="37" y="75"/>
                    <a:pt x="37" y="77"/>
                    <a:pt x="38" y="77"/>
                  </a:cubicBezTo>
                  <a:cubicBezTo>
                    <a:pt x="40" y="77"/>
                    <a:pt x="37" y="79"/>
                    <a:pt x="39" y="79"/>
                  </a:cubicBezTo>
                  <a:cubicBezTo>
                    <a:pt x="40" y="79"/>
                    <a:pt x="41" y="80"/>
                    <a:pt x="42" y="81"/>
                  </a:cubicBezTo>
                  <a:cubicBezTo>
                    <a:pt x="42" y="82"/>
                    <a:pt x="38" y="84"/>
                    <a:pt x="36" y="85"/>
                  </a:cubicBezTo>
                  <a:cubicBezTo>
                    <a:pt x="35" y="86"/>
                    <a:pt x="34" y="83"/>
                    <a:pt x="33" y="84"/>
                  </a:cubicBezTo>
                  <a:cubicBezTo>
                    <a:pt x="32" y="84"/>
                    <a:pt x="30" y="82"/>
                    <a:pt x="27" y="84"/>
                  </a:cubicBezTo>
                  <a:cubicBezTo>
                    <a:pt x="25" y="86"/>
                    <a:pt x="30" y="83"/>
                    <a:pt x="32" y="85"/>
                  </a:cubicBezTo>
                  <a:cubicBezTo>
                    <a:pt x="35" y="88"/>
                    <a:pt x="38" y="84"/>
                    <a:pt x="39" y="85"/>
                  </a:cubicBezTo>
                  <a:cubicBezTo>
                    <a:pt x="40" y="87"/>
                    <a:pt x="38" y="86"/>
                    <a:pt x="38" y="87"/>
                  </a:cubicBezTo>
                  <a:cubicBezTo>
                    <a:pt x="38" y="88"/>
                    <a:pt x="37" y="87"/>
                    <a:pt x="36" y="89"/>
                  </a:cubicBezTo>
                  <a:cubicBezTo>
                    <a:pt x="35" y="90"/>
                    <a:pt x="34" y="87"/>
                    <a:pt x="34" y="89"/>
                  </a:cubicBezTo>
                  <a:cubicBezTo>
                    <a:pt x="33" y="91"/>
                    <a:pt x="29" y="91"/>
                    <a:pt x="30" y="92"/>
                  </a:cubicBezTo>
                  <a:cubicBezTo>
                    <a:pt x="30" y="93"/>
                    <a:pt x="28" y="92"/>
                    <a:pt x="29" y="94"/>
                  </a:cubicBezTo>
                  <a:cubicBezTo>
                    <a:pt x="30" y="95"/>
                    <a:pt x="29" y="95"/>
                    <a:pt x="29" y="97"/>
                  </a:cubicBezTo>
                  <a:cubicBezTo>
                    <a:pt x="30" y="98"/>
                    <a:pt x="28" y="99"/>
                    <a:pt x="29" y="100"/>
                  </a:cubicBezTo>
                  <a:cubicBezTo>
                    <a:pt x="29" y="101"/>
                    <a:pt x="28" y="103"/>
                    <a:pt x="28" y="104"/>
                  </a:cubicBezTo>
                  <a:cubicBezTo>
                    <a:pt x="28" y="106"/>
                    <a:pt x="27" y="107"/>
                    <a:pt x="26" y="110"/>
                  </a:cubicBezTo>
                  <a:cubicBezTo>
                    <a:pt x="25" y="114"/>
                    <a:pt x="25" y="111"/>
                    <a:pt x="21" y="111"/>
                  </a:cubicBezTo>
                  <a:cubicBezTo>
                    <a:pt x="17" y="112"/>
                    <a:pt x="20" y="113"/>
                    <a:pt x="18" y="113"/>
                  </a:cubicBezTo>
                  <a:cubicBezTo>
                    <a:pt x="16" y="112"/>
                    <a:pt x="18" y="118"/>
                    <a:pt x="16" y="118"/>
                  </a:cubicBezTo>
                  <a:cubicBezTo>
                    <a:pt x="13" y="117"/>
                    <a:pt x="8" y="119"/>
                    <a:pt x="9" y="117"/>
                  </a:cubicBezTo>
                  <a:cubicBezTo>
                    <a:pt x="11" y="114"/>
                    <a:pt x="5" y="109"/>
                    <a:pt x="8" y="111"/>
                  </a:cubicBezTo>
                  <a:cubicBezTo>
                    <a:pt x="10" y="112"/>
                    <a:pt x="7" y="109"/>
                    <a:pt x="8" y="109"/>
                  </a:cubicBezTo>
                  <a:cubicBezTo>
                    <a:pt x="10" y="109"/>
                    <a:pt x="10" y="107"/>
                    <a:pt x="9" y="108"/>
                  </a:cubicBezTo>
                  <a:cubicBezTo>
                    <a:pt x="7" y="108"/>
                    <a:pt x="5" y="102"/>
                    <a:pt x="4" y="99"/>
                  </a:cubicBezTo>
                  <a:cubicBezTo>
                    <a:pt x="3" y="96"/>
                    <a:pt x="5" y="96"/>
                    <a:pt x="4" y="94"/>
                  </a:cubicBezTo>
                  <a:cubicBezTo>
                    <a:pt x="3" y="93"/>
                    <a:pt x="2" y="96"/>
                    <a:pt x="1" y="94"/>
                  </a:cubicBezTo>
                  <a:cubicBezTo>
                    <a:pt x="0" y="92"/>
                    <a:pt x="1" y="91"/>
                    <a:pt x="0" y="89"/>
                  </a:cubicBezTo>
                  <a:cubicBezTo>
                    <a:pt x="0" y="88"/>
                    <a:pt x="1" y="88"/>
                    <a:pt x="1" y="87"/>
                  </a:cubicBezTo>
                  <a:close/>
                  <a:moveTo>
                    <a:pt x="40" y="102"/>
                  </a:moveTo>
                  <a:cubicBezTo>
                    <a:pt x="42" y="100"/>
                    <a:pt x="39" y="100"/>
                    <a:pt x="41" y="98"/>
                  </a:cubicBezTo>
                  <a:cubicBezTo>
                    <a:pt x="43" y="97"/>
                    <a:pt x="43" y="96"/>
                    <a:pt x="41" y="97"/>
                  </a:cubicBezTo>
                  <a:cubicBezTo>
                    <a:pt x="39" y="99"/>
                    <a:pt x="40" y="96"/>
                    <a:pt x="38" y="98"/>
                  </a:cubicBezTo>
                  <a:cubicBezTo>
                    <a:pt x="36" y="100"/>
                    <a:pt x="36" y="102"/>
                    <a:pt x="37" y="103"/>
                  </a:cubicBezTo>
                  <a:cubicBezTo>
                    <a:pt x="37" y="104"/>
                    <a:pt x="36" y="106"/>
                    <a:pt x="37" y="105"/>
                  </a:cubicBezTo>
                  <a:cubicBezTo>
                    <a:pt x="38" y="105"/>
                    <a:pt x="38" y="104"/>
                    <a:pt x="40" y="102"/>
                  </a:cubicBezTo>
                  <a:close/>
                  <a:moveTo>
                    <a:pt x="31" y="102"/>
                  </a:moveTo>
                  <a:cubicBezTo>
                    <a:pt x="30" y="102"/>
                    <a:pt x="30" y="104"/>
                    <a:pt x="29" y="105"/>
                  </a:cubicBezTo>
                  <a:cubicBezTo>
                    <a:pt x="28" y="106"/>
                    <a:pt x="27" y="110"/>
                    <a:pt x="28" y="111"/>
                  </a:cubicBezTo>
                  <a:cubicBezTo>
                    <a:pt x="28" y="111"/>
                    <a:pt x="32" y="102"/>
                    <a:pt x="31" y="102"/>
                  </a:cubicBezTo>
                  <a:close/>
                  <a:moveTo>
                    <a:pt x="38" y="75"/>
                  </a:moveTo>
                  <a:cubicBezTo>
                    <a:pt x="38" y="76"/>
                    <a:pt x="38" y="77"/>
                    <a:pt x="39" y="77"/>
                  </a:cubicBezTo>
                  <a:cubicBezTo>
                    <a:pt x="39" y="77"/>
                    <a:pt x="38" y="75"/>
                    <a:pt x="38" y="75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38" name="Freeform 20240">
              <a:extLst>
                <a:ext uri="{FF2B5EF4-FFF2-40B4-BE49-F238E27FC236}">
                  <a16:creationId xmlns:a16="http://schemas.microsoft.com/office/drawing/2014/main" id="{B9D16EEE-9077-4BF2-8277-D193BD2CD1F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7917" y="3220406"/>
              <a:ext cx="125943" cy="122127"/>
            </a:xfrm>
            <a:custGeom>
              <a:avLst/>
              <a:gdLst/>
              <a:ahLst/>
              <a:cxnLst>
                <a:cxn ang="0">
                  <a:pos x="20" y="26"/>
                </a:cxn>
                <a:cxn ang="0">
                  <a:pos x="17" y="24"/>
                </a:cxn>
                <a:cxn ang="0">
                  <a:pos x="17" y="25"/>
                </a:cxn>
                <a:cxn ang="0">
                  <a:pos x="16" y="24"/>
                </a:cxn>
                <a:cxn ang="0">
                  <a:pos x="15" y="23"/>
                </a:cxn>
                <a:cxn ang="0">
                  <a:pos x="15" y="22"/>
                </a:cxn>
                <a:cxn ang="0">
                  <a:pos x="17" y="21"/>
                </a:cxn>
                <a:cxn ang="0">
                  <a:pos x="16" y="20"/>
                </a:cxn>
                <a:cxn ang="0">
                  <a:pos x="17" y="19"/>
                </a:cxn>
                <a:cxn ang="0">
                  <a:pos x="15" y="17"/>
                </a:cxn>
                <a:cxn ang="0">
                  <a:pos x="12" y="19"/>
                </a:cxn>
                <a:cxn ang="0">
                  <a:pos x="10" y="20"/>
                </a:cxn>
                <a:cxn ang="0">
                  <a:pos x="9" y="21"/>
                </a:cxn>
                <a:cxn ang="0">
                  <a:pos x="8" y="22"/>
                </a:cxn>
                <a:cxn ang="0">
                  <a:pos x="7" y="23"/>
                </a:cxn>
                <a:cxn ang="0">
                  <a:pos x="7" y="21"/>
                </a:cxn>
                <a:cxn ang="0">
                  <a:pos x="7" y="21"/>
                </a:cxn>
                <a:cxn ang="0">
                  <a:pos x="8" y="20"/>
                </a:cxn>
                <a:cxn ang="0">
                  <a:pos x="7" y="19"/>
                </a:cxn>
                <a:cxn ang="0">
                  <a:pos x="8" y="18"/>
                </a:cxn>
                <a:cxn ang="0">
                  <a:pos x="6" y="17"/>
                </a:cxn>
                <a:cxn ang="0">
                  <a:pos x="4" y="15"/>
                </a:cxn>
                <a:cxn ang="0">
                  <a:pos x="3" y="15"/>
                </a:cxn>
                <a:cxn ang="0">
                  <a:pos x="4" y="15"/>
                </a:cxn>
                <a:cxn ang="0">
                  <a:pos x="5" y="13"/>
                </a:cxn>
                <a:cxn ang="0">
                  <a:pos x="2" y="11"/>
                </a:cxn>
                <a:cxn ang="0">
                  <a:pos x="3" y="9"/>
                </a:cxn>
                <a:cxn ang="0">
                  <a:pos x="0" y="5"/>
                </a:cxn>
                <a:cxn ang="0">
                  <a:pos x="1" y="4"/>
                </a:cxn>
                <a:cxn ang="0">
                  <a:pos x="3" y="5"/>
                </a:cxn>
                <a:cxn ang="0">
                  <a:pos x="4" y="6"/>
                </a:cxn>
                <a:cxn ang="0">
                  <a:pos x="6" y="6"/>
                </a:cxn>
                <a:cxn ang="0">
                  <a:pos x="8" y="6"/>
                </a:cxn>
                <a:cxn ang="0">
                  <a:pos x="6" y="4"/>
                </a:cxn>
                <a:cxn ang="0">
                  <a:pos x="6" y="3"/>
                </a:cxn>
                <a:cxn ang="0">
                  <a:pos x="7" y="1"/>
                </a:cxn>
                <a:cxn ang="0">
                  <a:pos x="9" y="2"/>
                </a:cxn>
                <a:cxn ang="0">
                  <a:pos x="11" y="4"/>
                </a:cxn>
                <a:cxn ang="0">
                  <a:pos x="15" y="5"/>
                </a:cxn>
                <a:cxn ang="0">
                  <a:pos x="18" y="2"/>
                </a:cxn>
                <a:cxn ang="0">
                  <a:pos x="21" y="7"/>
                </a:cxn>
                <a:cxn ang="0">
                  <a:pos x="23" y="10"/>
                </a:cxn>
                <a:cxn ang="0">
                  <a:pos x="28" y="12"/>
                </a:cxn>
                <a:cxn ang="0">
                  <a:pos x="24" y="12"/>
                </a:cxn>
                <a:cxn ang="0">
                  <a:pos x="22" y="17"/>
                </a:cxn>
                <a:cxn ang="0">
                  <a:pos x="22" y="20"/>
                </a:cxn>
                <a:cxn ang="0">
                  <a:pos x="21" y="22"/>
                </a:cxn>
                <a:cxn ang="0">
                  <a:pos x="20" y="22"/>
                </a:cxn>
                <a:cxn ang="0">
                  <a:pos x="20" y="26"/>
                </a:cxn>
              </a:cxnLst>
              <a:rect l="0" t="0" r="r" b="b"/>
              <a:pathLst>
                <a:path w="28" h="27">
                  <a:moveTo>
                    <a:pt x="20" y="26"/>
                  </a:moveTo>
                  <a:cubicBezTo>
                    <a:pt x="17" y="27"/>
                    <a:pt x="18" y="25"/>
                    <a:pt x="17" y="24"/>
                  </a:cubicBezTo>
                  <a:cubicBezTo>
                    <a:pt x="17" y="24"/>
                    <a:pt x="17" y="25"/>
                    <a:pt x="17" y="25"/>
                  </a:cubicBezTo>
                  <a:cubicBezTo>
                    <a:pt x="16" y="25"/>
                    <a:pt x="16" y="24"/>
                    <a:pt x="16" y="24"/>
                  </a:cubicBezTo>
                  <a:cubicBezTo>
                    <a:pt x="16" y="23"/>
                    <a:pt x="16" y="23"/>
                    <a:pt x="15" y="23"/>
                  </a:cubicBezTo>
                  <a:cubicBezTo>
                    <a:pt x="15" y="23"/>
                    <a:pt x="15" y="23"/>
                    <a:pt x="15" y="22"/>
                  </a:cubicBezTo>
                  <a:cubicBezTo>
                    <a:pt x="15" y="22"/>
                    <a:pt x="17" y="22"/>
                    <a:pt x="17" y="21"/>
                  </a:cubicBezTo>
                  <a:cubicBezTo>
                    <a:pt x="17" y="21"/>
                    <a:pt x="16" y="21"/>
                    <a:pt x="16" y="20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9"/>
                    <a:pt x="15" y="17"/>
                    <a:pt x="15" y="17"/>
                  </a:cubicBezTo>
                  <a:cubicBezTo>
                    <a:pt x="14" y="16"/>
                    <a:pt x="12" y="18"/>
                    <a:pt x="12" y="19"/>
                  </a:cubicBezTo>
                  <a:cubicBezTo>
                    <a:pt x="11" y="19"/>
                    <a:pt x="10" y="20"/>
                    <a:pt x="10" y="2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8" y="22"/>
                    <a:pt x="8" y="22"/>
                  </a:cubicBezTo>
                  <a:cubicBezTo>
                    <a:pt x="8" y="23"/>
                    <a:pt x="8" y="23"/>
                    <a:pt x="7" y="23"/>
                  </a:cubicBezTo>
                  <a:cubicBezTo>
                    <a:pt x="7" y="22"/>
                    <a:pt x="7" y="22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6" y="20"/>
                    <a:pt x="8" y="20"/>
                    <a:pt x="8" y="20"/>
                  </a:cubicBezTo>
                  <a:cubicBezTo>
                    <a:pt x="8" y="20"/>
                    <a:pt x="6" y="19"/>
                    <a:pt x="7" y="19"/>
                  </a:cubicBezTo>
                  <a:cubicBezTo>
                    <a:pt x="7" y="18"/>
                    <a:pt x="8" y="19"/>
                    <a:pt x="8" y="18"/>
                  </a:cubicBezTo>
                  <a:cubicBezTo>
                    <a:pt x="8" y="17"/>
                    <a:pt x="6" y="18"/>
                    <a:pt x="6" y="17"/>
                  </a:cubicBezTo>
                  <a:cubicBezTo>
                    <a:pt x="5" y="17"/>
                    <a:pt x="4" y="16"/>
                    <a:pt x="4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2" y="14"/>
                    <a:pt x="4" y="15"/>
                    <a:pt x="4" y="15"/>
                  </a:cubicBezTo>
                  <a:cubicBezTo>
                    <a:pt x="4" y="14"/>
                    <a:pt x="5" y="13"/>
                    <a:pt x="5" y="13"/>
                  </a:cubicBezTo>
                  <a:cubicBezTo>
                    <a:pt x="5" y="13"/>
                    <a:pt x="2" y="11"/>
                    <a:pt x="2" y="11"/>
                  </a:cubicBezTo>
                  <a:cubicBezTo>
                    <a:pt x="1" y="9"/>
                    <a:pt x="3" y="9"/>
                    <a:pt x="3" y="9"/>
                  </a:cubicBezTo>
                  <a:cubicBezTo>
                    <a:pt x="3" y="8"/>
                    <a:pt x="0" y="6"/>
                    <a:pt x="0" y="5"/>
                  </a:cubicBezTo>
                  <a:cubicBezTo>
                    <a:pt x="0" y="5"/>
                    <a:pt x="1" y="4"/>
                    <a:pt x="1" y="4"/>
                  </a:cubicBezTo>
                  <a:cubicBezTo>
                    <a:pt x="1" y="4"/>
                    <a:pt x="3" y="5"/>
                    <a:pt x="3" y="5"/>
                  </a:cubicBezTo>
                  <a:cubicBezTo>
                    <a:pt x="4" y="5"/>
                    <a:pt x="3" y="6"/>
                    <a:pt x="4" y="6"/>
                  </a:cubicBezTo>
                  <a:cubicBezTo>
                    <a:pt x="5" y="6"/>
                    <a:pt x="5" y="6"/>
                    <a:pt x="6" y="6"/>
                  </a:cubicBezTo>
                  <a:cubicBezTo>
                    <a:pt x="7" y="6"/>
                    <a:pt x="7" y="8"/>
                    <a:pt x="8" y="6"/>
                  </a:cubicBezTo>
                  <a:cubicBezTo>
                    <a:pt x="9" y="5"/>
                    <a:pt x="6" y="4"/>
                    <a:pt x="6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7" y="1"/>
                    <a:pt x="7" y="1"/>
                  </a:cubicBezTo>
                  <a:cubicBezTo>
                    <a:pt x="8" y="3"/>
                    <a:pt x="9" y="0"/>
                    <a:pt x="9" y="2"/>
                  </a:cubicBezTo>
                  <a:cubicBezTo>
                    <a:pt x="10" y="4"/>
                    <a:pt x="11" y="2"/>
                    <a:pt x="11" y="4"/>
                  </a:cubicBezTo>
                  <a:cubicBezTo>
                    <a:pt x="12" y="7"/>
                    <a:pt x="15" y="6"/>
                    <a:pt x="15" y="5"/>
                  </a:cubicBezTo>
                  <a:cubicBezTo>
                    <a:pt x="16" y="4"/>
                    <a:pt x="17" y="3"/>
                    <a:pt x="18" y="2"/>
                  </a:cubicBezTo>
                  <a:cubicBezTo>
                    <a:pt x="19" y="2"/>
                    <a:pt x="21" y="6"/>
                    <a:pt x="21" y="7"/>
                  </a:cubicBezTo>
                  <a:cubicBezTo>
                    <a:pt x="22" y="8"/>
                    <a:pt x="23" y="8"/>
                    <a:pt x="23" y="10"/>
                  </a:cubicBezTo>
                  <a:cubicBezTo>
                    <a:pt x="23" y="11"/>
                    <a:pt x="27" y="10"/>
                    <a:pt x="28" y="12"/>
                  </a:cubicBezTo>
                  <a:cubicBezTo>
                    <a:pt x="28" y="14"/>
                    <a:pt x="27" y="11"/>
                    <a:pt x="24" y="12"/>
                  </a:cubicBezTo>
                  <a:cubicBezTo>
                    <a:pt x="22" y="14"/>
                    <a:pt x="24" y="16"/>
                    <a:pt x="22" y="17"/>
                  </a:cubicBezTo>
                  <a:cubicBezTo>
                    <a:pt x="21" y="18"/>
                    <a:pt x="23" y="19"/>
                    <a:pt x="22" y="20"/>
                  </a:cubicBezTo>
                  <a:cubicBezTo>
                    <a:pt x="21" y="20"/>
                    <a:pt x="22" y="21"/>
                    <a:pt x="21" y="22"/>
                  </a:cubicBezTo>
                  <a:cubicBezTo>
                    <a:pt x="21" y="22"/>
                    <a:pt x="21" y="18"/>
                    <a:pt x="20" y="22"/>
                  </a:cubicBezTo>
                  <a:cubicBezTo>
                    <a:pt x="19" y="24"/>
                    <a:pt x="19" y="25"/>
                    <a:pt x="20" y="26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39" name="Freeform 20241">
              <a:extLst>
                <a:ext uri="{FF2B5EF4-FFF2-40B4-BE49-F238E27FC236}">
                  <a16:creationId xmlns:a16="http://schemas.microsoft.com/office/drawing/2014/main" id="{2EC311B5-0332-4725-A4E0-EFBF5529D313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8378" y="3292917"/>
              <a:ext cx="36257" cy="30531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" y="0"/>
                </a:cxn>
                <a:cxn ang="0">
                  <a:pos x="3" y="2"/>
                </a:cxn>
                <a:cxn ang="0">
                  <a:pos x="4" y="2"/>
                </a:cxn>
                <a:cxn ang="0">
                  <a:pos x="5" y="2"/>
                </a:cxn>
                <a:cxn ang="0">
                  <a:pos x="6" y="3"/>
                </a:cxn>
                <a:cxn ang="0">
                  <a:pos x="7" y="4"/>
                </a:cxn>
                <a:cxn ang="0">
                  <a:pos x="8" y="7"/>
                </a:cxn>
                <a:cxn ang="0">
                  <a:pos x="6" y="7"/>
                </a:cxn>
                <a:cxn ang="0">
                  <a:pos x="0" y="1"/>
                </a:cxn>
              </a:cxnLst>
              <a:rect l="0" t="0" r="r" b="b"/>
              <a:pathLst>
                <a:path w="8" h="7">
                  <a:moveTo>
                    <a:pt x="0" y="1"/>
                  </a:moveTo>
                  <a:cubicBezTo>
                    <a:pt x="1" y="1"/>
                    <a:pt x="1" y="0"/>
                    <a:pt x="2" y="0"/>
                  </a:cubicBezTo>
                  <a:cubicBezTo>
                    <a:pt x="3" y="1"/>
                    <a:pt x="2" y="2"/>
                    <a:pt x="3" y="2"/>
                  </a:cubicBezTo>
                  <a:cubicBezTo>
                    <a:pt x="4" y="1"/>
                    <a:pt x="3" y="2"/>
                    <a:pt x="4" y="2"/>
                  </a:cubicBezTo>
                  <a:cubicBezTo>
                    <a:pt x="4" y="2"/>
                    <a:pt x="5" y="2"/>
                    <a:pt x="5" y="2"/>
                  </a:cubicBezTo>
                  <a:cubicBezTo>
                    <a:pt x="6" y="2"/>
                    <a:pt x="5" y="3"/>
                    <a:pt x="6" y="3"/>
                  </a:cubicBezTo>
                  <a:cubicBezTo>
                    <a:pt x="6" y="3"/>
                    <a:pt x="7" y="4"/>
                    <a:pt x="7" y="4"/>
                  </a:cubicBezTo>
                  <a:cubicBezTo>
                    <a:pt x="7" y="5"/>
                    <a:pt x="7" y="6"/>
                    <a:pt x="8" y="7"/>
                  </a:cubicBezTo>
                  <a:cubicBezTo>
                    <a:pt x="7" y="7"/>
                    <a:pt x="7" y="7"/>
                    <a:pt x="6" y="7"/>
                  </a:cubicBezTo>
                  <a:cubicBezTo>
                    <a:pt x="3" y="6"/>
                    <a:pt x="2" y="3"/>
                    <a:pt x="0" y="1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40" name="Freeform 20242">
              <a:extLst>
                <a:ext uri="{FF2B5EF4-FFF2-40B4-BE49-F238E27FC236}">
                  <a16:creationId xmlns:a16="http://schemas.microsoft.com/office/drawing/2014/main" id="{8475B567-1E00-4942-BC6E-4250667147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97845" y="3241397"/>
              <a:ext cx="76329" cy="82053"/>
            </a:xfrm>
            <a:custGeom>
              <a:avLst/>
              <a:gdLst/>
              <a:ahLst/>
              <a:cxnLst>
                <a:cxn ang="0">
                  <a:pos x="16" y="18"/>
                </a:cxn>
                <a:cxn ang="0">
                  <a:pos x="16" y="16"/>
                </a:cxn>
                <a:cxn ang="0">
                  <a:pos x="16" y="16"/>
                </a:cxn>
                <a:cxn ang="0">
                  <a:pos x="17" y="15"/>
                </a:cxn>
                <a:cxn ang="0">
                  <a:pos x="16" y="14"/>
                </a:cxn>
                <a:cxn ang="0">
                  <a:pos x="17" y="13"/>
                </a:cxn>
                <a:cxn ang="0">
                  <a:pos x="15" y="12"/>
                </a:cxn>
                <a:cxn ang="0">
                  <a:pos x="13" y="10"/>
                </a:cxn>
                <a:cxn ang="0">
                  <a:pos x="12" y="10"/>
                </a:cxn>
                <a:cxn ang="0">
                  <a:pos x="13" y="10"/>
                </a:cxn>
                <a:cxn ang="0">
                  <a:pos x="14" y="8"/>
                </a:cxn>
                <a:cxn ang="0">
                  <a:pos x="11" y="6"/>
                </a:cxn>
                <a:cxn ang="0">
                  <a:pos x="12" y="4"/>
                </a:cxn>
                <a:cxn ang="0">
                  <a:pos x="9" y="0"/>
                </a:cxn>
                <a:cxn ang="0">
                  <a:pos x="8" y="1"/>
                </a:cxn>
                <a:cxn ang="0">
                  <a:pos x="5" y="1"/>
                </a:cxn>
                <a:cxn ang="0">
                  <a:pos x="4" y="1"/>
                </a:cxn>
                <a:cxn ang="0">
                  <a:pos x="1" y="2"/>
                </a:cxn>
                <a:cxn ang="0">
                  <a:pos x="1" y="2"/>
                </a:cxn>
                <a:cxn ang="0">
                  <a:pos x="1" y="2"/>
                </a:cxn>
                <a:cxn ang="0">
                  <a:pos x="2" y="5"/>
                </a:cxn>
                <a:cxn ang="0">
                  <a:pos x="1" y="7"/>
                </a:cxn>
                <a:cxn ang="0">
                  <a:pos x="2" y="8"/>
                </a:cxn>
                <a:cxn ang="0">
                  <a:pos x="1" y="9"/>
                </a:cxn>
                <a:cxn ang="0">
                  <a:pos x="6" y="10"/>
                </a:cxn>
                <a:cxn ang="0">
                  <a:pos x="7" y="12"/>
                </a:cxn>
                <a:cxn ang="0">
                  <a:pos x="9" y="11"/>
                </a:cxn>
                <a:cxn ang="0">
                  <a:pos x="10" y="13"/>
                </a:cxn>
                <a:cxn ang="0">
                  <a:pos x="11" y="13"/>
                </a:cxn>
                <a:cxn ang="0">
                  <a:pos x="12" y="13"/>
                </a:cxn>
                <a:cxn ang="0">
                  <a:pos x="13" y="14"/>
                </a:cxn>
                <a:cxn ang="0">
                  <a:pos x="14" y="15"/>
                </a:cxn>
                <a:cxn ang="0">
                  <a:pos x="15" y="18"/>
                </a:cxn>
                <a:cxn ang="0">
                  <a:pos x="16" y="17"/>
                </a:cxn>
                <a:cxn ang="0">
                  <a:pos x="16" y="18"/>
                </a:cxn>
              </a:cxnLst>
              <a:rect l="0" t="0" r="r" b="b"/>
              <a:pathLst>
                <a:path w="17" h="18">
                  <a:moveTo>
                    <a:pt x="16" y="18"/>
                  </a:moveTo>
                  <a:cubicBezTo>
                    <a:pt x="16" y="17"/>
                    <a:pt x="16" y="17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5"/>
                    <a:pt x="17" y="15"/>
                    <a:pt x="17" y="15"/>
                  </a:cubicBezTo>
                  <a:cubicBezTo>
                    <a:pt x="17" y="15"/>
                    <a:pt x="15" y="14"/>
                    <a:pt x="16" y="14"/>
                  </a:cubicBezTo>
                  <a:cubicBezTo>
                    <a:pt x="16" y="13"/>
                    <a:pt x="17" y="14"/>
                    <a:pt x="17" y="13"/>
                  </a:cubicBezTo>
                  <a:cubicBezTo>
                    <a:pt x="17" y="12"/>
                    <a:pt x="15" y="13"/>
                    <a:pt x="15" y="12"/>
                  </a:cubicBezTo>
                  <a:cubicBezTo>
                    <a:pt x="14" y="12"/>
                    <a:pt x="13" y="11"/>
                    <a:pt x="13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1" y="9"/>
                    <a:pt x="13" y="10"/>
                    <a:pt x="13" y="10"/>
                  </a:cubicBezTo>
                  <a:cubicBezTo>
                    <a:pt x="13" y="9"/>
                    <a:pt x="14" y="8"/>
                    <a:pt x="14" y="8"/>
                  </a:cubicBezTo>
                  <a:cubicBezTo>
                    <a:pt x="14" y="8"/>
                    <a:pt x="11" y="6"/>
                    <a:pt x="11" y="6"/>
                  </a:cubicBezTo>
                  <a:cubicBezTo>
                    <a:pt x="10" y="4"/>
                    <a:pt x="12" y="4"/>
                    <a:pt x="12" y="4"/>
                  </a:cubicBezTo>
                  <a:cubicBezTo>
                    <a:pt x="12" y="3"/>
                    <a:pt x="9" y="1"/>
                    <a:pt x="9" y="0"/>
                  </a:cubicBezTo>
                  <a:cubicBezTo>
                    <a:pt x="8" y="0"/>
                    <a:pt x="8" y="1"/>
                    <a:pt x="8" y="1"/>
                  </a:cubicBezTo>
                  <a:cubicBezTo>
                    <a:pt x="8" y="1"/>
                    <a:pt x="5" y="1"/>
                    <a:pt x="5" y="1"/>
                  </a:cubicBezTo>
                  <a:cubicBezTo>
                    <a:pt x="5" y="1"/>
                    <a:pt x="5" y="1"/>
                    <a:pt x="4" y="1"/>
                  </a:cubicBezTo>
                  <a:cubicBezTo>
                    <a:pt x="3" y="1"/>
                    <a:pt x="2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2"/>
                    <a:pt x="1" y="2"/>
                  </a:cubicBezTo>
                  <a:cubicBezTo>
                    <a:pt x="1" y="3"/>
                    <a:pt x="2" y="4"/>
                    <a:pt x="2" y="5"/>
                  </a:cubicBezTo>
                  <a:cubicBezTo>
                    <a:pt x="2" y="6"/>
                    <a:pt x="1" y="6"/>
                    <a:pt x="1" y="7"/>
                  </a:cubicBezTo>
                  <a:cubicBezTo>
                    <a:pt x="1" y="8"/>
                    <a:pt x="2" y="8"/>
                    <a:pt x="2" y="8"/>
                  </a:cubicBezTo>
                  <a:cubicBezTo>
                    <a:pt x="2" y="9"/>
                    <a:pt x="1" y="9"/>
                    <a:pt x="1" y="9"/>
                  </a:cubicBezTo>
                  <a:cubicBezTo>
                    <a:pt x="3" y="10"/>
                    <a:pt x="5" y="9"/>
                    <a:pt x="6" y="10"/>
                  </a:cubicBezTo>
                  <a:cubicBezTo>
                    <a:pt x="7" y="11"/>
                    <a:pt x="7" y="11"/>
                    <a:pt x="7" y="12"/>
                  </a:cubicBezTo>
                  <a:cubicBezTo>
                    <a:pt x="8" y="12"/>
                    <a:pt x="8" y="11"/>
                    <a:pt x="9" y="11"/>
                  </a:cubicBezTo>
                  <a:cubicBezTo>
                    <a:pt x="10" y="12"/>
                    <a:pt x="9" y="13"/>
                    <a:pt x="10" y="13"/>
                  </a:cubicBezTo>
                  <a:cubicBezTo>
                    <a:pt x="11" y="12"/>
                    <a:pt x="10" y="13"/>
                    <a:pt x="11" y="13"/>
                  </a:cubicBezTo>
                  <a:cubicBezTo>
                    <a:pt x="11" y="13"/>
                    <a:pt x="12" y="13"/>
                    <a:pt x="12" y="13"/>
                  </a:cubicBezTo>
                  <a:cubicBezTo>
                    <a:pt x="13" y="13"/>
                    <a:pt x="12" y="14"/>
                    <a:pt x="13" y="14"/>
                  </a:cubicBezTo>
                  <a:cubicBezTo>
                    <a:pt x="13" y="14"/>
                    <a:pt x="14" y="15"/>
                    <a:pt x="14" y="15"/>
                  </a:cubicBezTo>
                  <a:cubicBezTo>
                    <a:pt x="14" y="16"/>
                    <a:pt x="14" y="17"/>
                    <a:pt x="15" y="18"/>
                  </a:cubicBezTo>
                  <a:cubicBezTo>
                    <a:pt x="15" y="18"/>
                    <a:pt x="15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41" name="Freeform 20243">
              <a:extLst>
                <a:ext uri="{FF2B5EF4-FFF2-40B4-BE49-F238E27FC236}">
                  <a16:creationId xmlns:a16="http://schemas.microsoft.com/office/drawing/2014/main" id="{56C7CF3A-ED25-4D2E-9D54-535ACAD0C513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5791" y="3170792"/>
              <a:ext cx="162199" cy="85871"/>
            </a:xfrm>
            <a:custGeom>
              <a:avLst/>
              <a:gdLst/>
              <a:ahLst/>
              <a:cxnLst>
                <a:cxn ang="0">
                  <a:pos x="19" y="18"/>
                </a:cxn>
                <a:cxn ang="0">
                  <a:pos x="22" y="17"/>
                </a:cxn>
                <a:cxn ang="0">
                  <a:pos x="23" y="17"/>
                </a:cxn>
                <a:cxn ang="0">
                  <a:pos x="26" y="17"/>
                </a:cxn>
                <a:cxn ang="0">
                  <a:pos x="27" y="16"/>
                </a:cxn>
                <a:cxn ang="0">
                  <a:pos x="28" y="15"/>
                </a:cxn>
                <a:cxn ang="0">
                  <a:pos x="30" y="16"/>
                </a:cxn>
                <a:cxn ang="0">
                  <a:pos x="31" y="17"/>
                </a:cxn>
                <a:cxn ang="0">
                  <a:pos x="33" y="17"/>
                </a:cxn>
                <a:cxn ang="0">
                  <a:pos x="35" y="17"/>
                </a:cxn>
                <a:cxn ang="0">
                  <a:pos x="33" y="15"/>
                </a:cxn>
                <a:cxn ang="0">
                  <a:pos x="33" y="14"/>
                </a:cxn>
                <a:cxn ang="0">
                  <a:pos x="34" y="12"/>
                </a:cxn>
                <a:cxn ang="0">
                  <a:pos x="30" y="10"/>
                </a:cxn>
                <a:cxn ang="0">
                  <a:pos x="30" y="7"/>
                </a:cxn>
                <a:cxn ang="0">
                  <a:pos x="27" y="6"/>
                </a:cxn>
                <a:cxn ang="0">
                  <a:pos x="24" y="6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5" y="3"/>
                </a:cxn>
                <a:cxn ang="0">
                  <a:pos x="11" y="2"/>
                </a:cxn>
                <a:cxn ang="0">
                  <a:pos x="7" y="2"/>
                </a:cxn>
                <a:cxn ang="0">
                  <a:pos x="4" y="0"/>
                </a:cxn>
                <a:cxn ang="0">
                  <a:pos x="0" y="1"/>
                </a:cxn>
                <a:cxn ang="0">
                  <a:pos x="6" y="5"/>
                </a:cxn>
                <a:cxn ang="0">
                  <a:pos x="9" y="9"/>
                </a:cxn>
                <a:cxn ang="0">
                  <a:pos x="8" y="15"/>
                </a:cxn>
                <a:cxn ang="0">
                  <a:pos x="11" y="15"/>
                </a:cxn>
                <a:cxn ang="0">
                  <a:pos x="13" y="15"/>
                </a:cxn>
                <a:cxn ang="0">
                  <a:pos x="14" y="14"/>
                </a:cxn>
                <a:cxn ang="0">
                  <a:pos x="17" y="16"/>
                </a:cxn>
                <a:cxn ang="0">
                  <a:pos x="17" y="16"/>
                </a:cxn>
                <a:cxn ang="0">
                  <a:pos x="17" y="17"/>
                </a:cxn>
                <a:cxn ang="0">
                  <a:pos x="19" y="17"/>
                </a:cxn>
                <a:cxn ang="0">
                  <a:pos x="19" y="18"/>
                </a:cxn>
              </a:cxnLst>
              <a:rect l="0" t="0" r="r" b="b"/>
              <a:pathLst>
                <a:path w="36" h="19">
                  <a:moveTo>
                    <a:pt x="19" y="18"/>
                  </a:moveTo>
                  <a:cubicBezTo>
                    <a:pt x="20" y="18"/>
                    <a:pt x="21" y="17"/>
                    <a:pt x="22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6" y="17"/>
                    <a:pt x="26" y="17"/>
                  </a:cubicBezTo>
                  <a:cubicBezTo>
                    <a:pt x="26" y="17"/>
                    <a:pt x="26" y="16"/>
                    <a:pt x="27" y="16"/>
                  </a:cubicBezTo>
                  <a:cubicBezTo>
                    <a:pt x="27" y="16"/>
                    <a:pt x="28" y="15"/>
                    <a:pt x="28" y="15"/>
                  </a:cubicBezTo>
                  <a:cubicBezTo>
                    <a:pt x="28" y="15"/>
                    <a:pt x="30" y="16"/>
                    <a:pt x="30" y="16"/>
                  </a:cubicBezTo>
                  <a:cubicBezTo>
                    <a:pt x="31" y="16"/>
                    <a:pt x="30" y="17"/>
                    <a:pt x="31" y="17"/>
                  </a:cubicBezTo>
                  <a:cubicBezTo>
                    <a:pt x="32" y="17"/>
                    <a:pt x="32" y="17"/>
                    <a:pt x="33" y="17"/>
                  </a:cubicBezTo>
                  <a:cubicBezTo>
                    <a:pt x="34" y="17"/>
                    <a:pt x="34" y="19"/>
                    <a:pt x="35" y="17"/>
                  </a:cubicBezTo>
                  <a:cubicBezTo>
                    <a:pt x="36" y="16"/>
                    <a:pt x="33" y="15"/>
                    <a:pt x="33" y="15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13"/>
                    <a:pt x="34" y="12"/>
                    <a:pt x="34" y="12"/>
                  </a:cubicBezTo>
                  <a:cubicBezTo>
                    <a:pt x="31" y="11"/>
                    <a:pt x="31" y="11"/>
                    <a:pt x="30" y="10"/>
                  </a:cubicBezTo>
                  <a:cubicBezTo>
                    <a:pt x="29" y="9"/>
                    <a:pt x="32" y="7"/>
                    <a:pt x="30" y="7"/>
                  </a:cubicBezTo>
                  <a:cubicBezTo>
                    <a:pt x="28" y="7"/>
                    <a:pt x="28" y="6"/>
                    <a:pt x="27" y="6"/>
                  </a:cubicBezTo>
                  <a:cubicBezTo>
                    <a:pt x="26" y="5"/>
                    <a:pt x="26" y="7"/>
                    <a:pt x="24" y="6"/>
                  </a:cubicBezTo>
                  <a:cubicBezTo>
                    <a:pt x="23" y="5"/>
                    <a:pt x="22" y="8"/>
                    <a:pt x="20" y="7"/>
                  </a:cubicBezTo>
                  <a:cubicBezTo>
                    <a:pt x="19" y="6"/>
                    <a:pt x="22" y="6"/>
                    <a:pt x="19" y="5"/>
                  </a:cubicBezTo>
                  <a:cubicBezTo>
                    <a:pt x="16" y="4"/>
                    <a:pt x="16" y="3"/>
                    <a:pt x="15" y="3"/>
                  </a:cubicBezTo>
                  <a:cubicBezTo>
                    <a:pt x="14" y="3"/>
                    <a:pt x="13" y="1"/>
                    <a:pt x="11" y="2"/>
                  </a:cubicBezTo>
                  <a:cubicBezTo>
                    <a:pt x="8" y="4"/>
                    <a:pt x="9" y="2"/>
                    <a:pt x="7" y="2"/>
                  </a:cubicBezTo>
                  <a:cubicBezTo>
                    <a:pt x="5" y="2"/>
                    <a:pt x="5" y="0"/>
                    <a:pt x="4" y="0"/>
                  </a:cubicBezTo>
                  <a:cubicBezTo>
                    <a:pt x="3" y="0"/>
                    <a:pt x="1" y="0"/>
                    <a:pt x="0" y="1"/>
                  </a:cubicBezTo>
                  <a:cubicBezTo>
                    <a:pt x="4" y="4"/>
                    <a:pt x="5" y="3"/>
                    <a:pt x="6" y="5"/>
                  </a:cubicBezTo>
                  <a:cubicBezTo>
                    <a:pt x="7" y="7"/>
                    <a:pt x="8" y="4"/>
                    <a:pt x="9" y="9"/>
                  </a:cubicBezTo>
                  <a:cubicBezTo>
                    <a:pt x="10" y="14"/>
                    <a:pt x="9" y="14"/>
                    <a:pt x="8" y="15"/>
                  </a:cubicBezTo>
                  <a:cubicBezTo>
                    <a:pt x="10" y="16"/>
                    <a:pt x="9" y="15"/>
                    <a:pt x="11" y="15"/>
                  </a:cubicBezTo>
                  <a:cubicBezTo>
                    <a:pt x="11" y="15"/>
                    <a:pt x="13" y="16"/>
                    <a:pt x="13" y="15"/>
                  </a:cubicBezTo>
                  <a:cubicBezTo>
                    <a:pt x="13" y="15"/>
                    <a:pt x="14" y="14"/>
                    <a:pt x="14" y="14"/>
                  </a:cubicBezTo>
                  <a:cubicBezTo>
                    <a:pt x="14" y="14"/>
                    <a:pt x="15" y="14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8"/>
                    <a:pt x="18" y="17"/>
                    <a:pt x="19" y="17"/>
                  </a:cubicBezTo>
                  <a:cubicBezTo>
                    <a:pt x="19" y="17"/>
                    <a:pt x="19" y="18"/>
                    <a:pt x="19" y="18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42" name="Freeform 20244">
              <a:extLst>
                <a:ext uri="{FF2B5EF4-FFF2-40B4-BE49-F238E27FC236}">
                  <a16:creationId xmlns:a16="http://schemas.microsoft.com/office/drawing/2014/main" id="{334BB05F-D9A7-4200-87A1-8559F0251B33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0816" y="2749072"/>
              <a:ext cx="969379" cy="520946"/>
            </a:xfrm>
            <a:custGeom>
              <a:avLst/>
              <a:gdLst/>
              <a:ahLst/>
              <a:cxnLst>
                <a:cxn ang="0">
                  <a:pos x="129" y="103"/>
                </a:cxn>
                <a:cxn ang="0">
                  <a:pos x="127" y="104"/>
                </a:cxn>
                <a:cxn ang="0">
                  <a:pos x="121" y="108"/>
                </a:cxn>
                <a:cxn ang="0">
                  <a:pos x="117" y="113"/>
                </a:cxn>
                <a:cxn ang="0">
                  <a:pos x="114" y="113"/>
                </a:cxn>
                <a:cxn ang="0">
                  <a:pos x="114" y="111"/>
                </a:cxn>
                <a:cxn ang="0">
                  <a:pos x="107" y="108"/>
                </a:cxn>
                <a:cxn ang="0">
                  <a:pos x="104" y="104"/>
                </a:cxn>
                <a:cxn ang="0">
                  <a:pos x="104" y="98"/>
                </a:cxn>
                <a:cxn ang="0">
                  <a:pos x="97" y="92"/>
                </a:cxn>
                <a:cxn ang="0">
                  <a:pos x="81" y="92"/>
                </a:cxn>
                <a:cxn ang="0">
                  <a:pos x="79" y="87"/>
                </a:cxn>
                <a:cxn ang="0">
                  <a:pos x="80" y="80"/>
                </a:cxn>
                <a:cxn ang="0">
                  <a:pos x="80" y="73"/>
                </a:cxn>
                <a:cxn ang="0">
                  <a:pos x="79" y="70"/>
                </a:cxn>
                <a:cxn ang="0">
                  <a:pos x="73" y="70"/>
                </a:cxn>
                <a:cxn ang="0">
                  <a:pos x="70" y="73"/>
                </a:cxn>
                <a:cxn ang="0">
                  <a:pos x="65" y="78"/>
                </a:cxn>
                <a:cxn ang="0">
                  <a:pos x="52" y="85"/>
                </a:cxn>
                <a:cxn ang="0">
                  <a:pos x="49" y="109"/>
                </a:cxn>
                <a:cxn ang="0">
                  <a:pos x="41" y="102"/>
                </a:cxn>
                <a:cxn ang="0">
                  <a:pos x="33" y="106"/>
                </a:cxn>
                <a:cxn ang="0">
                  <a:pos x="30" y="97"/>
                </a:cxn>
                <a:cxn ang="0">
                  <a:pos x="24" y="88"/>
                </a:cxn>
                <a:cxn ang="0">
                  <a:pos x="28" y="86"/>
                </a:cxn>
                <a:cxn ang="0">
                  <a:pos x="28" y="80"/>
                </a:cxn>
                <a:cxn ang="0">
                  <a:pos x="36" y="79"/>
                </a:cxn>
                <a:cxn ang="0">
                  <a:pos x="37" y="69"/>
                </a:cxn>
                <a:cxn ang="0">
                  <a:pos x="29" y="68"/>
                </a:cxn>
                <a:cxn ang="0">
                  <a:pos x="16" y="72"/>
                </a:cxn>
                <a:cxn ang="0">
                  <a:pos x="15" y="72"/>
                </a:cxn>
                <a:cxn ang="0">
                  <a:pos x="7" y="62"/>
                </a:cxn>
                <a:cxn ang="0">
                  <a:pos x="4" y="49"/>
                </a:cxn>
                <a:cxn ang="0">
                  <a:pos x="14" y="42"/>
                </a:cxn>
                <a:cxn ang="0">
                  <a:pos x="30" y="32"/>
                </a:cxn>
                <a:cxn ang="0">
                  <a:pos x="52" y="40"/>
                </a:cxn>
                <a:cxn ang="0">
                  <a:pos x="67" y="39"/>
                </a:cxn>
                <a:cxn ang="0">
                  <a:pos x="78" y="33"/>
                </a:cxn>
                <a:cxn ang="0">
                  <a:pos x="82" y="20"/>
                </a:cxn>
                <a:cxn ang="0">
                  <a:pos x="112" y="6"/>
                </a:cxn>
                <a:cxn ang="0">
                  <a:pos x="130" y="7"/>
                </a:cxn>
                <a:cxn ang="0">
                  <a:pos x="143" y="15"/>
                </a:cxn>
                <a:cxn ang="0">
                  <a:pos x="159" y="13"/>
                </a:cxn>
                <a:cxn ang="0">
                  <a:pos x="183" y="36"/>
                </a:cxn>
                <a:cxn ang="0">
                  <a:pos x="211" y="47"/>
                </a:cxn>
                <a:cxn ang="0">
                  <a:pos x="210" y="56"/>
                </a:cxn>
                <a:cxn ang="0">
                  <a:pos x="203" y="68"/>
                </a:cxn>
                <a:cxn ang="0">
                  <a:pos x="192" y="67"/>
                </a:cxn>
                <a:cxn ang="0">
                  <a:pos x="191" y="80"/>
                </a:cxn>
                <a:cxn ang="0">
                  <a:pos x="178" y="82"/>
                </a:cxn>
                <a:cxn ang="0">
                  <a:pos x="180" y="96"/>
                </a:cxn>
                <a:cxn ang="0">
                  <a:pos x="178" y="103"/>
                </a:cxn>
                <a:cxn ang="0">
                  <a:pos x="162" y="98"/>
                </a:cxn>
                <a:cxn ang="0">
                  <a:pos x="145" y="96"/>
                </a:cxn>
                <a:cxn ang="0">
                  <a:pos x="133" y="98"/>
                </a:cxn>
              </a:cxnLst>
              <a:rect l="0" t="0" r="r" b="b"/>
              <a:pathLst>
                <a:path w="215" h="115">
                  <a:moveTo>
                    <a:pt x="130" y="102"/>
                  </a:moveTo>
                  <a:cubicBezTo>
                    <a:pt x="129" y="103"/>
                    <a:pt x="129" y="103"/>
                    <a:pt x="129" y="103"/>
                  </a:cubicBezTo>
                  <a:cubicBezTo>
                    <a:pt x="128" y="103"/>
                    <a:pt x="129" y="104"/>
                    <a:pt x="128" y="104"/>
                  </a:cubicBezTo>
                  <a:cubicBezTo>
                    <a:pt x="127" y="104"/>
                    <a:pt x="128" y="103"/>
                    <a:pt x="127" y="104"/>
                  </a:cubicBezTo>
                  <a:cubicBezTo>
                    <a:pt x="125" y="105"/>
                    <a:pt x="124" y="106"/>
                    <a:pt x="123" y="107"/>
                  </a:cubicBezTo>
                  <a:cubicBezTo>
                    <a:pt x="122" y="108"/>
                    <a:pt x="122" y="108"/>
                    <a:pt x="121" y="108"/>
                  </a:cubicBezTo>
                  <a:cubicBezTo>
                    <a:pt x="119" y="109"/>
                    <a:pt x="120" y="110"/>
                    <a:pt x="119" y="110"/>
                  </a:cubicBezTo>
                  <a:cubicBezTo>
                    <a:pt x="118" y="111"/>
                    <a:pt x="117" y="112"/>
                    <a:pt x="117" y="113"/>
                  </a:cubicBezTo>
                  <a:cubicBezTo>
                    <a:pt x="118" y="114"/>
                    <a:pt x="117" y="115"/>
                    <a:pt x="116" y="114"/>
                  </a:cubicBezTo>
                  <a:cubicBezTo>
                    <a:pt x="116" y="114"/>
                    <a:pt x="114" y="113"/>
                    <a:pt x="114" y="113"/>
                  </a:cubicBezTo>
                  <a:cubicBezTo>
                    <a:pt x="114" y="113"/>
                    <a:pt x="115" y="111"/>
                    <a:pt x="115" y="111"/>
                  </a:cubicBezTo>
                  <a:cubicBezTo>
                    <a:pt x="115" y="111"/>
                    <a:pt x="115" y="112"/>
                    <a:pt x="114" y="111"/>
                  </a:cubicBezTo>
                  <a:cubicBezTo>
                    <a:pt x="114" y="110"/>
                    <a:pt x="114" y="110"/>
                    <a:pt x="110" y="110"/>
                  </a:cubicBezTo>
                  <a:cubicBezTo>
                    <a:pt x="107" y="111"/>
                    <a:pt x="107" y="110"/>
                    <a:pt x="107" y="108"/>
                  </a:cubicBezTo>
                  <a:cubicBezTo>
                    <a:pt x="107" y="106"/>
                    <a:pt x="107" y="104"/>
                    <a:pt x="106" y="104"/>
                  </a:cubicBezTo>
                  <a:cubicBezTo>
                    <a:pt x="106" y="104"/>
                    <a:pt x="104" y="104"/>
                    <a:pt x="104" y="104"/>
                  </a:cubicBezTo>
                  <a:cubicBezTo>
                    <a:pt x="104" y="104"/>
                    <a:pt x="104" y="103"/>
                    <a:pt x="104" y="101"/>
                  </a:cubicBezTo>
                  <a:cubicBezTo>
                    <a:pt x="105" y="98"/>
                    <a:pt x="105" y="96"/>
                    <a:pt x="104" y="98"/>
                  </a:cubicBezTo>
                  <a:cubicBezTo>
                    <a:pt x="102" y="99"/>
                    <a:pt x="103" y="95"/>
                    <a:pt x="101" y="94"/>
                  </a:cubicBezTo>
                  <a:cubicBezTo>
                    <a:pt x="99" y="93"/>
                    <a:pt x="99" y="91"/>
                    <a:pt x="97" y="92"/>
                  </a:cubicBezTo>
                  <a:cubicBezTo>
                    <a:pt x="94" y="94"/>
                    <a:pt x="92" y="92"/>
                    <a:pt x="87" y="93"/>
                  </a:cubicBezTo>
                  <a:cubicBezTo>
                    <a:pt x="83" y="94"/>
                    <a:pt x="83" y="94"/>
                    <a:pt x="81" y="92"/>
                  </a:cubicBezTo>
                  <a:cubicBezTo>
                    <a:pt x="80" y="90"/>
                    <a:pt x="79" y="89"/>
                    <a:pt x="79" y="88"/>
                  </a:cubicBezTo>
                  <a:cubicBezTo>
                    <a:pt x="78" y="88"/>
                    <a:pt x="79" y="87"/>
                    <a:pt x="79" y="87"/>
                  </a:cubicBezTo>
                  <a:cubicBezTo>
                    <a:pt x="78" y="84"/>
                    <a:pt x="79" y="87"/>
                    <a:pt x="83" y="82"/>
                  </a:cubicBezTo>
                  <a:cubicBezTo>
                    <a:pt x="82" y="79"/>
                    <a:pt x="80" y="83"/>
                    <a:pt x="80" y="80"/>
                  </a:cubicBezTo>
                  <a:cubicBezTo>
                    <a:pt x="80" y="77"/>
                    <a:pt x="79" y="78"/>
                    <a:pt x="78" y="75"/>
                  </a:cubicBezTo>
                  <a:cubicBezTo>
                    <a:pt x="77" y="72"/>
                    <a:pt x="80" y="75"/>
                    <a:pt x="80" y="73"/>
                  </a:cubicBezTo>
                  <a:cubicBezTo>
                    <a:pt x="80" y="71"/>
                    <a:pt x="81" y="73"/>
                    <a:pt x="81" y="69"/>
                  </a:cubicBezTo>
                  <a:cubicBezTo>
                    <a:pt x="81" y="68"/>
                    <a:pt x="79" y="69"/>
                    <a:pt x="79" y="70"/>
                  </a:cubicBezTo>
                  <a:cubicBezTo>
                    <a:pt x="78" y="72"/>
                    <a:pt x="76" y="72"/>
                    <a:pt x="77" y="70"/>
                  </a:cubicBezTo>
                  <a:cubicBezTo>
                    <a:pt x="78" y="68"/>
                    <a:pt x="76" y="69"/>
                    <a:pt x="73" y="70"/>
                  </a:cubicBezTo>
                  <a:cubicBezTo>
                    <a:pt x="70" y="72"/>
                    <a:pt x="74" y="71"/>
                    <a:pt x="73" y="73"/>
                  </a:cubicBezTo>
                  <a:cubicBezTo>
                    <a:pt x="72" y="75"/>
                    <a:pt x="71" y="72"/>
                    <a:pt x="70" y="73"/>
                  </a:cubicBezTo>
                  <a:cubicBezTo>
                    <a:pt x="69" y="73"/>
                    <a:pt x="71" y="74"/>
                    <a:pt x="70" y="75"/>
                  </a:cubicBezTo>
                  <a:cubicBezTo>
                    <a:pt x="68" y="76"/>
                    <a:pt x="67" y="73"/>
                    <a:pt x="65" y="78"/>
                  </a:cubicBezTo>
                  <a:cubicBezTo>
                    <a:pt x="64" y="78"/>
                    <a:pt x="55" y="81"/>
                    <a:pt x="53" y="82"/>
                  </a:cubicBezTo>
                  <a:cubicBezTo>
                    <a:pt x="51" y="82"/>
                    <a:pt x="52" y="82"/>
                    <a:pt x="52" y="85"/>
                  </a:cubicBezTo>
                  <a:cubicBezTo>
                    <a:pt x="52" y="87"/>
                    <a:pt x="52" y="109"/>
                    <a:pt x="52" y="109"/>
                  </a:cubicBezTo>
                  <a:cubicBezTo>
                    <a:pt x="50" y="109"/>
                    <a:pt x="49" y="110"/>
                    <a:pt x="49" y="109"/>
                  </a:cubicBezTo>
                  <a:cubicBezTo>
                    <a:pt x="46" y="105"/>
                    <a:pt x="47" y="105"/>
                    <a:pt x="45" y="104"/>
                  </a:cubicBezTo>
                  <a:cubicBezTo>
                    <a:pt x="44" y="103"/>
                    <a:pt x="43" y="101"/>
                    <a:pt x="41" y="102"/>
                  </a:cubicBezTo>
                  <a:cubicBezTo>
                    <a:pt x="39" y="102"/>
                    <a:pt x="37" y="103"/>
                    <a:pt x="36" y="104"/>
                  </a:cubicBezTo>
                  <a:cubicBezTo>
                    <a:pt x="34" y="105"/>
                    <a:pt x="33" y="106"/>
                    <a:pt x="33" y="106"/>
                  </a:cubicBezTo>
                  <a:cubicBezTo>
                    <a:pt x="32" y="101"/>
                    <a:pt x="37" y="101"/>
                    <a:pt x="34" y="99"/>
                  </a:cubicBezTo>
                  <a:cubicBezTo>
                    <a:pt x="32" y="96"/>
                    <a:pt x="31" y="99"/>
                    <a:pt x="30" y="97"/>
                  </a:cubicBezTo>
                  <a:cubicBezTo>
                    <a:pt x="29" y="95"/>
                    <a:pt x="27" y="97"/>
                    <a:pt x="27" y="95"/>
                  </a:cubicBezTo>
                  <a:cubicBezTo>
                    <a:pt x="27" y="95"/>
                    <a:pt x="26" y="88"/>
                    <a:pt x="24" y="88"/>
                  </a:cubicBezTo>
                  <a:cubicBezTo>
                    <a:pt x="21" y="88"/>
                    <a:pt x="20" y="86"/>
                    <a:pt x="23" y="85"/>
                  </a:cubicBezTo>
                  <a:cubicBezTo>
                    <a:pt x="27" y="85"/>
                    <a:pt x="24" y="87"/>
                    <a:pt x="28" y="86"/>
                  </a:cubicBezTo>
                  <a:cubicBezTo>
                    <a:pt x="31" y="86"/>
                    <a:pt x="23" y="83"/>
                    <a:pt x="26" y="82"/>
                  </a:cubicBezTo>
                  <a:cubicBezTo>
                    <a:pt x="29" y="81"/>
                    <a:pt x="26" y="81"/>
                    <a:pt x="28" y="80"/>
                  </a:cubicBezTo>
                  <a:cubicBezTo>
                    <a:pt x="30" y="78"/>
                    <a:pt x="29" y="80"/>
                    <a:pt x="32" y="80"/>
                  </a:cubicBezTo>
                  <a:cubicBezTo>
                    <a:pt x="34" y="79"/>
                    <a:pt x="39" y="81"/>
                    <a:pt x="36" y="79"/>
                  </a:cubicBezTo>
                  <a:cubicBezTo>
                    <a:pt x="34" y="77"/>
                    <a:pt x="38" y="74"/>
                    <a:pt x="37" y="72"/>
                  </a:cubicBezTo>
                  <a:cubicBezTo>
                    <a:pt x="36" y="71"/>
                    <a:pt x="37" y="70"/>
                    <a:pt x="37" y="69"/>
                  </a:cubicBezTo>
                  <a:cubicBezTo>
                    <a:pt x="36" y="68"/>
                    <a:pt x="34" y="67"/>
                    <a:pt x="33" y="68"/>
                  </a:cubicBezTo>
                  <a:cubicBezTo>
                    <a:pt x="32" y="70"/>
                    <a:pt x="32" y="69"/>
                    <a:pt x="29" y="68"/>
                  </a:cubicBezTo>
                  <a:cubicBezTo>
                    <a:pt x="27" y="66"/>
                    <a:pt x="25" y="67"/>
                    <a:pt x="21" y="70"/>
                  </a:cubicBezTo>
                  <a:cubicBezTo>
                    <a:pt x="18" y="73"/>
                    <a:pt x="18" y="70"/>
                    <a:pt x="16" y="72"/>
                  </a:cubicBezTo>
                  <a:cubicBezTo>
                    <a:pt x="15" y="75"/>
                    <a:pt x="14" y="74"/>
                    <a:pt x="14" y="75"/>
                  </a:cubicBezTo>
                  <a:cubicBezTo>
                    <a:pt x="14" y="74"/>
                    <a:pt x="14" y="75"/>
                    <a:pt x="15" y="72"/>
                  </a:cubicBezTo>
                  <a:cubicBezTo>
                    <a:pt x="10" y="69"/>
                    <a:pt x="18" y="71"/>
                    <a:pt x="13" y="66"/>
                  </a:cubicBezTo>
                  <a:cubicBezTo>
                    <a:pt x="9" y="61"/>
                    <a:pt x="9" y="61"/>
                    <a:pt x="7" y="62"/>
                  </a:cubicBezTo>
                  <a:cubicBezTo>
                    <a:pt x="5" y="62"/>
                    <a:pt x="7" y="59"/>
                    <a:pt x="4" y="57"/>
                  </a:cubicBezTo>
                  <a:cubicBezTo>
                    <a:pt x="0" y="56"/>
                    <a:pt x="6" y="52"/>
                    <a:pt x="4" y="49"/>
                  </a:cubicBezTo>
                  <a:cubicBezTo>
                    <a:pt x="2" y="47"/>
                    <a:pt x="7" y="40"/>
                    <a:pt x="9" y="42"/>
                  </a:cubicBezTo>
                  <a:cubicBezTo>
                    <a:pt x="13" y="48"/>
                    <a:pt x="14" y="46"/>
                    <a:pt x="14" y="42"/>
                  </a:cubicBezTo>
                  <a:cubicBezTo>
                    <a:pt x="14" y="38"/>
                    <a:pt x="21" y="36"/>
                    <a:pt x="24" y="33"/>
                  </a:cubicBezTo>
                  <a:cubicBezTo>
                    <a:pt x="26" y="29"/>
                    <a:pt x="27" y="35"/>
                    <a:pt x="30" y="32"/>
                  </a:cubicBezTo>
                  <a:cubicBezTo>
                    <a:pt x="34" y="30"/>
                    <a:pt x="33" y="33"/>
                    <a:pt x="38" y="34"/>
                  </a:cubicBezTo>
                  <a:cubicBezTo>
                    <a:pt x="43" y="34"/>
                    <a:pt x="48" y="43"/>
                    <a:pt x="52" y="40"/>
                  </a:cubicBezTo>
                  <a:cubicBezTo>
                    <a:pt x="54" y="37"/>
                    <a:pt x="55" y="35"/>
                    <a:pt x="58" y="37"/>
                  </a:cubicBezTo>
                  <a:cubicBezTo>
                    <a:pt x="61" y="39"/>
                    <a:pt x="61" y="34"/>
                    <a:pt x="67" y="39"/>
                  </a:cubicBezTo>
                  <a:cubicBezTo>
                    <a:pt x="73" y="43"/>
                    <a:pt x="70" y="36"/>
                    <a:pt x="74" y="39"/>
                  </a:cubicBezTo>
                  <a:cubicBezTo>
                    <a:pt x="79" y="42"/>
                    <a:pt x="84" y="35"/>
                    <a:pt x="78" y="33"/>
                  </a:cubicBezTo>
                  <a:cubicBezTo>
                    <a:pt x="67" y="28"/>
                    <a:pt x="81" y="29"/>
                    <a:pt x="77" y="25"/>
                  </a:cubicBezTo>
                  <a:cubicBezTo>
                    <a:pt x="73" y="22"/>
                    <a:pt x="87" y="22"/>
                    <a:pt x="82" y="20"/>
                  </a:cubicBezTo>
                  <a:cubicBezTo>
                    <a:pt x="77" y="18"/>
                    <a:pt x="75" y="13"/>
                    <a:pt x="81" y="13"/>
                  </a:cubicBezTo>
                  <a:cubicBezTo>
                    <a:pt x="87" y="13"/>
                    <a:pt x="107" y="9"/>
                    <a:pt x="112" y="6"/>
                  </a:cubicBezTo>
                  <a:cubicBezTo>
                    <a:pt x="118" y="4"/>
                    <a:pt x="119" y="0"/>
                    <a:pt x="123" y="3"/>
                  </a:cubicBezTo>
                  <a:cubicBezTo>
                    <a:pt x="126" y="5"/>
                    <a:pt x="128" y="0"/>
                    <a:pt x="130" y="7"/>
                  </a:cubicBezTo>
                  <a:cubicBezTo>
                    <a:pt x="132" y="15"/>
                    <a:pt x="135" y="10"/>
                    <a:pt x="139" y="12"/>
                  </a:cubicBezTo>
                  <a:cubicBezTo>
                    <a:pt x="143" y="14"/>
                    <a:pt x="146" y="12"/>
                    <a:pt x="143" y="15"/>
                  </a:cubicBezTo>
                  <a:cubicBezTo>
                    <a:pt x="140" y="18"/>
                    <a:pt x="146" y="18"/>
                    <a:pt x="154" y="13"/>
                  </a:cubicBezTo>
                  <a:cubicBezTo>
                    <a:pt x="162" y="7"/>
                    <a:pt x="161" y="11"/>
                    <a:pt x="159" y="13"/>
                  </a:cubicBezTo>
                  <a:cubicBezTo>
                    <a:pt x="157" y="15"/>
                    <a:pt x="165" y="16"/>
                    <a:pt x="172" y="29"/>
                  </a:cubicBezTo>
                  <a:cubicBezTo>
                    <a:pt x="181" y="48"/>
                    <a:pt x="177" y="31"/>
                    <a:pt x="183" y="36"/>
                  </a:cubicBezTo>
                  <a:cubicBezTo>
                    <a:pt x="190" y="42"/>
                    <a:pt x="193" y="34"/>
                    <a:pt x="199" y="40"/>
                  </a:cubicBezTo>
                  <a:cubicBezTo>
                    <a:pt x="204" y="47"/>
                    <a:pt x="206" y="51"/>
                    <a:pt x="211" y="47"/>
                  </a:cubicBezTo>
                  <a:cubicBezTo>
                    <a:pt x="215" y="44"/>
                    <a:pt x="210" y="48"/>
                    <a:pt x="215" y="52"/>
                  </a:cubicBezTo>
                  <a:cubicBezTo>
                    <a:pt x="209" y="51"/>
                    <a:pt x="215" y="55"/>
                    <a:pt x="210" y="56"/>
                  </a:cubicBezTo>
                  <a:cubicBezTo>
                    <a:pt x="204" y="58"/>
                    <a:pt x="205" y="62"/>
                    <a:pt x="206" y="64"/>
                  </a:cubicBezTo>
                  <a:cubicBezTo>
                    <a:pt x="207" y="66"/>
                    <a:pt x="206" y="67"/>
                    <a:pt x="203" y="68"/>
                  </a:cubicBezTo>
                  <a:cubicBezTo>
                    <a:pt x="201" y="69"/>
                    <a:pt x="202" y="67"/>
                    <a:pt x="199" y="68"/>
                  </a:cubicBezTo>
                  <a:cubicBezTo>
                    <a:pt x="196" y="68"/>
                    <a:pt x="193" y="64"/>
                    <a:pt x="192" y="67"/>
                  </a:cubicBezTo>
                  <a:cubicBezTo>
                    <a:pt x="192" y="69"/>
                    <a:pt x="191" y="75"/>
                    <a:pt x="189" y="77"/>
                  </a:cubicBezTo>
                  <a:cubicBezTo>
                    <a:pt x="188" y="79"/>
                    <a:pt x="191" y="78"/>
                    <a:pt x="191" y="80"/>
                  </a:cubicBezTo>
                  <a:cubicBezTo>
                    <a:pt x="190" y="82"/>
                    <a:pt x="188" y="81"/>
                    <a:pt x="186" y="80"/>
                  </a:cubicBezTo>
                  <a:cubicBezTo>
                    <a:pt x="185" y="80"/>
                    <a:pt x="181" y="81"/>
                    <a:pt x="178" y="82"/>
                  </a:cubicBezTo>
                  <a:cubicBezTo>
                    <a:pt x="173" y="83"/>
                    <a:pt x="180" y="83"/>
                    <a:pt x="179" y="85"/>
                  </a:cubicBezTo>
                  <a:cubicBezTo>
                    <a:pt x="178" y="87"/>
                    <a:pt x="183" y="95"/>
                    <a:pt x="180" y="96"/>
                  </a:cubicBezTo>
                  <a:cubicBezTo>
                    <a:pt x="178" y="97"/>
                    <a:pt x="181" y="98"/>
                    <a:pt x="179" y="98"/>
                  </a:cubicBezTo>
                  <a:cubicBezTo>
                    <a:pt x="177" y="99"/>
                    <a:pt x="179" y="102"/>
                    <a:pt x="178" y="103"/>
                  </a:cubicBezTo>
                  <a:cubicBezTo>
                    <a:pt x="176" y="100"/>
                    <a:pt x="174" y="102"/>
                    <a:pt x="173" y="100"/>
                  </a:cubicBezTo>
                  <a:cubicBezTo>
                    <a:pt x="173" y="98"/>
                    <a:pt x="169" y="98"/>
                    <a:pt x="162" y="98"/>
                  </a:cubicBezTo>
                  <a:cubicBezTo>
                    <a:pt x="154" y="97"/>
                    <a:pt x="154" y="99"/>
                    <a:pt x="152" y="98"/>
                  </a:cubicBezTo>
                  <a:cubicBezTo>
                    <a:pt x="151" y="97"/>
                    <a:pt x="148" y="95"/>
                    <a:pt x="145" y="96"/>
                  </a:cubicBezTo>
                  <a:cubicBezTo>
                    <a:pt x="141" y="97"/>
                    <a:pt x="144" y="102"/>
                    <a:pt x="142" y="101"/>
                  </a:cubicBezTo>
                  <a:cubicBezTo>
                    <a:pt x="140" y="100"/>
                    <a:pt x="136" y="98"/>
                    <a:pt x="133" y="98"/>
                  </a:cubicBezTo>
                  <a:cubicBezTo>
                    <a:pt x="130" y="99"/>
                    <a:pt x="130" y="101"/>
                    <a:pt x="130" y="102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43" name="Freeform 20245">
              <a:extLst>
                <a:ext uri="{FF2B5EF4-FFF2-40B4-BE49-F238E27FC236}">
                  <a16:creationId xmlns:a16="http://schemas.microsoft.com/office/drawing/2014/main" id="{89DD123A-1196-4896-ABFA-4BFF4E6C6E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36827" y="2184237"/>
              <a:ext cx="284327" cy="415993"/>
            </a:xfrm>
            <a:custGeom>
              <a:avLst/>
              <a:gdLst/>
              <a:ahLst/>
              <a:cxnLst>
                <a:cxn ang="0">
                  <a:pos x="8" y="8"/>
                </a:cxn>
                <a:cxn ang="0">
                  <a:pos x="16" y="13"/>
                </a:cxn>
                <a:cxn ang="0">
                  <a:pos x="23" y="12"/>
                </a:cxn>
                <a:cxn ang="0">
                  <a:pos x="29" y="13"/>
                </a:cxn>
                <a:cxn ang="0">
                  <a:pos x="33" y="6"/>
                </a:cxn>
                <a:cxn ang="0">
                  <a:pos x="41" y="1"/>
                </a:cxn>
                <a:cxn ang="0">
                  <a:pos x="51" y="6"/>
                </a:cxn>
                <a:cxn ang="0">
                  <a:pos x="48" y="12"/>
                </a:cxn>
                <a:cxn ang="0">
                  <a:pos x="52" y="20"/>
                </a:cxn>
                <a:cxn ang="0">
                  <a:pos x="50" y="31"/>
                </a:cxn>
                <a:cxn ang="0">
                  <a:pos x="53" y="42"/>
                </a:cxn>
                <a:cxn ang="0">
                  <a:pos x="53" y="45"/>
                </a:cxn>
                <a:cxn ang="0">
                  <a:pos x="55" y="50"/>
                </a:cxn>
                <a:cxn ang="0">
                  <a:pos x="58" y="55"/>
                </a:cxn>
                <a:cxn ang="0">
                  <a:pos x="61" y="63"/>
                </a:cxn>
                <a:cxn ang="0">
                  <a:pos x="52" y="77"/>
                </a:cxn>
                <a:cxn ang="0">
                  <a:pos x="37" y="86"/>
                </a:cxn>
                <a:cxn ang="0">
                  <a:pos x="29" y="88"/>
                </a:cxn>
                <a:cxn ang="0">
                  <a:pos x="18" y="90"/>
                </a:cxn>
                <a:cxn ang="0">
                  <a:pos x="15" y="88"/>
                </a:cxn>
                <a:cxn ang="0">
                  <a:pos x="9" y="82"/>
                </a:cxn>
                <a:cxn ang="0">
                  <a:pos x="10" y="75"/>
                </a:cxn>
                <a:cxn ang="0">
                  <a:pos x="10" y="63"/>
                </a:cxn>
                <a:cxn ang="0">
                  <a:pos x="14" y="60"/>
                </a:cxn>
                <a:cxn ang="0">
                  <a:pos x="19" y="56"/>
                </a:cxn>
                <a:cxn ang="0">
                  <a:pos x="27" y="48"/>
                </a:cxn>
                <a:cxn ang="0">
                  <a:pos x="30" y="45"/>
                </a:cxn>
                <a:cxn ang="0">
                  <a:pos x="24" y="40"/>
                </a:cxn>
                <a:cxn ang="0">
                  <a:pos x="23" y="31"/>
                </a:cxn>
                <a:cxn ang="0">
                  <a:pos x="22" y="25"/>
                </a:cxn>
                <a:cxn ang="0">
                  <a:pos x="20" y="22"/>
                </a:cxn>
                <a:cxn ang="0">
                  <a:pos x="19" y="18"/>
                </a:cxn>
                <a:cxn ang="0">
                  <a:pos x="8" y="12"/>
                </a:cxn>
                <a:cxn ang="0">
                  <a:pos x="8" y="10"/>
                </a:cxn>
                <a:cxn ang="0">
                  <a:pos x="13" y="87"/>
                </a:cxn>
                <a:cxn ang="0">
                  <a:pos x="12" y="86"/>
                </a:cxn>
                <a:cxn ang="0">
                  <a:pos x="12" y="86"/>
                </a:cxn>
                <a:cxn ang="0">
                  <a:pos x="10" y="89"/>
                </a:cxn>
                <a:cxn ang="0">
                  <a:pos x="13" y="88"/>
                </a:cxn>
                <a:cxn ang="0">
                  <a:pos x="13" y="88"/>
                </a:cxn>
                <a:cxn ang="0">
                  <a:pos x="11" y="89"/>
                </a:cxn>
                <a:cxn ang="0">
                  <a:pos x="3" y="89"/>
                </a:cxn>
                <a:cxn ang="0">
                  <a:pos x="3" y="89"/>
                </a:cxn>
                <a:cxn ang="0">
                  <a:pos x="3" y="88"/>
                </a:cxn>
                <a:cxn ang="0">
                  <a:pos x="2" y="87"/>
                </a:cxn>
                <a:cxn ang="0">
                  <a:pos x="1" y="87"/>
                </a:cxn>
                <a:cxn ang="0">
                  <a:pos x="0" y="88"/>
                </a:cxn>
                <a:cxn ang="0">
                  <a:pos x="2" y="89"/>
                </a:cxn>
                <a:cxn ang="0">
                  <a:pos x="27" y="46"/>
                </a:cxn>
                <a:cxn ang="0">
                  <a:pos x="29" y="47"/>
                </a:cxn>
                <a:cxn ang="0">
                  <a:pos x="9" y="62"/>
                </a:cxn>
                <a:cxn ang="0">
                  <a:pos x="10" y="62"/>
                </a:cxn>
              </a:cxnLst>
              <a:rect l="0" t="0" r="r" b="b"/>
              <a:pathLst>
                <a:path w="63" h="92">
                  <a:moveTo>
                    <a:pt x="8" y="10"/>
                  </a:moveTo>
                  <a:cubicBezTo>
                    <a:pt x="8" y="10"/>
                    <a:pt x="7" y="9"/>
                    <a:pt x="8" y="8"/>
                  </a:cubicBezTo>
                  <a:cubicBezTo>
                    <a:pt x="10" y="7"/>
                    <a:pt x="12" y="9"/>
                    <a:pt x="14" y="11"/>
                  </a:cubicBezTo>
                  <a:cubicBezTo>
                    <a:pt x="16" y="13"/>
                    <a:pt x="13" y="13"/>
                    <a:pt x="16" y="13"/>
                  </a:cubicBezTo>
                  <a:cubicBezTo>
                    <a:pt x="20" y="13"/>
                    <a:pt x="18" y="14"/>
                    <a:pt x="20" y="14"/>
                  </a:cubicBezTo>
                  <a:cubicBezTo>
                    <a:pt x="23" y="13"/>
                    <a:pt x="22" y="12"/>
                    <a:pt x="23" y="12"/>
                  </a:cubicBezTo>
                  <a:cubicBezTo>
                    <a:pt x="24" y="13"/>
                    <a:pt x="26" y="13"/>
                    <a:pt x="28" y="15"/>
                  </a:cubicBezTo>
                  <a:cubicBezTo>
                    <a:pt x="28" y="14"/>
                    <a:pt x="29" y="15"/>
                    <a:pt x="29" y="13"/>
                  </a:cubicBezTo>
                  <a:cubicBezTo>
                    <a:pt x="30" y="11"/>
                    <a:pt x="34" y="12"/>
                    <a:pt x="32" y="10"/>
                  </a:cubicBezTo>
                  <a:cubicBezTo>
                    <a:pt x="31" y="8"/>
                    <a:pt x="33" y="8"/>
                    <a:pt x="33" y="6"/>
                  </a:cubicBezTo>
                  <a:cubicBezTo>
                    <a:pt x="33" y="5"/>
                    <a:pt x="34" y="3"/>
                    <a:pt x="36" y="2"/>
                  </a:cubicBezTo>
                  <a:cubicBezTo>
                    <a:pt x="38" y="1"/>
                    <a:pt x="37" y="3"/>
                    <a:pt x="41" y="1"/>
                  </a:cubicBezTo>
                  <a:cubicBezTo>
                    <a:pt x="43" y="0"/>
                    <a:pt x="43" y="0"/>
                    <a:pt x="44" y="2"/>
                  </a:cubicBezTo>
                  <a:cubicBezTo>
                    <a:pt x="45" y="3"/>
                    <a:pt x="50" y="4"/>
                    <a:pt x="51" y="6"/>
                  </a:cubicBezTo>
                  <a:cubicBezTo>
                    <a:pt x="51" y="7"/>
                    <a:pt x="46" y="9"/>
                    <a:pt x="49" y="10"/>
                  </a:cubicBezTo>
                  <a:cubicBezTo>
                    <a:pt x="44" y="13"/>
                    <a:pt x="48" y="11"/>
                    <a:pt x="48" y="12"/>
                  </a:cubicBezTo>
                  <a:cubicBezTo>
                    <a:pt x="49" y="14"/>
                    <a:pt x="46" y="13"/>
                    <a:pt x="47" y="16"/>
                  </a:cubicBezTo>
                  <a:cubicBezTo>
                    <a:pt x="48" y="21"/>
                    <a:pt x="50" y="17"/>
                    <a:pt x="52" y="20"/>
                  </a:cubicBezTo>
                  <a:cubicBezTo>
                    <a:pt x="54" y="23"/>
                    <a:pt x="56" y="22"/>
                    <a:pt x="54" y="24"/>
                  </a:cubicBezTo>
                  <a:cubicBezTo>
                    <a:pt x="52" y="26"/>
                    <a:pt x="48" y="29"/>
                    <a:pt x="50" y="31"/>
                  </a:cubicBezTo>
                  <a:cubicBezTo>
                    <a:pt x="52" y="32"/>
                    <a:pt x="56" y="41"/>
                    <a:pt x="55" y="41"/>
                  </a:cubicBezTo>
                  <a:cubicBezTo>
                    <a:pt x="53" y="41"/>
                    <a:pt x="53" y="41"/>
                    <a:pt x="53" y="42"/>
                  </a:cubicBezTo>
                  <a:cubicBezTo>
                    <a:pt x="54" y="42"/>
                    <a:pt x="53" y="42"/>
                    <a:pt x="53" y="43"/>
                  </a:cubicBezTo>
                  <a:cubicBezTo>
                    <a:pt x="53" y="45"/>
                    <a:pt x="52" y="44"/>
                    <a:pt x="53" y="45"/>
                  </a:cubicBezTo>
                  <a:cubicBezTo>
                    <a:pt x="55" y="46"/>
                    <a:pt x="52" y="46"/>
                    <a:pt x="52" y="47"/>
                  </a:cubicBezTo>
                  <a:cubicBezTo>
                    <a:pt x="53" y="49"/>
                    <a:pt x="57" y="49"/>
                    <a:pt x="55" y="50"/>
                  </a:cubicBezTo>
                  <a:cubicBezTo>
                    <a:pt x="54" y="51"/>
                    <a:pt x="55" y="51"/>
                    <a:pt x="55" y="52"/>
                  </a:cubicBezTo>
                  <a:cubicBezTo>
                    <a:pt x="54" y="53"/>
                    <a:pt x="58" y="53"/>
                    <a:pt x="58" y="55"/>
                  </a:cubicBezTo>
                  <a:cubicBezTo>
                    <a:pt x="57" y="57"/>
                    <a:pt x="53" y="57"/>
                    <a:pt x="55" y="59"/>
                  </a:cubicBezTo>
                  <a:cubicBezTo>
                    <a:pt x="57" y="60"/>
                    <a:pt x="60" y="61"/>
                    <a:pt x="61" y="63"/>
                  </a:cubicBezTo>
                  <a:cubicBezTo>
                    <a:pt x="62" y="65"/>
                    <a:pt x="63" y="64"/>
                    <a:pt x="62" y="66"/>
                  </a:cubicBezTo>
                  <a:cubicBezTo>
                    <a:pt x="61" y="68"/>
                    <a:pt x="58" y="72"/>
                    <a:pt x="52" y="77"/>
                  </a:cubicBezTo>
                  <a:cubicBezTo>
                    <a:pt x="47" y="82"/>
                    <a:pt x="45" y="83"/>
                    <a:pt x="43" y="85"/>
                  </a:cubicBezTo>
                  <a:cubicBezTo>
                    <a:pt x="40" y="87"/>
                    <a:pt x="40" y="85"/>
                    <a:pt x="37" y="86"/>
                  </a:cubicBezTo>
                  <a:cubicBezTo>
                    <a:pt x="34" y="88"/>
                    <a:pt x="35" y="85"/>
                    <a:pt x="34" y="87"/>
                  </a:cubicBezTo>
                  <a:cubicBezTo>
                    <a:pt x="32" y="89"/>
                    <a:pt x="33" y="86"/>
                    <a:pt x="29" y="88"/>
                  </a:cubicBezTo>
                  <a:cubicBezTo>
                    <a:pt x="23" y="91"/>
                    <a:pt x="22" y="90"/>
                    <a:pt x="20" y="91"/>
                  </a:cubicBezTo>
                  <a:cubicBezTo>
                    <a:pt x="17" y="92"/>
                    <a:pt x="17" y="92"/>
                    <a:pt x="18" y="90"/>
                  </a:cubicBezTo>
                  <a:cubicBezTo>
                    <a:pt x="19" y="89"/>
                    <a:pt x="18" y="88"/>
                    <a:pt x="17" y="90"/>
                  </a:cubicBezTo>
                  <a:cubicBezTo>
                    <a:pt x="15" y="91"/>
                    <a:pt x="15" y="89"/>
                    <a:pt x="15" y="88"/>
                  </a:cubicBezTo>
                  <a:cubicBezTo>
                    <a:pt x="16" y="86"/>
                    <a:pt x="14" y="86"/>
                    <a:pt x="11" y="86"/>
                  </a:cubicBezTo>
                  <a:cubicBezTo>
                    <a:pt x="8" y="85"/>
                    <a:pt x="9" y="85"/>
                    <a:pt x="9" y="82"/>
                  </a:cubicBezTo>
                  <a:cubicBezTo>
                    <a:pt x="10" y="80"/>
                    <a:pt x="10" y="79"/>
                    <a:pt x="10" y="78"/>
                  </a:cubicBezTo>
                  <a:cubicBezTo>
                    <a:pt x="9" y="76"/>
                    <a:pt x="12" y="77"/>
                    <a:pt x="10" y="75"/>
                  </a:cubicBezTo>
                  <a:cubicBezTo>
                    <a:pt x="7" y="71"/>
                    <a:pt x="11" y="73"/>
                    <a:pt x="9" y="70"/>
                  </a:cubicBezTo>
                  <a:cubicBezTo>
                    <a:pt x="7" y="66"/>
                    <a:pt x="10" y="65"/>
                    <a:pt x="10" y="63"/>
                  </a:cubicBezTo>
                  <a:cubicBezTo>
                    <a:pt x="10" y="62"/>
                    <a:pt x="12" y="64"/>
                    <a:pt x="13" y="63"/>
                  </a:cubicBezTo>
                  <a:cubicBezTo>
                    <a:pt x="15" y="62"/>
                    <a:pt x="13" y="60"/>
                    <a:pt x="14" y="60"/>
                  </a:cubicBezTo>
                  <a:cubicBezTo>
                    <a:pt x="15" y="60"/>
                    <a:pt x="15" y="58"/>
                    <a:pt x="17" y="59"/>
                  </a:cubicBezTo>
                  <a:cubicBezTo>
                    <a:pt x="18" y="59"/>
                    <a:pt x="17" y="57"/>
                    <a:pt x="19" y="56"/>
                  </a:cubicBezTo>
                  <a:cubicBezTo>
                    <a:pt x="21" y="56"/>
                    <a:pt x="18" y="56"/>
                    <a:pt x="22" y="54"/>
                  </a:cubicBezTo>
                  <a:cubicBezTo>
                    <a:pt x="26" y="51"/>
                    <a:pt x="25" y="49"/>
                    <a:pt x="27" y="48"/>
                  </a:cubicBezTo>
                  <a:cubicBezTo>
                    <a:pt x="30" y="47"/>
                    <a:pt x="30" y="48"/>
                    <a:pt x="30" y="47"/>
                  </a:cubicBezTo>
                  <a:cubicBezTo>
                    <a:pt x="31" y="46"/>
                    <a:pt x="29" y="47"/>
                    <a:pt x="30" y="45"/>
                  </a:cubicBezTo>
                  <a:cubicBezTo>
                    <a:pt x="30" y="43"/>
                    <a:pt x="31" y="42"/>
                    <a:pt x="28" y="41"/>
                  </a:cubicBezTo>
                  <a:cubicBezTo>
                    <a:pt x="25" y="41"/>
                    <a:pt x="27" y="40"/>
                    <a:pt x="24" y="40"/>
                  </a:cubicBezTo>
                  <a:cubicBezTo>
                    <a:pt x="24" y="37"/>
                    <a:pt x="20" y="36"/>
                    <a:pt x="22" y="34"/>
                  </a:cubicBezTo>
                  <a:cubicBezTo>
                    <a:pt x="23" y="32"/>
                    <a:pt x="22" y="32"/>
                    <a:pt x="23" y="31"/>
                  </a:cubicBezTo>
                  <a:cubicBezTo>
                    <a:pt x="24" y="30"/>
                    <a:pt x="21" y="29"/>
                    <a:pt x="21" y="28"/>
                  </a:cubicBezTo>
                  <a:cubicBezTo>
                    <a:pt x="21" y="26"/>
                    <a:pt x="22" y="26"/>
                    <a:pt x="22" y="25"/>
                  </a:cubicBezTo>
                  <a:cubicBezTo>
                    <a:pt x="22" y="24"/>
                    <a:pt x="20" y="26"/>
                    <a:pt x="20" y="25"/>
                  </a:cubicBezTo>
                  <a:cubicBezTo>
                    <a:pt x="20" y="24"/>
                    <a:pt x="21" y="25"/>
                    <a:pt x="20" y="22"/>
                  </a:cubicBezTo>
                  <a:cubicBezTo>
                    <a:pt x="20" y="20"/>
                    <a:pt x="23" y="22"/>
                    <a:pt x="20" y="19"/>
                  </a:cubicBezTo>
                  <a:cubicBezTo>
                    <a:pt x="18" y="18"/>
                    <a:pt x="19" y="19"/>
                    <a:pt x="19" y="18"/>
                  </a:cubicBezTo>
                  <a:cubicBezTo>
                    <a:pt x="19" y="17"/>
                    <a:pt x="17" y="16"/>
                    <a:pt x="15" y="16"/>
                  </a:cubicBezTo>
                  <a:cubicBezTo>
                    <a:pt x="13" y="16"/>
                    <a:pt x="10" y="14"/>
                    <a:pt x="8" y="12"/>
                  </a:cubicBezTo>
                  <a:cubicBezTo>
                    <a:pt x="5" y="11"/>
                    <a:pt x="8" y="11"/>
                    <a:pt x="6" y="10"/>
                  </a:cubicBezTo>
                  <a:cubicBezTo>
                    <a:pt x="6" y="9"/>
                    <a:pt x="8" y="11"/>
                    <a:pt x="8" y="10"/>
                  </a:cubicBezTo>
                  <a:close/>
                  <a:moveTo>
                    <a:pt x="14" y="88"/>
                  </a:moveTo>
                  <a:cubicBezTo>
                    <a:pt x="14" y="87"/>
                    <a:pt x="13" y="87"/>
                    <a:pt x="13" y="87"/>
                  </a:cubicBezTo>
                  <a:cubicBezTo>
                    <a:pt x="13" y="88"/>
                    <a:pt x="14" y="88"/>
                    <a:pt x="14" y="88"/>
                  </a:cubicBezTo>
                  <a:close/>
                  <a:moveTo>
                    <a:pt x="12" y="86"/>
                  </a:moveTo>
                  <a:cubicBezTo>
                    <a:pt x="11" y="86"/>
                    <a:pt x="12" y="87"/>
                    <a:pt x="12" y="87"/>
                  </a:cubicBezTo>
                  <a:cubicBezTo>
                    <a:pt x="13" y="87"/>
                    <a:pt x="12" y="86"/>
                    <a:pt x="12" y="86"/>
                  </a:cubicBezTo>
                  <a:close/>
                  <a:moveTo>
                    <a:pt x="11" y="89"/>
                  </a:moveTo>
                  <a:cubicBezTo>
                    <a:pt x="11" y="88"/>
                    <a:pt x="10" y="88"/>
                    <a:pt x="10" y="89"/>
                  </a:cubicBezTo>
                  <a:cubicBezTo>
                    <a:pt x="10" y="89"/>
                    <a:pt x="11" y="89"/>
                    <a:pt x="11" y="89"/>
                  </a:cubicBezTo>
                  <a:close/>
                  <a:moveTo>
                    <a:pt x="13" y="88"/>
                  </a:moveTo>
                  <a:cubicBezTo>
                    <a:pt x="13" y="88"/>
                    <a:pt x="12" y="88"/>
                    <a:pt x="12" y="89"/>
                  </a:cubicBezTo>
                  <a:cubicBezTo>
                    <a:pt x="13" y="89"/>
                    <a:pt x="13" y="89"/>
                    <a:pt x="13" y="88"/>
                  </a:cubicBezTo>
                  <a:close/>
                  <a:moveTo>
                    <a:pt x="12" y="88"/>
                  </a:moveTo>
                  <a:cubicBezTo>
                    <a:pt x="12" y="88"/>
                    <a:pt x="11" y="88"/>
                    <a:pt x="11" y="89"/>
                  </a:cubicBezTo>
                  <a:cubicBezTo>
                    <a:pt x="11" y="89"/>
                    <a:pt x="12" y="89"/>
                    <a:pt x="12" y="88"/>
                  </a:cubicBezTo>
                  <a:close/>
                  <a:moveTo>
                    <a:pt x="3" y="89"/>
                  </a:moveTo>
                  <a:cubicBezTo>
                    <a:pt x="2" y="89"/>
                    <a:pt x="3" y="90"/>
                    <a:pt x="3" y="90"/>
                  </a:cubicBezTo>
                  <a:cubicBezTo>
                    <a:pt x="4" y="90"/>
                    <a:pt x="3" y="89"/>
                    <a:pt x="3" y="89"/>
                  </a:cubicBezTo>
                  <a:close/>
                  <a:moveTo>
                    <a:pt x="2" y="89"/>
                  </a:moveTo>
                  <a:cubicBezTo>
                    <a:pt x="3" y="89"/>
                    <a:pt x="2" y="88"/>
                    <a:pt x="3" y="88"/>
                  </a:cubicBezTo>
                  <a:cubicBezTo>
                    <a:pt x="3" y="88"/>
                    <a:pt x="3" y="89"/>
                    <a:pt x="4" y="88"/>
                  </a:cubicBezTo>
                  <a:cubicBezTo>
                    <a:pt x="4" y="87"/>
                    <a:pt x="4" y="87"/>
                    <a:pt x="2" y="87"/>
                  </a:cubicBezTo>
                  <a:cubicBezTo>
                    <a:pt x="0" y="86"/>
                    <a:pt x="2" y="87"/>
                    <a:pt x="2" y="88"/>
                  </a:cubicBezTo>
                  <a:cubicBezTo>
                    <a:pt x="1" y="89"/>
                    <a:pt x="1" y="87"/>
                    <a:pt x="1" y="87"/>
                  </a:cubicBezTo>
                  <a:cubicBezTo>
                    <a:pt x="1" y="88"/>
                    <a:pt x="0" y="88"/>
                    <a:pt x="0" y="88"/>
                  </a:cubicBezTo>
                  <a:cubicBezTo>
                    <a:pt x="0" y="89"/>
                    <a:pt x="0" y="88"/>
                    <a:pt x="0" y="88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2" y="89"/>
                    <a:pt x="2" y="90"/>
                    <a:pt x="2" y="89"/>
                  </a:cubicBezTo>
                  <a:close/>
                  <a:moveTo>
                    <a:pt x="29" y="47"/>
                  </a:moveTo>
                  <a:cubicBezTo>
                    <a:pt x="30" y="46"/>
                    <a:pt x="29" y="46"/>
                    <a:pt x="27" y="46"/>
                  </a:cubicBezTo>
                  <a:cubicBezTo>
                    <a:pt x="26" y="46"/>
                    <a:pt x="26" y="47"/>
                    <a:pt x="27" y="47"/>
                  </a:cubicBezTo>
                  <a:cubicBezTo>
                    <a:pt x="28" y="47"/>
                    <a:pt x="28" y="47"/>
                    <a:pt x="29" y="47"/>
                  </a:cubicBezTo>
                  <a:close/>
                  <a:moveTo>
                    <a:pt x="10" y="62"/>
                  </a:moveTo>
                  <a:cubicBezTo>
                    <a:pt x="10" y="62"/>
                    <a:pt x="9" y="62"/>
                    <a:pt x="9" y="62"/>
                  </a:cubicBezTo>
                  <a:cubicBezTo>
                    <a:pt x="9" y="62"/>
                    <a:pt x="8" y="62"/>
                    <a:pt x="9" y="63"/>
                  </a:cubicBezTo>
                  <a:cubicBezTo>
                    <a:pt x="9" y="63"/>
                    <a:pt x="10" y="63"/>
                    <a:pt x="10" y="62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44" name="Freeform 20246">
              <a:extLst>
                <a:ext uri="{FF2B5EF4-FFF2-40B4-BE49-F238E27FC236}">
                  <a16:creationId xmlns:a16="http://schemas.microsoft.com/office/drawing/2014/main" id="{FF86DDD4-E32E-40BB-A1DB-990AAFA174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85713" y="1701457"/>
              <a:ext cx="627807" cy="967471"/>
            </a:xfrm>
            <a:custGeom>
              <a:avLst/>
              <a:gdLst/>
              <a:ahLst/>
              <a:cxnLst>
                <a:cxn ang="0">
                  <a:pos x="38" y="19"/>
                </a:cxn>
                <a:cxn ang="0">
                  <a:pos x="61" y="20"/>
                </a:cxn>
                <a:cxn ang="0">
                  <a:pos x="73" y="29"/>
                </a:cxn>
                <a:cxn ang="0">
                  <a:pos x="37" y="26"/>
                </a:cxn>
                <a:cxn ang="0">
                  <a:pos x="98" y="27"/>
                </a:cxn>
                <a:cxn ang="0">
                  <a:pos x="113" y="6"/>
                </a:cxn>
                <a:cxn ang="0">
                  <a:pos x="71" y="8"/>
                </a:cxn>
                <a:cxn ang="0">
                  <a:pos x="132" y="111"/>
                </a:cxn>
                <a:cxn ang="0">
                  <a:pos x="130" y="102"/>
                </a:cxn>
                <a:cxn ang="0">
                  <a:pos x="121" y="98"/>
                </a:cxn>
                <a:cxn ang="0">
                  <a:pos x="110" y="104"/>
                </a:cxn>
                <a:cxn ang="0">
                  <a:pos x="105" y="99"/>
                </a:cxn>
                <a:cxn ang="0">
                  <a:pos x="96" y="107"/>
                </a:cxn>
                <a:cxn ang="0">
                  <a:pos x="89" y="109"/>
                </a:cxn>
                <a:cxn ang="0">
                  <a:pos x="79" y="111"/>
                </a:cxn>
                <a:cxn ang="0">
                  <a:pos x="70" y="116"/>
                </a:cxn>
                <a:cxn ang="0">
                  <a:pos x="60" y="125"/>
                </a:cxn>
                <a:cxn ang="0">
                  <a:pos x="53" y="129"/>
                </a:cxn>
                <a:cxn ang="0">
                  <a:pos x="57" y="135"/>
                </a:cxn>
                <a:cxn ang="0">
                  <a:pos x="44" y="141"/>
                </a:cxn>
                <a:cxn ang="0">
                  <a:pos x="42" y="150"/>
                </a:cxn>
                <a:cxn ang="0">
                  <a:pos x="37" y="158"/>
                </a:cxn>
                <a:cxn ang="0">
                  <a:pos x="33" y="165"/>
                </a:cxn>
                <a:cxn ang="0">
                  <a:pos x="25" y="166"/>
                </a:cxn>
                <a:cxn ang="0">
                  <a:pos x="10" y="175"/>
                </a:cxn>
                <a:cxn ang="0">
                  <a:pos x="3" y="182"/>
                </a:cxn>
                <a:cxn ang="0">
                  <a:pos x="4" y="188"/>
                </a:cxn>
                <a:cxn ang="0">
                  <a:pos x="8" y="195"/>
                </a:cxn>
                <a:cxn ang="0">
                  <a:pos x="5" y="206"/>
                </a:cxn>
                <a:cxn ang="0">
                  <a:pos x="24" y="208"/>
                </a:cxn>
                <a:cxn ang="0">
                  <a:pos x="33" y="204"/>
                </a:cxn>
                <a:cxn ang="0">
                  <a:pos x="41" y="184"/>
                </a:cxn>
                <a:cxn ang="0">
                  <a:pos x="52" y="150"/>
                </a:cxn>
                <a:cxn ang="0">
                  <a:pos x="70" y="122"/>
                </a:cxn>
                <a:cxn ang="0">
                  <a:pos x="101" y="119"/>
                </a:cxn>
                <a:cxn ang="0">
                  <a:pos x="127" y="117"/>
                </a:cxn>
                <a:cxn ang="0">
                  <a:pos x="98" y="105"/>
                </a:cxn>
                <a:cxn ang="0">
                  <a:pos x="94" y="102"/>
                </a:cxn>
                <a:cxn ang="0">
                  <a:pos x="79" y="106"/>
                </a:cxn>
                <a:cxn ang="0">
                  <a:pos x="86" y="109"/>
                </a:cxn>
                <a:cxn ang="0">
                  <a:pos x="76" y="108"/>
                </a:cxn>
                <a:cxn ang="0">
                  <a:pos x="74" y="108"/>
                </a:cxn>
                <a:cxn ang="0">
                  <a:pos x="74" y="112"/>
                </a:cxn>
                <a:cxn ang="0">
                  <a:pos x="65" y="114"/>
                </a:cxn>
                <a:cxn ang="0">
                  <a:pos x="66" y="119"/>
                </a:cxn>
                <a:cxn ang="0">
                  <a:pos x="54" y="123"/>
                </a:cxn>
                <a:cxn ang="0">
                  <a:pos x="54" y="119"/>
                </a:cxn>
                <a:cxn ang="0">
                  <a:pos x="58" y="118"/>
                </a:cxn>
                <a:cxn ang="0">
                  <a:pos x="59" y="121"/>
                </a:cxn>
                <a:cxn ang="0">
                  <a:pos x="61" y="122"/>
                </a:cxn>
                <a:cxn ang="0">
                  <a:pos x="50" y="124"/>
                </a:cxn>
                <a:cxn ang="0">
                  <a:pos x="46" y="126"/>
                </a:cxn>
                <a:cxn ang="0">
                  <a:pos x="58" y="127"/>
                </a:cxn>
                <a:cxn ang="0">
                  <a:pos x="41" y="146"/>
                </a:cxn>
                <a:cxn ang="0">
                  <a:pos x="37" y="148"/>
                </a:cxn>
                <a:cxn ang="0">
                  <a:pos x="35" y="158"/>
                </a:cxn>
                <a:cxn ang="0">
                  <a:pos x="34" y="157"/>
                </a:cxn>
                <a:cxn ang="0">
                  <a:pos x="19" y="166"/>
                </a:cxn>
                <a:cxn ang="0">
                  <a:pos x="18" y="170"/>
                </a:cxn>
                <a:cxn ang="0">
                  <a:pos x="6" y="178"/>
                </a:cxn>
                <a:cxn ang="0">
                  <a:pos x="2" y="187"/>
                </a:cxn>
                <a:cxn ang="0">
                  <a:pos x="3" y="204"/>
                </a:cxn>
                <a:cxn ang="0">
                  <a:pos x="2" y="195"/>
                </a:cxn>
              </a:cxnLst>
              <a:rect l="0" t="0" r="r" b="b"/>
              <a:pathLst>
                <a:path w="139" h="214">
                  <a:moveTo>
                    <a:pt x="62" y="44"/>
                  </a:moveTo>
                  <a:cubicBezTo>
                    <a:pt x="55" y="42"/>
                    <a:pt x="58" y="40"/>
                    <a:pt x="53" y="38"/>
                  </a:cubicBezTo>
                  <a:cubicBezTo>
                    <a:pt x="47" y="36"/>
                    <a:pt x="48" y="35"/>
                    <a:pt x="53" y="34"/>
                  </a:cubicBezTo>
                  <a:cubicBezTo>
                    <a:pt x="59" y="33"/>
                    <a:pt x="65" y="30"/>
                    <a:pt x="55" y="31"/>
                  </a:cubicBezTo>
                  <a:cubicBezTo>
                    <a:pt x="45" y="32"/>
                    <a:pt x="44" y="31"/>
                    <a:pt x="53" y="28"/>
                  </a:cubicBezTo>
                  <a:cubicBezTo>
                    <a:pt x="61" y="26"/>
                    <a:pt x="67" y="24"/>
                    <a:pt x="60" y="24"/>
                  </a:cubicBezTo>
                  <a:cubicBezTo>
                    <a:pt x="53" y="24"/>
                    <a:pt x="59" y="21"/>
                    <a:pt x="53" y="24"/>
                  </a:cubicBezTo>
                  <a:cubicBezTo>
                    <a:pt x="48" y="27"/>
                    <a:pt x="46" y="30"/>
                    <a:pt x="41" y="25"/>
                  </a:cubicBezTo>
                  <a:cubicBezTo>
                    <a:pt x="36" y="19"/>
                    <a:pt x="34" y="20"/>
                    <a:pt x="38" y="19"/>
                  </a:cubicBezTo>
                  <a:cubicBezTo>
                    <a:pt x="41" y="19"/>
                    <a:pt x="37" y="19"/>
                    <a:pt x="38" y="17"/>
                  </a:cubicBezTo>
                  <a:cubicBezTo>
                    <a:pt x="39" y="14"/>
                    <a:pt x="36" y="20"/>
                    <a:pt x="34" y="17"/>
                  </a:cubicBezTo>
                  <a:cubicBezTo>
                    <a:pt x="32" y="14"/>
                    <a:pt x="30" y="14"/>
                    <a:pt x="34" y="11"/>
                  </a:cubicBezTo>
                  <a:cubicBezTo>
                    <a:pt x="39" y="8"/>
                    <a:pt x="37" y="12"/>
                    <a:pt x="40" y="11"/>
                  </a:cubicBezTo>
                  <a:cubicBezTo>
                    <a:pt x="42" y="9"/>
                    <a:pt x="41" y="12"/>
                    <a:pt x="45" y="10"/>
                  </a:cubicBezTo>
                  <a:cubicBezTo>
                    <a:pt x="50" y="9"/>
                    <a:pt x="50" y="11"/>
                    <a:pt x="46" y="12"/>
                  </a:cubicBezTo>
                  <a:cubicBezTo>
                    <a:pt x="42" y="13"/>
                    <a:pt x="47" y="12"/>
                    <a:pt x="48" y="16"/>
                  </a:cubicBezTo>
                  <a:cubicBezTo>
                    <a:pt x="50" y="19"/>
                    <a:pt x="48" y="12"/>
                    <a:pt x="51" y="11"/>
                  </a:cubicBezTo>
                  <a:cubicBezTo>
                    <a:pt x="55" y="10"/>
                    <a:pt x="59" y="20"/>
                    <a:pt x="61" y="20"/>
                  </a:cubicBezTo>
                  <a:cubicBezTo>
                    <a:pt x="64" y="20"/>
                    <a:pt x="55" y="11"/>
                    <a:pt x="59" y="9"/>
                  </a:cubicBezTo>
                  <a:cubicBezTo>
                    <a:pt x="62" y="6"/>
                    <a:pt x="61" y="9"/>
                    <a:pt x="65" y="9"/>
                  </a:cubicBezTo>
                  <a:cubicBezTo>
                    <a:pt x="68" y="9"/>
                    <a:pt x="68" y="10"/>
                    <a:pt x="70" y="11"/>
                  </a:cubicBezTo>
                  <a:cubicBezTo>
                    <a:pt x="71" y="11"/>
                    <a:pt x="68" y="12"/>
                    <a:pt x="69" y="15"/>
                  </a:cubicBezTo>
                  <a:cubicBezTo>
                    <a:pt x="70" y="17"/>
                    <a:pt x="69" y="11"/>
                    <a:pt x="73" y="13"/>
                  </a:cubicBezTo>
                  <a:cubicBezTo>
                    <a:pt x="76" y="15"/>
                    <a:pt x="72" y="18"/>
                    <a:pt x="77" y="17"/>
                  </a:cubicBezTo>
                  <a:cubicBezTo>
                    <a:pt x="81" y="17"/>
                    <a:pt x="78" y="18"/>
                    <a:pt x="84" y="20"/>
                  </a:cubicBezTo>
                  <a:cubicBezTo>
                    <a:pt x="90" y="21"/>
                    <a:pt x="90" y="22"/>
                    <a:pt x="81" y="23"/>
                  </a:cubicBezTo>
                  <a:cubicBezTo>
                    <a:pt x="72" y="23"/>
                    <a:pt x="79" y="28"/>
                    <a:pt x="73" y="29"/>
                  </a:cubicBezTo>
                  <a:cubicBezTo>
                    <a:pt x="68" y="31"/>
                    <a:pt x="76" y="33"/>
                    <a:pt x="70" y="35"/>
                  </a:cubicBezTo>
                  <a:cubicBezTo>
                    <a:pt x="63" y="37"/>
                    <a:pt x="69" y="46"/>
                    <a:pt x="62" y="44"/>
                  </a:cubicBezTo>
                  <a:close/>
                  <a:moveTo>
                    <a:pt x="86" y="27"/>
                  </a:moveTo>
                  <a:cubicBezTo>
                    <a:pt x="89" y="26"/>
                    <a:pt x="92" y="27"/>
                    <a:pt x="92" y="25"/>
                  </a:cubicBezTo>
                  <a:cubicBezTo>
                    <a:pt x="91" y="23"/>
                    <a:pt x="88" y="23"/>
                    <a:pt x="85" y="24"/>
                  </a:cubicBezTo>
                  <a:cubicBezTo>
                    <a:pt x="82" y="25"/>
                    <a:pt x="80" y="24"/>
                    <a:pt x="83" y="26"/>
                  </a:cubicBezTo>
                  <a:cubicBezTo>
                    <a:pt x="85" y="27"/>
                    <a:pt x="83" y="28"/>
                    <a:pt x="86" y="27"/>
                  </a:cubicBezTo>
                  <a:close/>
                  <a:moveTo>
                    <a:pt x="33" y="24"/>
                  </a:moveTo>
                  <a:cubicBezTo>
                    <a:pt x="34" y="27"/>
                    <a:pt x="33" y="23"/>
                    <a:pt x="37" y="26"/>
                  </a:cubicBezTo>
                  <a:cubicBezTo>
                    <a:pt x="42" y="29"/>
                    <a:pt x="38" y="24"/>
                    <a:pt x="36" y="24"/>
                  </a:cubicBezTo>
                  <a:cubicBezTo>
                    <a:pt x="34" y="24"/>
                    <a:pt x="34" y="19"/>
                    <a:pt x="31" y="20"/>
                  </a:cubicBezTo>
                  <a:cubicBezTo>
                    <a:pt x="30" y="20"/>
                    <a:pt x="31" y="21"/>
                    <a:pt x="33" y="24"/>
                  </a:cubicBezTo>
                  <a:close/>
                  <a:moveTo>
                    <a:pt x="86" y="33"/>
                  </a:moveTo>
                  <a:cubicBezTo>
                    <a:pt x="83" y="36"/>
                    <a:pt x="86" y="35"/>
                    <a:pt x="91" y="35"/>
                  </a:cubicBezTo>
                  <a:cubicBezTo>
                    <a:pt x="96" y="34"/>
                    <a:pt x="89" y="39"/>
                    <a:pt x="96" y="36"/>
                  </a:cubicBezTo>
                  <a:cubicBezTo>
                    <a:pt x="100" y="35"/>
                    <a:pt x="107" y="32"/>
                    <a:pt x="104" y="31"/>
                  </a:cubicBezTo>
                  <a:cubicBezTo>
                    <a:pt x="102" y="30"/>
                    <a:pt x="102" y="32"/>
                    <a:pt x="98" y="30"/>
                  </a:cubicBezTo>
                  <a:cubicBezTo>
                    <a:pt x="94" y="28"/>
                    <a:pt x="101" y="28"/>
                    <a:pt x="98" y="27"/>
                  </a:cubicBezTo>
                  <a:cubicBezTo>
                    <a:pt x="95" y="26"/>
                    <a:pt x="80" y="27"/>
                    <a:pt x="88" y="30"/>
                  </a:cubicBezTo>
                  <a:cubicBezTo>
                    <a:pt x="89" y="31"/>
                    <a:pt x="89" y="31"/>
                    <a:pt x="86" y="33"/>
                  </a:cubicBezTo>
                  <a:close/>
                  <a:moveTo>
                    <a:pt x="86" y="10"/>
                  </a:moveTo>
                  <a:cubicBezTo>
                    <a:pt x="92" y="10"/>
                    <a:pt x="89" y="11"/>
                    <a:pt x="81" y="12"/>
                  </a:cubicBezTo>
                  <a:cubicBezTo>
                    <a:pt x="73" y="14"/>
                    <a:pt x="85" y="15"/>
                    <a:pt x="91" y="15"/>
                  </a:cubicBezTo>
                  <a:cubicBezTo>
                    <a:pt x="96" y="15"/>
                    <a:pt x="99" y="20"/>
                    <a:pt x="103" y="16"/>
                  </a:cubicBezTo>
                  <a:cubicBezTo>
                    <a:pt x="107" y="13"/>
                    <a:pt x="106" y="16"/>
                    <a:pt x="110" y="15"/>
                  </a:cubicBezTo>
                  <a:cubicBezTo>
                    <a:pt x="114" y="14"/>
                    <a:pt x="108" y="13"/>
                    <a:pt x="116" y="10"/>
                  </a:cubicBezTo>
                  <a:cubicBezTo>
                    <a:pt x="121" y="9"/>
                    <a:pt x="116" y="6"/>
                    <a:pt x="113" y="6"/>
                  </a:cubicBezTo>
                  <a:cubicBezTo>
                    <a:pt x="111" y="7"/>
                    <a:pt x="108" y="5"/>
                    <a:pt x="103" y="4"/>
                  </a:cubicBezTo>
                  <a:cubicBezTo>
                    <a:pt x="98" y="4"/>
                    <a:pt x="101" y="7"/>
                    <a:pt x="98" y="6"/>
                  </a:cubicBezTo>
                  <a:cubicBezTo>
                    <a:pt x="95" y="6"/>
                    <a:pt x="99" y="4"/>
                    <a:pt x="97" y="3"/>
                  </a:cubicBezTo>
                  <a:cubicBezTo>
                    <a:pt x="96" y="2"/>
                    <a:pt x="93" y="2"/>
                    <a:pt x="93" y="6"/>
                  </a:cubicBezTo>
                  <a:cubicBezTo>
                    <a:pt x="93" y="9"/>
                    <a:pt x="92" y="9"/>
                    <a:pt x="90" y="6"/>
                  </a:cubicBezTo>
                  <a:cubicBezTo>
                    <a:pt x="88" y="3"/>
                    <a:pt x="89" y="7"/>
                    <a:pt x="81" y="4"/>
                  </a:cubicBezTo>
                  <a:cubicBezTo>
                    <a:pt x="73" y="0"/>
                    <a:pt x="83" y="8"/>
                    <a:pt x="77" y="5"/>
                  </a:cubicBezTo>
                  <a:cubicBezTo>
                    <a:pt x="70" y="2"/>
                    <a:pt x="79" y="8"/>
                    <a:pt x="74" y="6"/>
                  </a:cubicBezTo>
                  <a:cubicBezTo>
                    <a:pt x="69" y="5"/>
                    <a:pt x="68" y="7"/>
                    <a:pt x="71" y="8"/>
                  </a:cubicBezTo>
                  <a:cubicBezTo>
                    <a:pt x="74" y="10"/>
                    <a:pt x="69" y="8"/>
                    <a:pt x="74" y="11"/>
                  </a:cubicBezTo>
                  <a:cubicBezTo>
                    <a:pt x="77" y="13"/>
                    <a:pt x="79" y="10"/>
                    <a:pt x="86" y="10"/>
                  </a:cubicBezTo>
                  <a:close/>
                  <a:moveTo>
                    <a:pt x="129" y="115"/>
                  </a:moveTo>
                  <a:cubicBezTo>
                    <a:pt x="129" y="114"/>
                    <a:pt x="132" y="114"/>
                    <a:pt x="133" y="113"/>
                  </a:cubicBezTo>
                  <a:cubicBezTo>
                    <a:pt x="134" y="112"/>
                    <a:pt x="133" y="112"/>
                    <a:pt x="135" y="112"/>
                  </a:cubicBezTo>
                  <a:cubicBezTo>
                    <a:pt x="136" y="113"/>
                    <a:pt x="138" y="113"/>
                    <a:pt x="137" y="111"/>
                  </a:cubicBezTo>
                  <a:cubicBezTo>
                    <a:pt x="137" y="111"/>
                    <a:pt x="137" y="111"/>
                    <a:pt x="137" y="110"/>
                  </a:cubicBezTo>
                  <a:cubicBezTo>
                    <a:pt x="135" y="110"/>
                    <a:pt x="135" y="111"/>
                    <a:pt x="134" y="110"/>
                  </a:cubicBezTo>
                  <a:cubicBezTo>
                    <a:pt x="133" y="109"/>
                    <a:pt x="133" y="111"/>
                    <a:pt x="132" y="111"/>
                  </a:cubicBezTo>
                  <a:cubicBezTo>
                    <a:pt x="131" y="111"/>
                    <a:pt x="130" y="111"/>
                    <a:pt x="131" y="111"/>
                  </a:cubicBezTo>
                  <a:cubicBezTo>
                    <a:pt x="131" y="110"/>
                    <a:pt x="132" y="109"/>
                    <a:pt x="129" y="108"/>
                  </a:cubicBezTo>
                  <a:cubicBezTo>
                    <a:pt x="127" y="108"/>
                    <a:pt x="127" y="107"/>
                    <a:pt x="126" y="107"/>
                  </a:cubicBezTo>
                  <a:cubicBezTo>
                    <a:pt x="124" y="107"/>
                    <a:pt x="125" y="106"/>
                    <a:pt x="130" y="108"/>
                  </a:cubicBezTo>
                  <a:cubicBezTo>
                    <a:pt x="134" y="109"/>
                    <a:pt x="134" y="106"/>
                    <a:pt x="136" y="106"/>
                  </a:cubicBezTo>
                  <a:cubicBezTo>
                    <a:pt x="138" y="106"/>
                    <a:pt x="139" y="104"/>
                    <a:pt x="137" y="104"/>
                  </a:cubicBezTo>
                  <a:cubicBezTo>
                    <a:pt x="135" y="104"/>
                    <a:pt x="136" y="103"/>
                    <a:pt x="135" y="103"/>
                  </a:cubicBezTo>
                  <a:cubicBezTo>
                    <a:pt x="133" y="103"/>
                    <a:pt x="134" y="101"/>
                    <a:pt x="132" y="102"/>
                  </a:cubicBezTo>
                  <a:cubicBezTo>
                    <a:pt x="131" y="103"/>
                    <a:pt x="132" y="101"/>
                    <a:pt x="130" y="102"/>
                  </a:cubicBezTo>
                  <a:cubicBezTo>
                    <a:pt x="128" y="102"/>
                    <a:pt x="130" y="101"/>
                    <a:pt x="128" y="100"/>
                  </a:cubicBezTo>
                  <a:cubicBezTo>
                    <a:pt x="125" y="100"/>
                    <a:pt x="124" y="102"/>
                    <a:pt x="124" y="104"/>
                  </a:cubicBezTo>
                  <a:cubicBezTo>
                    <a:pt x="125" y="105"/>
                    <a:pt x="124" y="103"/>
                    <a:pt x="123" y="104"/>
                  </a:cubicBezTo>
                  <a:cubicBezTo>
                    <a:pt x="122" y="104"/>
                    <a:pt x="121" y="104"/>
                    <a:pt x="122" y="103"/>
                  </a:cubicBezTo>
                  <a:cubicBezTo>
                    <a:pt x="124" y="102"/>
                    <a:pt x="124" y="101"/>
                    <a:pt x="123" y="102"/>
                  </a:cubicBezTo>
                  <a:cubicBezTo>
                    <a:pt x="122" y="102"/>
                    <a:pt x="122" y="102"/>
                    <a:pt x="122" y="101"/>
                  </a:cubicBezTo>
                  <a:cubicBezTo>
                    <a:pt x="123" y="101"/>
                    <a:pt x="125" y="100"/>
                    <a:pt x="125" y="99"/>
                  </a:cubicBezTo>
                  <a:cubicBezTo>
                    <a:pt x="125" y="98"/>
                    <a:pt x="123" y="100"/>
                    <a:pt x="123" y="99"/>
                  </a:cubicBezTo>
                  <a:cubicBezTo>
                    <a:pt x="123" y="98"/>
                    <a:pt x="122" y="99"/>
                    <a:pt x="121" y="98"/>
                  </a:cubicBezTo>
                  <a:cubicBezTo>
                    <a:pt x="119" y="97"/>
                    <a:pt x="120" y="99"/>
                    <a:pt x="119" y="99"/>
                  </a:cubicBezTo>
                  <a:cubicBezTo>
                    <a:pt x="118" y="98"/>
                    <a:pt x="117" y="100"/>
                    <a:pt x="118" y="100"/>
                  </a:cubicBezTo>
                  <a:cubicBezTo>
                    <a:pt x="120" y="100"/>
                    <a:pt x="118" y="101"/>
                    <a:pt x="118" y="101"/>
                  </a:cubicBezTo>
                  <a:cubicBezTo>
                    <a:pt x="119" y="101"/>
                    <a:pt x="117" y="101"/>
                    <a:pt x="117" y="102"/>
                  </a:cubicBezTo>
                  <a:cubicBezTo>
                    <a:pt x="117" y="103"/>
                    <a:pt x="116" y="102"/>
                    <a:pt x="117" y="103"/>
                  </a:cubicBezTo>
                  <a:cubicBezTo>
                    <a:pt x="117" y="104"/>
                    <a:pt x="117" y="104"/>
                    <a:pt x="115" y="105"/>
                  </a:cubicBezTo>
                  <a:cubicBezTo>
                    <a:pt x="113" y="106"/>
                    <a:pt x="115" y="103"/>
                    <a:pt x="115" y="102"/>
                  </a:cubicBezTo>
                  <a:cubicBezTo>
                    <a:pt x="115" y="102"/>
                    <a:pt x="116" y="100"/>
                    <a:pt x="115" y="100"/>
                  </a:cubicBezTo>
                  <a:cubicBezTo>
                    <a:pt x="114" y="99"/>
                    <a:pt x="111" y="102"/>
                    <a:pt x="110" y="104"/>
                  </a:cubicBezTo>
                  <a:cubicBezTo>
                    <a:pt x="108" y="106"/>
                    <a:pt x="110" y="105"/>
                    <a:pt x="108" y="107"/>
                  </a:cubicBezTo>
                  <a:cubicBezTo>
                    <a:pt x="107" y="108"/>
                    <a:pt x="107" y="107"/>
                    <a:pt x="107" y="107"/>
                  </a:cubicBezTo>
                  <a:cubicBezTo>
                    <a:pt x="106" y="108"/>
                    <a:pt x="105" y="107"/>
                    <a:pt x="106" y="106"/>
                  </a:cubicBezTo>
                  <a:cubicBezTo>
                    <a:pt x="108" y="105"/>
                    <a:pt x="107" y="105"/>
                    <a:pt x="107" y="105"/>
                  </a:cubicBezTo>
                  <a:cubicBezTo>
                    <a:pt x="109" y="103"/>
                    <a:pt x="106" y="104"/>
                    <a:pt x="109" y="102"/>
                  </a:cubicBezTo>
                  <a:cubicBezTo>
                    <a:pt x="111" y="100"/>
                    <a:pt x="112" y="100"/>
                    <a:pt x="110" y="100"/>
                  </a:cubicBezTo>
                  <a:cubicBezTo>
                    <a:pt x="108" y="100"/>
                    <a:pt x="108" y="98"/>
                    <a:pt x="108" y="100"/>
                  </a:cubicBezTo>
                  <a:cubicBezTo>
                    <a:pt x="108" y="102"/>
                    <a:pt x="108" y="100"/>
                    <a:pt x="107" y="100"/>
                  </a:cubicBezTo>
                  <a:cubicBezTo>
                    <a:pt x="106" y="99"/>
                    <a:pt x="106" y="100"/>
                    <a:pt x="105" y="99"/>
                  </a:cubicBezTo>
                  <a:cubicBezTo>
                    <a:pt x="105" y="99"/>
                    <a:pt x="104" y="99"/>
                    <a:pt x="104" y="100"/>
                  </a:cubicBezTo>
                  <a:cubicBezTo>
                    <a:pt x="105" y="100"/>
                    <a:pt x="105" y="101"/>
                    <a:pt x="104" y="101"/>
                  </a:cubicBezTo>
                  <a:cubicBezTo>
                    <a:pt x="102" y="100"/>
                    <a:pt x="102" y="101"/>
                    <a:pt x="104" y="101"/>
                  </a:cubicBezTo>
                  <a:cubicBezTo>
                    <a:pt x="106" y="102"/>
                    <a:pt x="106" y="103"/>
                    <a:pt x="104" y="102"/>
                  </a:cubicBezTo>
                  <a:cubicBezTo>
                    <a:pt x="102" y="101"/>
                    <a:pt x="104" y="102"/>
                    <a:pt x="101" y="104"/>
                  </a:cubicBezTo>
                  <a:cubicBezTo>
                    <a:pt x="97" y="105"/>
                    <a:pt x="100" y="105"/>
                    <a:pt x="98" y="106"/>
                  </a:cubicBezTo>
                  <a:cubicBezTo>
                    <a:pt x="96" y="107"/>
                    <a:pt x="99" y="107"/>
                    <a:pt x="97" y="107"/>
                  </a:cubicBezTo>
                  <a:cubicBezTo>
                    <a:pt x="96" y="108"/>
                    <a:pt x="99" y="108"/>
                    <a:pt x="98" y="109"/>
                  </a:cubicBezTo>
                  <a:cubicBezTo>
                    <a:pt x="98" y="109"/>
                    <a:pt x="95" y="109"/>
                    <a:pt x="96" y="107"/>
                  </a:cubicBezTo>
                  <a:cubicBezTo>
                    <a:pt x="97" y="106"/>
                    <a:pt x="94" y="106"/>
                    <a:pt x="93" y="106"/>
                  </a:cubicBezTo>
                  <a:cubicBezTo>
                    <a:pt x="92" y="106"/>
                    <a:pt x="92" y="105"/>
                    <a:pt x="92" y="106"/>
                  </a:cubicBezTo>
                  <a:cubicBezTo>
                    <a:pt x="91" y="106"/>
                    <a:pt x="90" y="104"/>
                    <a:pt x="90" y="106"/>
                  </a:cubicBezTo>
                  <a:cubicBezTo>
                    <a:pt x="90" y="108"/>
                    <a:pt x="89" y="105"/>
                    <a:pt x="88" y="106"/>
                  </a:cubicBezTo>
                  <a:cubicBezTo>
                    <a:pt x="86" y="107"/>
                    <a:pt x="88" y="107"/>
                    <a:pt x="88" y="107"/>
                  </a:cubicBezTo>
                  <a:cubicBezTo>
                    <a:pt x="88" y="108"/>
                    <a:pt x="89" y="107"/>
                    <a:pt x="90" y="108"/>
                  </a:cubicBezTo>
                  <a:cubicBezTo>
                    <a:pt x="90" y="108"/>
                    <a:pt x="91" y="108"/>
                    <a:pt x="91" y="109"/>
                  </a:cubicBezTo>
                  <a:cubicBezTo>
                    <a:pt x="90" y="109"/>
                    <a:pt x="90" y="109"/>
                    <a:pt x="91" y="110"/>
                  </a:cubicBezTo>
                  <a:cubicBezTo>
                    <a:pt x="92" y="111"/>
                    <a:pt x="91" y="111"/>
                    <a:pt x="89" y="109"/>
                  </a:cubicBezTo>
                  <a:cubicBezTo>
                    <a:pt x="87" y="108"/>
                    <a:pt x="86" y="108"/>
                    <a:pt x="87" y="109"/>
                  </a:cubicBezTo>
                  <a:cubicBezTo>
                    <a:pt x="87" y="109"/>
                    <a:pt x="86" y="110"/>
                    <a:pt x="86" y="109"/>
                  </a:cubicBezTo>
                  <a:cubicBezTo>
                    <a:pt x="86" y="108"/>
                    <a:pt x="84" y="110"/>
                    <a:pt x="83" y="110"/>
                  </a:cubicBezTo>
                  <a:cubicBezTo>
                    <a:pt x="83" y="111"/>
                    <a:pt x="84" y="113"/>
                    <a:pt x="80" y="115"/>
                  </a:cubicBezTo>
                  <a:cubicBezTo>
                    <a:pt x="82" y="113"/>
                    <a:pt x="82" y="111"/>
                    <a:pt x="82" y="109"/>
                  </a:cubicBezTo>
                  <a:cubicBezTo>
                    <a:pt x="82" y="108"/>
                    <a:pt x="82" y="110"/>
                    <a:pt x="81" y="109"/>
                  </a:cubicBezTo>
                  <a:cubicBezTo>
                    <a:pt x="81" y="109"/>
                    <a:pt x="81" y="109"/>
                    <a:pt x="80" y="110"/>
                  </a:cubicBezTo>
                  <a:cubicBezTo>
                    <a:pt x="79" y="112"/>
                    <a:pt x="80" y="111"/>
                    <a:pt x="79" y="112"/>
                  </a:cubicBezTo>
                  <a:cubicBezTo>
                    <a:pt x="78" y="113"/>
                    <a:pt x="78" y="112"/>
                    <a:pt x="79" y="111"/>
                  </a:cubicBezTo>
                  <a:cubicBezTo>
                    <a:pt x="80" y="109"/>
                    <a:pt x="77" y="110"/>
                    <a:pt x="76" y="111"/>
                  </a:cubicBezTo>
                  <a:cubicBezTo>
                    <a:pt x="73" y="113"/>
                    <a:pt x="75" y="112"/>
                    <a:pt x="75" y="113"/>
                  </a:cubicBezTo>
                  <a:cubicBezTo>
                    <a:pt x="75" y="114"/>
                    <a:pt x="78" y="113"/>
                    <a:pt x="78" y="116"/>
                  </a:cubicBezTo>
                  <a:cubicBezTo>
                    <a:pt x="75" y="115"/>
                    <a:pt x="78" y="115"/>
                    <a:pt x="76" y="114"/>
                  </a:cubicBezTo>
                  <a:cubicBezTo>
                    <a:pt x="74" y="114"/>
                    <a:pt x="75" y="112"/>
                    <a:pt x="73" y="113"/>
                  </a:cubicBezTo>
                  <a:cubicBezTo>
                    <a:pt x="71" y="113"/>
                    <a:pt x="72" y="113"/>
                    <a:pt x="73" y="114"/>
                  </a:cubicBezTo>
                  <a:cubicBezTo>
                    <a:pt x="74" y="115"/>
                    <a:pt x="73" y="116"/>
                    <a:pt x="72" y="114"/>
                  </a:cubicBezTo>
                  <a:cubicBezTo>
                    <a:pt x="72" y="113"/>
                    <a:pt x="70" y="112"/>
                    <a:pt x="71" y="114"/>
                  </a:cubicBezTo>
                  <a:cubicBezTo>
                    <a:pt x="71" y="115"/>
                    <a:pt x="69" y="114"/>
                    <a:pt x="70" y="116"/>
                  </a:cubicBezTo>
                  <a:cubicBezTo>
                    <a:pt x="71" y="117"/>
                    <a:pt x="69" y="116"/>
                    <a:pt x="68" y="118"/>
                  </a:cubicBezTo>
                  <a:cubicBezTo>
                    <a:pt x="66" y="119"/>
                    <a:pt x="70" y="118"/>
                    <a:pt x="68" y="119"/>
                  </a:cubicBezTo>
                  <a:cubicBezTo>
                    <a:pt x="66" y="120"/>
                    <a:pt x="67" y="120"/>
                    <a:pt x="66" y="120"/>
                  </a:cubicBezTo>
                  <a:cubicBezTo>
                    <a:pt x="64" y="121"/>
                    <a:pt x="64" y="120"/>
                    <a:pt x="62" y="122"/>
                  </a:cubicBezTo>
                  <a:cubicBezTo>
                    <a:pt x="61" y="124"/>
                    <a:pt x="65" y="122"/>
                    <a:pt x="65" y="122"/>
                  </a:cubicBezTo>
                  <a:cubicBezTo>
                    <a:pt x="65" y="123"/>
                    <a:pt x="65" y="123"/>
                    <a:pt x="67" y="122"/>
                  </a:cubicBezTo>
                  <a:cubicBezTo>
                    <a:pt x="69" y="121"/>
                    <a:pt x="67" y="123"/>
                    <a:pt x="65" y="124"/>
                  </a:cubicBezTo>
                  <a:cubicBezTo>
                    <a:pt x="63" y="124"/>
                    <a:pt x="64" y="123"/>
                    <a:pt x="62" y="123"/>
                  </a:cubicBezTo>
                  <a:cubicBezTo>
                    <a:pt x="60" y="124"/>
                    <a:pt x="59" y="124"/>
                    <a:pt x="60" y="125"/>
                  </a:cubicBezTo>
                  <a:cubicBezTo>
                    <a:pt x="61" y="125"/>
                    <a:pt x="60" y="125"/>
                    <a:pt x="61" y="125"/>
                  </a:cubicBezTo>
                  <a:cubicBezTo>
                    <a:pt x="63" y="125"/>
                    <a:pt x="61" y="126"/>
                    <a:pt x="61" y="127"/>
                  </a:cubicBezTo>
                  <a:cubicBezTo>
                    <a:pt x="61" y="129"/>
                    <a:pt x="60" y="127"/>
                    <a:pt x="60" y="126"/>
                  </a:cubicBezTo>
                  <a:cubicBezTo>
                    <a:pt x="60" y="125"/>
                    <a:pt x="59" y="124"/>
                    <a:pt x="59" y="125"/>
                  </a:cubicBezTo>
                  <a:cubicBezTo>
                    <a:pt x="58" y="126"/>
                    <a:pt x="58" y="126"/>
                    <a:pt x="58" y="126"/>
                  </a:cubicBezTo>
                  <a:cubicBezTo>
                    <a:pt x="58" y="125"/>
                    <a:pt x="56" y="126"/>
                    <a:pt x="56" y="127"/>
                  </a:cubicBezTo>
                  <a:cubicBezTo>
                    <a:pt x="56" y="127"/>
                    <a:pt x="56" y="126"/>
                    <a:pt x="58" y="127"/>
                  </a:cubicBezTo>
                  <a:cubicBezTo>
                    <a:pt x="59" y="127"/>
                    <a:pt x="59" y="127"/>
                    <a:pt x="59" y="127"/>
                  </a:cubicBezTo>
                  <a:cubicBezTo>
                    <a:pt x="58" y="127"/>
                    <a:pt x="52" y="128"/>
                    <a:pt x="53" y="129"/>
                  </a:cubicBezTo>
                  <a:cubicBezTo>
                    <a:pt x="54" y="130"/>
                    <a:pt x="52" y="130"/>
                    <a:pt x="53" y="130"/>
                  </a:cubicBezTo>
                  <a:cubicBezTo>
                    <a:pt x="55" y="131"/>
                    <a:pt x="55" y="128"/>
                    <a:pt x="58" y="129"/>
                  </a:cubicBezTo>
                  <a:cubicBezTo>
                    <a:pt x="60" y="130"/>
                    <a:pt x="58" y="129"/>
                    <a:pt x="56" y="130"/>
                  </a:cubicBezTo>
                  <a:cubicBezTo>
                    <a:pt x="54" y="130"/>
                    <a:pt x="57" y="131"/>
                    <a:pt x="54" y="131"/>
                  </a:cubicBezTo>
                  <a:cubicBezTo>
                    <a:pt x="51" y="131"/>
                    <a:pt x="54" y="132"/>
                    <a:pt x="54" y="133"/>
                  </a:cubicBezTo>
                  <a:cubicBezTo>
                    <a:pt x="53" y="133"/>
                    <a:pt x="53" y="132"/>
                    <a:pt x="52" y="133"/>
                  </a:cubicBezTo>
                  <a:cubicBezTo>
                    <a:pt x="51" y="133"/>
                    <a:pt x="51" y="134"/>
                    <a:pt x="52" y="134"/>
                  </a:cubicBezTo>
                  <a:cubicBezTo>
                    <a:pt x="52" y="134"/>
                    <a:pt x="53" y="133"/>
                    <a:pt x="55" y="134"/>
                  </a:cubicBezTo>
                  <a:cubicBezTo>
                    <a:pt x="59" y="134"/>
                    <a:pt x="56" y="133"/>
                    <a:pt x="57" y="135"/>
                  </a:cubicBezTo>
                  <a:cubicBezTo>
                    <a:pt x="57" y="136"/>
                    <a:pt x="56" y="134"/>
                    <a:pt x="54" y="134"/>
                  </a:cubicBezTo>
                  <a:cubicBezTo>
                    <a:pt x="53" y="134"/>
                    <a:pt x="52" y="135"/>
                    <a:pt x="51" y="135"/>
                  </a:cubicBezTo>
                  <a:cubicBezTo>
                    <a:pt x="50" y="134"/>
                    <a:pt x="51" y="135"/>
                    <a:pt x="49" y="135"/>
                  </a:cubicBezTo>
                  <a:cubicBezTo>
                    <a:pt x="48" y="135"/>
                    <a:pt x="50" y="136"/>
                    <a:pt x="48" y="136"/>
                  </a:cubicBezTo>
                  <a:cubicBezTo>
                    <a:pt x="45" y="136"/>
                    <a:pt x="48" y="137"/>
                    <a:pt x="47" y="138"/>
                  </a:cubicBezTo>
                  <a:cubicBezTo>
                    <a:pt x="46" y="139"/>
                    <a:pt x="46" y="138"/>
                    <a:pt x="45" y="139"/>
                  </a:cubicBezTo>
                  <a:cubicBezTo>
                    <a:pt x="44" y="140"/>
                    <a:pt x="46" y="139"/>
                    <a:pt x="45" y="140"/>
                  </a:cubicBezTo>
                  <a:cubicBezTo>
                    <a:pt x="44" y="140"/>
                    <a:pt x="45" y="141"/>
                    <a:pt x="45" y="140"/>
                  </a:cubicBezTo>
                  <a:cubicBezTo>
                    <a:pt x="44" y="140"/>
                    <a:pt x="43" y="140"/>
                    <a:pt x="44" y="141"/>
                  </a:cubicBezTo>
                  <a:cubicBezTo>
                    <a:pt x="45" y="141"/>
                    <a:pt x="43" y="142"/>
                    <a:pt x="45" y="142"/>
                  </a:cubicBezTo>
                  <a:cubicBezTo>
                    <a:pt x="47" y="142"/>
                    <a:pt x="43" y="143"/>
                    <a:pt x="44" y="143"/>
                  </a:cubicBezTo>
                  <a:cubicBezTo>
                    <a:pt x="44" y="143"/>
                    <a:pt x="48" y="142"/>
                    <a:pt x="49" y="142"/>
                  </a:cubicBezTo>
                  <a:cubicBezTo>
                    <a:pt x="51" y="142"/>
                    <a:pt x="49" y="143"/>
                    <a:pt x="47" y="143"/>
                  </a:cubicBezTo>
                  <a:cubicBezTo>
                    <a:pt x="45" y="144"/>
                    <a:pt x="44" y="143"/>
                    <a:pt x="43" y="144"/>
                  </a:cubicBezTo>
                  <a:cubicBezTo>
                    <a:pt x="41" y="145"/>
                    <a:pt x="44" y="144"/>
                    <a:pt x="44" y="145"/>
                  </a:cubicBezTo>
                  <a:cubicBezTo>
                    <a:pt x="44" y="146"/>
                    <a:pt x="42" y="145"/>
                    <a:pt x="42" y="147"/>
                  </a:cubicBezTo>
                  <a:cubicBezTo>
                    <a:pt x="41" y="148"/>
                    <a:pt x="40" y="147"/>
                    <a:pt x="40" y="148"/>
                  </a:cubicBezTo>
                  <a:cubicBezTo>
                    <a:pt x="41" y="150"/>
                    <a:pt x="41" y="149"/>
                    <a:pt x="42" y="150"/>
                  </a:cubicBezTo>
                  <a:cubicBezTo>
                    <a:pt x="42" y="151"/>
                    <a:pt x="40" y="151"/>
                    <a:pt x="40" y="152"/>
                  </a:cubicBezTo>
                  <a:cubicBezTo>
                    <a:pt x="41" y="152"/>
                    <a:pt x="41" y="153"/>
                    <a:pt x="39" y="153"/>
                  </a:cubicBezTo>
                  <a:cubicBezTo>
                    <a:pt x="38" y="153"/>
                    <a:pt x="38" y="154"/>
                    <a:pt x="37" y="154"/>
                  </a:cubicBezTo>
                  <a:cubicBezTo>
                    <a:pt x="36" y="154"/>
                    <a:pt x="36" y="155"/>
                    <a:pt x="35" y="155"/>
                  </a:cubicBezTo>
                  <a:cubicBezTo>
                    <a:pt x="34" y="155"/>
                    <a:pt x="33" y="155"/>
                    <a:pt x="33" y="155"/>
                  </a:cubicBezTo>
                  <a:cubicBezTo>
                    <a:pt x="33" y="156"/>
                    <a:pt x="33" y="155"/>
                    <a:pt x="35" y="155"/>
                  </a:cubicBezTo>
                  <a:cubicBezTo>
                    <a:pt x="36" y="156"/>
                    <a:pt x="34" y="157"/>
                    <a:pt x="36" y="156"/>
                  </a:cubicBezTo>
                  <a:cubicBezTo>
                    <a:pt x="37" y="155"/>
                    <a:pt x="37" y="156"/>
                    <a:pt x="36" y="156"/>
                  </a:cubicBezTo>
                  <a:cubicBezTo>
                    <a:pt x="35" y="157"/>
                    <a:pt x="37" y="157"/>
                    <a:pt x="37" y="158"/>
                  </a:cubicBezTo>
                  <a:cubicBezTo>
                    <a:pt x="36" y="159"/>
                    <a:pt x="36" y="159"/>
                    <a:pt x="35" y="159"/>
                  </a:cubicBezTo>
                  <a:cubicBezTo>
                    <a:pt x="34" y="159"/>
                    <a:pt x="34" y="157"/>
                    <a:pt x="33" y="157"/>
                  </a:cubicBezTo>
                  <a:cubicBezTo>
                    <a:pt x="32" y="158"/>
                    <a:pt x="33" y="158"/>
                    <a:pt x="33" y="158"/>
                  </a:cubicBezTo>
                  <a:cubicBezTo>
                    <a:pt x="31" y="158"/>
                    <a:pt x="31" y="159"/>
                    <a:pt x="31" y="160"/>
                  </a:cubicBezTo>
                  <a:cubicBezTo>
                    <a:pt x="31" y="161"/>
                    <a:pt x="29" y="160"/>
                    <a:pt x="29" y="161"/>
                  </a:cubicBezTo>
                  <a:cubicBezTo>
                    <a:pt x="28" y="164"/>
                    <a:pt x="26" y="163"/>
                    <a:pt x="26" y="165"/>
                  </a:cubicBezTo>
                  <a:cubicBezTo>
                    <a:pt x="25" y="166"/>
                    <a:pt x="27" y="165"/>
                    <a:pt x="27" y="165"/>
                  </a:cubicBezTo>
                  <a:cubicBezTo>
                    <a:pt x="27" y="166"/>
                    <a:pt x="28" y="166"/>
                    <a:pt x="28" y="166"/>
                  </a:cubicBezTo>
                  <a:cubicBezTo>
                    <a:pt x="28" y="167"/>
                    <a:pt x="30" y="167"/>
                    <a:pt x="33" y="165"/>
                  </a:cubicBezTo>
                  <a:cubicBezTo>
                    <a:pt x="36" y="163"/>
                    <a:pt x="31" y="164"/>
                    <a:pt x="33" y="163"/>
                  </a:cubicBezTo>
                  <a:cubicBezTo>
                    <a:pt x="35" y="162"/>
                    <a:pt x="34" y="162"/>
                    <a:pt x="35" y="162"/>
                  </a:cubicBezTo>
                  <a:cubicBezTo>
                    <a:pt x="37" y="163"/>
                    <a:pt x="32" y="163"/>
                    <a:pt x="35" y="164"/>
                  </a:cubicBezTo>
                  <a:cubicBezTo>
                    <a:pt x="37" y="164"/>
                    <a:pt x="35" y="165"/>
                    <a:pt x="33" y="166"/>
                  </a:cubicBezTo>
                  <a:cubicBezTo>
                    <a:pt x="31" y="167"/>
                    <a:pt x="33" y="166"/>
                    <a:pt x="32" y="167"/>
                  </a:cubicBezTo>
                  <a:cubicBezTo>
                    <a:pt x="32" y="167"/>
                    <a:pt x="34" y="167"/>
                    <a:pt x="33" y="168"/>
                  </a:cubicBezTo>
                  <a:cubicBezTo>
                    <a:pt x="32" y="168"/>
                    <a:pt x="30" y="167"/>
                    <a:pt x="28" y="168"/>
                  </a:cubicBezTo>
                  <a:cubicBezTo>
                    <a:pt x="27" y="169"/>
                    <a:pt x="28" y="168"/>
                    <a:pt x="27" y="167"/>
                  </a:cubicBezTo>
                  <a:cubicBezTo>
                    <a:pt x="26" y="165"/>
                    <a:pt x="26" y="166"/>
                    <a:pt x="25" y="166"/>
                  </a:cubicBezTo>
                  <a:cubicBezTo>
                    <a:pt x="23" y="167"/>
                    <a:pt x="24" y="168"/>
                    <a:pt x="24" y="167"/>
                  </a:cubicBezTo>
                  <a:cubicBezTo>
                    <a:pt x="23" y="167"/>
                    <a:pt x="22" y="168"/>
                    <a:pt x="20" y="168"/>
                  </a:cubicBezTo>
                  <a:cubicBezTo>
                    <a:pt x="18" y="169"/>
                    <a:pt x="23" y="170"/>
                    <a:pt x="20" y="170"/>
                  </a:cubicBezTo>
                  <a:cubicBezTo>
                    <a:pt x="17" y="170"/>
                    <a:pt x="21" y="171"/>
                    <a:pt x="18" y="171"/>
                  </a:cubicBezTo>
                  <a:cubicBezTo>
                    <a:pt x="15" y="170"/>
                    <a:pt x="19" y="171"/>
                    <a:pt x="17" y="172"/>
                  </a:cubicBezTo>
                  <a:cubicBezTo>
                    <a:pt x="15" y="172"/>
                    <a:pt x="13" y="171"/>
                    <a:pt x="12" y="172"/>
                  </a:cubicBezTo>
                  <a:cubicBezTo>
                    <a:pt x="12" y="172"/>
                    <a:pt x="12" y="174"/>
                    <a:pt x="14" y="173"/>
                  </a:cubicBezTo>
                  <a:cubicBezTo>
                    <a:pt x="17" y="173"/>
                    <a:pt x="14" y="173"/>
                    <a:pt x="15" y="175"/>
                  </a:cubicBezTo>
                  <a:cubicBezTo>
                    <a:pt x="16" y="176"/>
                    <a:pt x="14" y="174"/>
                    <a:pt x="10" y="175"/>
                  </a:cubicBezTo>
                  <a:cubicBezTo>
                    <a:pt x="7" y="176"/>
                    <a:pt x="12" y="175"/>
                    <a:pt x="12" y="176"/>
                  </a:cubicBezTo>
                  <a:cubicBezTo>
                    <a:pt x="13" y="178"/>
                    <a:pt x="12" y="175"/>
                    <a:pt x="9" y="177"/>
                  </a:cubicBezTo>
                  <a:cubicBezTo>
                    <a:pt x="6" y="178"/>
                    <a:pt x="8" y="179"/>
                    <a:pt x="7" y="178"/>
                  </a:cubicBezTo>
                  <a:cubicBezTo>
                    <a:pt x="5" y="178"/>
                    <a:pt x="7" y="179"/>
                    <a:pt x="5" y="179"/>
                  </a:cubicBezTo>
                  <a:cubicBezTo>
                    <a:pt x="3" y="178"/>
                    <a:pt x="2" y="178"/>
                    <a:pt x="3" y="179"/>
                  </a:cubicBezTo>
                  <a:cubicBezTo>
                    <a:pt x="4" y="180"/>
                    <a:pt x="1" y="179"/>
                    <a:pt x="2" y="180"/>
                  </a:cubicBezTo>
                  <a:cubicBezTo>
                    <a:pt x="3" y="181"/>
                    <a:pt x="6" y="180"/>
                    <a:pt x="9" y="181"/>
                  </a:cubicBezTo>
                  <a:cubicBezTo>
                    <a:pt x="11" y="182"/>
                    <a:pt x="8" y="181"/>
                    <a:pt x="7" y="182"/>
                  </a:cubicBezTo>
                  <a:cubicBezTo>
                    <a:pt x="7" y="182"/>
                    <a:pt x="6" y="180"/>
                    <a:pt x="3" y="182"/>
                  </a:cubicBezTo>
                  <a:cubicBezTo>
                    <a:pt x="0" y="183"/>
                    <a:pt x="5" y="184"/>
                    <a:pt x="3" y="185"/>
                  </a:cubicBezTo>
                  <a:cubicBezTo>
                    <a:pt x="0" y="185"/>
                    <a:pt x="3" y="185"/>
                    <a:pt x="2" y="186"/>
                  </a:cubicBezTo>
                  <a:cubicBezTo>
                    <a:pt x="2" y="187"/>
                    <a:pt x="3" y="188"/>
                    <a:pt x="5" y="187"/>
                  </a:cubicBezTo>
                  <a:cubicBezTo>
                    <a:pt x="7" y="186"/>
                    <a:pt x="9" y="188"/>
                    <a:pt x="10" y="187"/>
                  </a:cubicBezTo>
                  <a:cubicBezTo>
                    <a:pt x="10" y="185"/>
                    <a:pt x="11" y="187"/>
                    <a:pt x="13" y="187"/>
                  </a:cubicBezTo>
                  <a:cubicBezTo>
                    <a:pt x="15" y="186"/>
                    <a:pt x="16" y="187"/>
                    <a:pt x="14" y="187"/>
                  </a:cubicBezTo>
                  <a:cubicBezTo>
                    <a:pt x="11" y="188"/>
                    <a:pt x="15" y="190"/>
                    <a:pt x="12" y="188"/>
                  </a:cubicBezTo>
                  <a:cubicBezTo>
                    <a:pt x="10" y="186"/>
                    <a:pt x="10" y="189"/>
                    <a:pt x="9" y="188"/>
                  </a:cubicBezTo>
                  <a:cubicBezTo>
                    <a:pt x="7" y="187"/>
                    <a:pt x="5" y="189"/>
                    <a:pt x="4" y="188"/>
                  </a:cubicBezTo>
                  <a:cubicBezTo>
                    <a:pt x="2" y="188"/>
                    <a:pt x="2" y="188"/>
                    <a:pt x="2" y="189"/>
                  </a:cubicBezTo>
                  <a:cubicBezTo>
                    <a:pt x="2" y="191"/>
                    <a:pt x="4" y="189"/>
                    <a:pt x="4" y="191"/>
                  </a:cubicBezTo>
                  <a:cubicBezTo>
                    <a:pt x="4" y="192"/>
                    <a:pt x="2" y="189"/>
                    <a:pt x="2" y="191"/>
                  </a:cubicBezTo>
                  <a:cubicBezTo>
                    <a:pt x="3" y="193"/>
                    <a:pt x="4" y="191"/>
                    <a:pt x="4" y="192"/>
                  </a:cubicBezTo>
                  <a:cubicBezTo>
                    <a:pt x="4" y="194"/>
                    <a:pt x="2" y="194"/>
                    <a:pt x="2" y="194"/>
                  </a:cubicBezTo>
                  <a:cubicBezTo>
                    <a:pt x="4" y="195"/>
                    <a:pt x="4" y="196"/>
                    <a:pt x="5" y="195"/>
                  </a:cubicBezTo>
                  <a:cubicBezTo>
                    <a:pt x="5" y="194"/>
                    <a:pt x="5" y="196"/>
                    <a:pt x="6" y="196"/>
                  </a:cubicBezTo>
                  <a:cubicBezTo>
                    <a:pt x="6" y="195"/>
                    <a:pt x="5" y="197"/>
                    <a:pt x="6" y="197"/>
                  </a:cubicBezTo>
                  <a:cubicBezTo>
                    <a:pt x="7" y="197"/>
                    <a:pt x="6" y="195"/>
                    <a:pt x="8" y="195"/>
                  </a:cubicBezTo>
                  <a:cubicBezTo>
                    <a:pt x="9" y="194"/>
                    <a:pt x="7" y="197"/>
                    <a:pt x="6" y="198"/>
                  </a:cubicBezTo>
                  <a:cubicBezTo>
                    <a:pt x="4" y="198"/>
                    <a:pt x="7" y="198"/>
                    <a:pt x="6" y="199"/>
                  </a:cubicBezTo>
                  <a:cubicBezTo>
                    <a:pt x="5" y="200"/>
                    <a:pt x="6" y="198"/>
                    <a:pt x="4" y="200"/>
                  </a:cubicBezTo>
                  <a:cubicBezTo>
                    <a:pt x="2" y="202"/>
                    <a:pt x="4" y="204"/>
                    <a:pt x="5" y="203"/>
                  </a:cubicBezTo>
                  <a:cubicBezTo>
                    <a:pt x="5" y="202"/>
                    <a:pt x="6" y="203"/>
                    <a:pt x="6" y="202"/>
                  </a:cubicBezTo>
                  <a:cubicBezTo>
                    <a:pt x="7" y="201"/>
                    <a:pt x="8" y="202"/>
                    <a:pt x="7" y="203"/>
                  </a:cubicBezTo>
                  <a:cubicBezTo>
                    <a:pt x="6" y="203"/>
                    <a:pt x="8" y="203"/>
                    <a:pt x="7" y="204"/>
                  </a:cubicBezTo>
                  <a:cubicBezTo>
                    <a:pt x="6" y="205"/>
                    <a:pt x="8" y="205"/>
                    <a:pt x="7" y="206"/>
                  </a:cubicBezTo>
                  <a:cubicBezTo>
                    <a:pt x="5" y="206"/>
                    <a:pt x="5" y="204"/>
                    <a:pt x="5" y="206"/>
                  </a:cubicBezTo>
                  <a:cubicBezTo>
                    <a:pt x="4" y="208"/>
                    <a:pt x="4" y="208"/>
                    <a:pt x="5" y="208"/>
                  </a:cubicBezTo>
                  <a:cubicBezTo>
                    <a:pt x="6" y="210"/>
                    <a:pt x="7" y="209"/>
                    <a:pt x="7" y="210"/>
                  </a:cubicBezTo>
                  <a:cubicBezTo>
                    <a:pt x="8" y="211"/>
                    <a:pt x="9" y="211"/>
                    <a:pt x="10" y="212"/>
                  </a:cubicBezTo>
                  <a:cubicBezTo>
                    <a:pt x="11" y="212"/>
                    <a:pt x="10" y="212"/>
                    <a:pt x="11" y="213"/>
                  </a:cubicBezTo>
                  <a:cubicBezTo>
                    <a:pt x="11" y="214"/>
                    <a:pt x="11" y="212"/>
                    <a:pt x="12" y="213"/>
                  </a:cubicBezTo>
                  <a:cubicBezTo>
                    <a:pt x="13" y="213"/>
                    <a:pt x="12" y="214"/>
                    <a:pt x="13" y="213"/>
                  </a:cubicBezTo>
                  <a:cubicBezTo>
                    <a:pt x="15" y="213"/>
                    <a:pt x="18" y="213"/>
                    <a:pt x="19" y="212"/>
                  </a:cubicBezTo>
                  <a:cubicBezTo>
                    <a:pt x="20" y="212"/>
                    <a:pt x="21" y="211"/>
                    <a:pt x="22" y="209"/>
                  </a:cubicBezTo>
                  <a:cubicBezTo>
                    <a:pt x="23" y="208"/>
                    <a:pt x="24" y="209"/>
                    <a:pt x="24" y="208"/>
                  </a:cubicBezTo>
                  <a:cubicBezTo>
                    <a:pt x="24" y="207"/>
                    <a:pt x="26" y="208"/>
                    <a:pt x="25" y="207"/>
                  </a:cubicBezTo>
                  <a:cubicBezTo>
                    <a:pt x="24" y="206"/>
                    <a:pt x="27" y="207"/>
                    <a:pt x="26" y="205"/>
                  </a:cubicBezTo>
                  <a:cubicBezTo>
                    <a:pt x="26" y="204"/>
                    <a:pt x="27" y="206"/>
                    <a:pt x="28" y="205"/>
                  </a:cubicBezTo>
                  <a:cubicBezTo>
                    <a:pt x="29" y="205"/>
                    <a:pt x="30" y="206"/>
                    <a:pt x="30" y="204"/>
                  </a:cubicBezTo>
                  <a:cubicBezTo>
                    <a:pt x="30" y="202"/>
                    <a:pt x="32" y="203"/>
                    <a:pt x="30" y="202"/>
                  </a:cubicBezTo>
                  <a:cubicBezTo>
                    <a:pt x="30" y="201"/>
                    <a:pt x="29" y="200"/>
                    <a:pt x="31" y="201"/>
                  </a:cubicBezTo>
                  <a:cubicBezTo>
                    <a:pt x="32" y="202"/>
                    <a:pt x="31" y="199"/>
                    <a:pt x="32" y="200"/>
                  </a:cubicBezTo>
                  <a:cubicBezTo>
                    <a:pt x="32" y="202"/>
                    <a:pt x="31" y="201"/>
                    <a:pt x="32" y="202"/>
                  </a:cubicBezTo>
                  <a:cubicBezTo>
                    <a:pt x="32" y="203"/>
                    <a:pt x="31" y="204"/>
                    <a:pt x="33" y="204"/>
                  </a:cubicBezTo>
                  <a:cubicBezTo>
                    <a:pt x="34" y="204"/>
                    <a:pt x="33" y="204"/>
                    <a:pt x="35" y="204"/>
                  </a:cubicBezTo>
                  <a:cubicBezTo>
                    <a:pt x="35" y="204"/>
                    <a:pt x="35" y="205"/>
                    <a:pt x="36" y="206"/>
                  </a:cubicBezTo>
                  <a:cubicBezTo>
                    <a:pt x="36" y="207"/>
                    <a:pt x="38" y="205"/>
                    <a:pt x="37" y="202"/>
                  </a:cubicBezTo>
                  <a:cubicBezTo>
                    <a:pt x="36" y="200"/>
                    <a:pt x="38" y="200"/>
                    <a:pt x="38" y="199"/>
                  </a:cubicBezTo>
                  <a:cubicBezTo>
                    <a:pt x="37" y="197"/>
                    <a:pt x="39" y="199"/>
                    <a:pt x="40" y="197"/>
                  </a:cubicBezTo>
                  <a:cubicBezTo>
                    <a:pt x="42" y="195"/>
                    <a:pt x="40" y="195"/>
                    <a:pt x="41" y="194"/>
                  </a:cubicBezTo>
                  <a:cubicBezTo>
                    <a:pt x="43" y="193"/>
                    <a:pt x="39" y="189"/>
                    <a:pt x="40" y="188"/>
                  </a:cubicBezTo>
                  <a:cubicBezTo>
                    <a:pt x="40" y="187"/>
                    <a:pt x="42" y="189"/>
                    <a:pt x="42" y="187"/>
                  </a:cubicBezTo>
                  <a:cubicBezTo>
                    <a:pt x="43" y="186"/>
                    <a:pt x="44" y="185"/>
                    <a:pt x="41" y="184"/>
                  </a:cubicBezTo>
                  <a:cubicBezTo>
                    <a:pt x="37" y="182"/>
                    <a:pt x="41" y="179"/>
                    <a:pt x="40" y="176"/>
                  </a:cubicBezTo>
                  <a:cubicBezTo>
                    <a:pt x="38" y="174"/>
                    <a:pt x="40" y="174"/>
                    <a:pt x="39" y="173"/>
                  </a:cubicBezTo>
                  <a:cubicBezTo>
                    <a:pt x="38" y="172"/>
                    <a:pt x="40" y="172"/>
                    <a:pt x="39" y="170"/>
                  </a:cubicBezTo>
                  <a:cubicBezTo>
                    <a:pt x="37" y="168"/>
                    <a:pt x="40" y="168"/>
                    <a:pt x="39" y="167"/>
                  </a:cubicBezTo>
                  <a:cubicBezTo>
                    <a:pt x="39" y="165"/>
                    <a:pt x="43" y="163"/>
                    <a:pt x="44" y="162"/>
                  </a:cubicBezTo>
                  <a:cubicBezTo>
                    <a:pt x="46" y="161"/>
                    <a:pt x="49" y="164"/>
                    <a:pt x="50" y="160"/>
                  </a:cubicBezTo>
                  <a:cubicBezTo>
                    <a:pt x="51" y="158"/>
                    <a:pt x="49" y="159"/>
                    <a:pt x="48" y="158"/>
                  </a:cubicBezTo>
                  <a:cubicBezTo>
                    <a:pt x="46" y="157"/>
                    <a:pt x="51" y="154"/>
                    <a:pt x="51" y="153"/>
                  </a:cubicBezTo>
                  <a:cubicBezTo>
                    <a:pt x="51" y="151"/>
                    <a:pt x="52" y="152"/>
                    <a:pt x="52" y="150"/>
                  </a:cubicBezTo>
                  <a:cubicBezTo>
                    <a:pt x="51" y="147"/>
                    <a:pt x="53" y="148"/>
                    <a:pt x="51" y="144"/>
                  </a:cubicBezTo>
                  <a:cubicBezTo>
                    <a:pt x="51" y="143"/>
                    <a:pt x="58" y="144"/>
                    <a:pt x="56" y="142"/>
                  </a:cubicBezTo>
                  <a:cubicBezTo>
                    <a:pt x="55" y="140"/>
                    <a:pt x="57" y="141"/>
                    <a:pt x="58" y="138"/>
                  </a:cubicBezTo>
                  <a:cubicBezTo>
                    <a:pt x="60" y="136"/>
                    <a:pt x="61" y="137"/>
                    <a:pt x="61" y="135"/>
                  </a:cubicBezTo>
                  <a:cubicBezTo>
                    <a:pt x="62" y="134"/>
                    <a:pt x="60" y="133"/>
                    <a:pt x="60" y="132"/>
                  </a:cubicBezTo>
                  <a:cubicBezTo>
                    <a:pt x="60" y="131"/>
                    <a:pt x="61" y="132"/>
                    <a:pt x="63" y="129"/>
                  </a:cubicBezTo>
                  <a:cubicBezTo>
                    <a:pt x="63" y="127"/>
                    <a:pt x="65" y="127"/>
                    <a:pt x="66" y="126"/>
                  </a:cubicBezTo>
                  <a:cubicBezTo>
                    <a:pt x="67" y="126"/>
                    <a:pt x="68" y="128"/>
                    <a:pt x="70" y="127"/>
                  </a:cubicBezTo>
                  <a:cubicBezTo>
                    <a:pt x="72" y="126"/>
                    <a:pt x="69" y="123"/>
                    <a:pt x="70" y="122"/>
                  </a:cubicBezTo>
                  <a:cubicBezTo>
                    <a:pt x="73" y="120"/>
                    <a:pt x="78" y="125"/>
                    <a:pt x="81" y="123"/>
                  </a:cubicBezTo>
                  <a:cubicBezTo>
                    <a:pt x="83" y="122"/>
                    <a:pt x="78" y="123"/>
                    <a:pt x="81" y="121"/>
                  </a:cubicBezTo>
                  <a:cubicBezTo>
                    <a:pt x="84" y="118"/>
                    <a:pt x="78" y="117"/>
                    <a:pt x="84" y="117"/>
                  </a:cubicBezTo>
                  <a:cubicBezTo>
                    <a:pt x="84" y="116"/>
                    <a:pt x="86" y="118"/>
                    <a:pt x="86" y="117"/>
                  </a:cubicBezTo>
                  <a:cubicBezTo>
                    <a:pt x="86" y="117"/>
                    <a:pt x="85" y="116"/>
                    <a:pt x="86" y="115"/>
                  </a:cubicBezTo>
                  <a:cubicBezTo>
                    <a:pt x="88" y="114"/>
                    <a:pt x="90" y="116"/>
                    <a:pt x="92" y="118"/>
                  </a:cubicBezTo>
                  <a:cubicBezTo>
                    <a:pt x="94" y="120"/>
                    <a:pt x="91" y="120"/>
                    <a:pt x="94" y="120"/>
                  </a:cubicBezTo>
                  <a:cubicBezTo>
                    <a:pt x="98" y="120"/>
                    <a:pt x="96" y="121"/>
                    <a:pt x="98" y="121"/>
                  </a:cubicBezTo>
                  <a:cubicBezTo>
                    <a:pt x="101" y="120"/>
                    <a:pt x="100" y="119"/>
                    <a:pt x="101" y="119"/>
                  </a:cubicBezTo>
                  <a:cubicBezTo>
                    <a:pt x="102" y="120"/>
                    <a:pt x="104" y="120"/>
                    <a:pt x="106" y="122"/>
                  </a:cubicBezTo>
                  <a:cubicBezTo>
                    <a:pt x="106" y="121"/>
                    <a:pt x="107" y="122"/>
                    <a:pt x="107" y="120"/>
                  </a:cubicBezTo>
                  <a:cubicBezTo>
                    <a:pt x="108" y="118"/>
                    <a:pt x="112" y="119"/>
                    <a:pt x="110" y="117"/>
                  </a:cubicBezTo>
                  <a:cubicBezTo>
                    <a:pt x="109" y="115"/>
                    <a:pt x="111" y="115"/>
                    <a:pt x="111" y="113"/>
                  </a:cubicBezTo>
                  <a:cubicBezTo>
                    <a:pt x="111" y="112"/>
                    <a:pt x="112" y="110"/>
                    <a:pt x="114" y="109"/>
                  </a:cubicBezTo>
                  <a:cubicBezTo>
                    <a:pt x="116" y="108"/>
                    <a:pt x="115" y="110"/>
                    <a:pt x="119" y="108"/>
                  </a:cubicBezTo>
                  <a:cubicBezTo>
                    <a:pt x="121" y="107"/>
                    <a:pt x="121" y="107"/>
                    <a:pt x="122" y="109"/>
                  </a:cubicBezTo>
                  <a:cubicBezTo>
                    <a:pt x="123" y="110"/>
                    <a:pt x="128" y="111"/>
                    <a:pt x="129" y="113"/>
                  </a:cubicBezTo>
                  <a:cubicBezTo>
                    <a:pt x="129" y="114"/>
                    <a:pt x="124" y="116"/>
                    <a:pt x="127" y="117"/>
                  </a:cubicBezTo>
                  <a:cubicBezTo>
                    <a:pt x="128" y="118"/>
                    <a:pt x="128" y="117"/>
                    <a:pt x="129" y="115"/>
                  </a:cubicBezTo>
                  <a:close/>
                  <a:moveTo>
                    <a:pt x="101" y="103"/>
                  </a:moveTo>
                  <a:cubicBezTo>
                    <a:pt x="102" y="103"/>
                    <a:pt x="103" y="102"/>
                    <a:pt x="101" y="101"/>
                  </a:cubicBezTo>
                  <a:cubicBezTo>
                    <a:pt x="99" y="101"/>
                    <a:pt x="100" y="104"/>
                    <a:pt x="101" y="103"/>
                  </a:cubicBezTo>
                  <a:close/>
                  <a:moveTo>
                    <a:pt x="98" y="105"/>
                  </a:moveTo>
                  <a:cubicBezTo>
                    <a:pt x="99" y="104"/>
                    <a:pt x="101" y="103"/>
                    <a:pt x="99" y="102"/>
                  </a:cubicBezTo>
                  <a:cubicBezTo>
                    <a:pt x="98" y="102"/>
                    <a:pt x="99" y="103"/>
                    <a:pt x="98" y="103"/>
                  </a:cubicBezTo>
                  <a:cubicBezTo>
                    <a:pt x="96" y="104"/>
                    <a:pt x="95" y="104"/>
                    <a:pt x="97" y="105"/>
                  </a:cubicBezTo>
                  <a:cubicBezTo>
                    <a:pt x="97" y="105"/>
                    <a:pt x="98" y="106"/>
                    <a:pt x="98" y="105"/>
                  </a:cubicBezTo>
                  <a:close/>
                  <a:moveTo>
                    <a:pt x="96" y="105"/>
                  </a:moveTo>
                  <a:cubicBezTo>
                    <a:pt x="96" y="105"/>
                    <a:pt x="95" y="104"/>
                    <a:pt x="93" y="105"/>
                  </a:cubicBezTo>
                  <a:cubicBezTo>
                    <a:pt x="92" y="106"/>
                    <a:pt x="97" y="106"/>
                    <a:pt x="96" y="105"/>
                  </a:cubicBezTo>
                  <a:close/>
                  <a:moveTo>
                    <a:pt x="95" y="103"/>
                  </a:moveTo>
                  <a:cubicBezTo>
                    <a:pt x="96" y="103"/>
                    <a:pt x="96" y="103"/>
                    <a:pt x="98" y="102"/>
                  </a:cubicBezTo>
                  <a:cubicBezTo>
                    <a:pt x="100" y="100"/>
                    <a:pt x="99" y="100"/>
                    <a:pt x="97" y="100"/>
                  </a:cubicBezTo>
                  <a:cubicBezTo>
                    <a:pt x="96" y="101"/>
                    <a:pt x="98" y="101"/>
                    <a:pt x="97" y="101"/>
                  </a:cubicBezTo>
                  <a:cubicBezTo>
                    <a:pt x="96" y="102"/>
                    <a:pt x="95" y="101"/>
                    <a:pt x="95" y="102"/>
                  </a:cubicBezTo>
                  <a:cubicBezTo>
                    <a:pt x="95" y="103"/>
                    <a:pt x="95" y="101"/>
                    <a:pt x="94" y="102"/>
                  </a:cubicBezTo>
                  <a:cubicBezTo>
                    <a:pt x="92" y="102"/>
                    <a:pt x="90" y="103"/>
                    <a:pt x="92" y="103"/>
                  </a:cubicBezTo>
                  <a:cubicBezTo>
                    <a:pt x="93" y="103"/>
                    <a:pt x="91" y="104"/>
                    <a:pt x="93" y="104"/>
                  </a:cubicBezTo>
                  <a:cubicBezTo>
                    <a:pt x="94" y="103"/>
                    <a:pt x="94" y="103"/>
                    <a:pt x="95" y="103"/>
                  </a:cubicBezTo>
                  <a:close/>
                  <a:moveTo>
                    <a:pt x="84" y="108"/>
                  </a:moveTo>
                  <a:cubicBezTo>
                    <a:pt x="85" y="108"/>
                    <a:pt x="85" y="108"/>
                    <a:pt x="85" y="107"/>
                  </a:cubicBezTo>
                  <a:cubicBezTo>
                    <a:pt x="85" y="106"/>
                    <a:pt x="85" y="105"/>
                    <a:pt x="83" y="106"/>
                  </a:cubicBezTo>
                  <a:cubicBezTo>
                    <a:pt x="82" y="107"/>
                    <a:pt x="82" y="107"/>
                    <a:pt x="84" y="108"/>
                  </a:cubicBezTo>
                  <a:close/>
                  <a:moveTo>
                    <a:pt x="80" y="106"/>
                  </a:moveTo>
                  <a:cubicBezTo>
                    <a:pt x="79" y="106"/>
                    <a:pt x="79" y="105"/>
                    <a:pt x="79" y="106"/>
                  </a:cubicBezTo>
                  <a:cubicBezTo>
                    <a:pt x="78" y="107"/>
                    <a:pt x="80" y="108"/>
                    <a:pt x="81" y="107"/>
                  </a:cubicBezTo>
                  <a:cubicBezTo>
                    <a:pt x="82" y="107"/>
                    <a:pt x="81" y="107"/>
                    <a:pt x="80" y="106"/>
                  </a:cubicBezTo>
                  <a:close/>
                  <a:moveTo>
                    <a:pt x="102" y="99"/>
                  </a:moveTo>
                  <a:cubicBezTo>
                    <a:pt x="102" y="99"/>
                    <a:pt x="101" y="99"/>
                    <a:pt x="101" y="99"/>
                  </a:cubicBezTo>
                  <a:cubicBezTo>
                    <a:pt x="102" y="100"/>
                    <a:pt x="103" y="100"/>
                    <a:pt x="102" y="99"/>
                  </a:cubicBezTo>
                  <a:close/>
                  <a:moveTo>
                    <a:pt x="84" y="110"/>
                  </a:moveTo>
                  <a:cubicBezTo>
                    <a:pt x="84" y="110"/>
                    <a:pt x="85" y="109"/>
                    <a:pt x="84" y="109"/>
                  </a:cubicBezTo>
                  <a:cubicBezTo>
                    <a:pt x="84" y="108"/>
                    <a:pt x="83" y="110"/>
                    <a:pt x="84" y="110"/>
                  </a:cubicBezTo>
                  <a:close/>
                  <a:moveTo>
                    <a:pt x="86" y="109"/>
                  </a:moveTo>
                  <a:cubicBezTo>
                    <a:pt x="87" y="108"/>
                    <a:pt x="85" y="107"/>
                    <a:pt x="85" y="108"/>
                  </a:cubicBezTo>
                  <a:cubicBezTo>
                    <a:pt x="85" y="109"/>
                    <a:pt x="85" y="109"/>
                    <a:pt x="86" y="109"/>
                  </a:cubicBezTo>
                  <a:close/>
                  <a:moveTo>
                    <a:pt x="80" y="108"/>
                  </a:moveTo>
                  <a:cubicBezTo>
                    <a:pt x="80" y="108"/>
                    <a:pt x="79" y="108"/>
                    <a:pt x="78" y="109"/>
                  </a:cubicBezTo>
                  <a:cubicBezTo>
                    <a:pt x="78" y="110"/>
                    <a:pt x="80" y="109"/>
                    <a:pt x="80" y="108"/>
                  </a:cubicBezTo>
                  <a:close/>
                  <a:moveTo>
                    <a:pt x="78" y="109"/>
                  </a:moveTo>
                  <a:cubicBezTo>
                    <a:pt x="79" y="108"/>
                    <a:pt x="79" y="108"/>
                    <a:pt x="79" y="108"/>
                  </a:cubicBezTo>
                  <a:cubicBezTo>
                    <a:pt x="78" y="108"/>
                    <a:pt x="78" y="108"/>
                    <a:pt x="77" y="108"/>
                  </a:cubicBezTo>
                  <a:cubicBezTo>
                    <a:pt x="76" y="107"/>
                    <a:pt x="76" y="108"/>
                    <a:pt x="76" y="108"/>
                  </a:cubicBezTo>
                  <a:cubicBezTo>
                    <a:pt x="75" y="108"/>
                    <a:pt x="75" y="108"/>
                    <a:pt x="74" y="109"/>
                  </a:cubicBezTo>
                  <a:cubicBezTo>
                    <a:pt x="74" y="109"/>
                    <a:pt x="75" y="109"/>
                    <a:pt x="76" y="110"/>
                  </a:cubicBezTo>
                  <a:cubicBezTo>
                    <a:pt x="77" y="110"/>
                    <a:pt x="77" y="110"/>
                    <a:pt x="78" y="109"/>
                  </a:cubicBezTo>
                  <a:close/>
                  <a:moveTo>
                    <a:pt x="77" y="106"/>
                  </a:moveTo>
                  <a:cubicBezTo>
                    <a:pt x="76" y="106"/>
                    <a:pt x="75" y="107"/>
                    <a:pt x="76" y="107"/>
                  </a:cubicBezTo>
                  <a:cubicBezTo>
                    <a:pt x="77" y="107"/>
                    <a:pt x="77" y="106"/>
                    <a:pt x="77" y="106"/>
                  </a:cubicBezTo>
                  <a:close/>
                  <a:moveTo>
                    <a:pt x="75" y="107"/>
                  </a:moveTo>
                  <a:cubicBezTo>
                    <a:pt x="75" y="107"/>
                    <a:pt x="75" y="107"/>
                    <a:pt x="74" y="107"/>
                  </a:cubicBezTo>
                  <a:cubicBezTo>
                    <a:pt x="74" y="107"/>
                    <a:pt x="74" y="107"/>
                    <a:pt x="74" y="108"/>
                  </a:cubicBezTo>
                  <a:cubicBezTo>
                    <a:pt x="74" y="109"/>
                    <a:pt x="75" y="107"/>
                    <a:pt x="75" y="107"/>
                  </a:cubicBezTo>
                  <a:close/>
                  <a:moveTo>
                    <a:pt x="74" y="112"/>
                  </a:moveTo>
                  <a:cubicBezTo>
                    <a:pt x="74" y="111"/>
                    <a:pt x="77" y="111"/>
                    <a:pt x="75" y="110"/>
                  </a:cubicBezTo>
                  <a:cubicBezTo>
                    <a:pt x="73" y="109"/>
                    <a:pt x="74" y="110"/>
                    <a:pt x="74" y="110"/>
                  </a:cubicBezTo>
                  <a:cubicBezTo>
                    <a:pt x="73" y="110"/>
                    <a:pt x="73" y="111"/>
                    <a:pt x="73" y="110"/>
                  </a:cubicBezTo>
                  <a:cubicBezTo>
                    <a:pt x="72" y="110"/>
                    <a:pt x="72" y="110"/>
                    <a:pt x="72" y="111"/>
                  </a:cubicBezTo>
                  <a:cubicBezTo>
                    <a:pt x="71" y="112"/>
                    <a:pt x="71" y="111"/>
                    <a:pt x="70" y="112"/>
                  </a:cubicBezTo>
                  <a:cubicBezTo>
                    <a:pt x="70" y="112"/>
                    <a:pt x="70" y="112"/>
                    <a:pt x="73" y="112"/>
                  </a:cubicBezTo>
                  <a:cubicBezTo>
                    <a:pt x="73" y="112"/>
                    <a:pt x="74" y="112"/>
                    <a:pt x="74" y="112"/>
                  </a:cubicBezTo>
                  <a:close/>
                  <a:moveTo>
                    <a:pt x="70" y="115"/>
                  </a:moveTo>
                  <a:cubicBezTo>
                    <a:pt x="69" y="114"/>
                    <a:pt x="70" y="114"/>
                    <a:pt x="70" y="114"/>
                  </a:cubicBezTo>
                  <a:cubicBezTo>
                    <a:pt x="70" y="113"/>
                    <a:pt x="71" y="112"/>
                    <a:pt x="70" y="113"/>
                  </a:cubicBezTo>
                  <a:cubicBezTo>
                    <a:pt x="70" y="113"/>
                    <a:pt x="70" y="112"/>
                    <a:pt x="69" y="112"/>
                  </a:cubicBezTo>
                  <a:cubicBezTo>
                    <a:pt x="69" y="113"/>
                    <a:pt x="69" y="111"/>
                    <a:pt x="68" y="112"/>
                  </a:cubicBezTo>
                  <a:cubicBezTo>
                    <a:pt x="68" y="113"/>
                    <a:pt x="67" y="112"/>
                    <a:pt x="67" y="112"/>
                  </a:cubicBezTo>
                  <a:cubicBezTo>
                    <a:pt x="67" y="113"/>
                    <a:pt x="67" y="112"/>
                    <a:pt x="66" y="113"/>
                  </a:cubicBezTo>
                  <a:cubicBezTo>
                    <a:pt x="65" y="113"/>
                    <a:pt x="67" y="113"/>
                    <a:pt x="67" y="114"/>
                  </a:cubicBezTo>
                  <a:cubicBezTo>
                    <a:pt x="67" y="114"/>
                    <a:pt x="64" y="114"/>
                    <a:pt x="65" y="114"/>
                  </a:cubicBezTo>
                  <a:cubicBezTo>
                    <a:pt x="66" y="115"/>
                    <a:pt x="64" y="114"/>
                    <a:pt x="65" y="115"/>
                  </a:cubicBezTo>
                  <a:cubicBezTo>
                    <a:pt x="65" y="115"/>
                    <a:pt x="64" y="115"/>
                    <a:pt x="65" y="116"/>
                  </a:cubicBezTo>
                  <a:cubicBezTo>
                    <a:pt x="65" y="116"/>
                    <a:pt x="63" y="117"/>
                    <a:pt x="65" y="117"/>
                  </a:cubicBezTo>
                  <a:cubicBezTo>
                    <a:pt x="66" y="117"/>
                    <a:pt x="65" y="118"/>
                    <a:pt x="66" y="117"/>
                  </a:cubicBezTo>
                  <a:cubicBezTo>
                    <a:pt x="67" y="117"/>
                    <a:pt x="67" y="116"/>
                    <a:pt x="67" y="116"/>
                  </a:cubicBezTo>
                  <a:cubicBezTo>
                    <a:pt x="68" y="116"/>
                    <a:pt x="67" y="117"/>
                    <a:pt x="69" y="116"/>
                  </a:cubicBezTo>
                  <a:cubicBezTo>
                    <a:pt x="70" y="116"/>
                    <a:pt x="70" y="116"/>
                    <a:pt x="70" y="115"/>
                  </a:cubicBezTo>
                  <a:close/>
                  <a:moveTo>
                    <a:pt x="67" y="118"/>
                  </a:moveTo>
                  <a:cubicBezTo>
                    <a:pt x="66" y="118"/>
                    <a:pt x="65" y="118"/>
                    <a:pt x="66" y="119"/>
                  </a:cubicBezTo>
                  <a:cubicBezTo>
                    <a:pt x="66" y="119"/>
                    <a:pt x="67" y="119"/>
                    <a:pt x="67" y="118"/>
                  </a:cubicBezTo>
                  <a:close/>
                  <a:moveTo>
                    <a:pt x="65" y="120"/>
                  </a:moveTo>
                  <a:cubicBezTo>
                    <a:pt x="66" y="120"/>
                    <a:pt x="64" y="119"/>
                    <a:pt x="64" y="120"/>
                  </a:cubicBezTo>
                  <a:cubicBezTo>
                    <a:pt x="63" y="120"/>
                    <a:pt x="64" y="120"/>
                    <a:pt x="65" y="120"/>
                  </a:cubicBezTo>
                  <a:close/>
                  <a:moveTo>
                    <a:pt x="55" y="127"/>
                  </a:moveTo>
                  <a:cubicBezTo>
                    <a:pt x="54" y="127"/>
                    <a:pt x="54" y="128"/>
                    <a:pt x="54" y="128"/>
                  </a:cubicBezTo>
                  <a:cubicBezTo>
                    <a:pt x="55" y="127"/>
                    <a:pt x="55" y="127"/>
                    <a:pt x="55" y="127"/>
                  </a:cubicBezTo>
                  <a:close/>
                  <a:moveTo>
                    <a:pt x="54" y="124"/>
                  </a:moveTo>
                  <a:cubicBezTo>
                    <a:pt x="55" y="123"/>
                    <a:pt x="54" y="123"/>
                    <a:pt x="54" y="123"/>
                  </a:cubicBezTo>
                  <a:cubicBezTo>
                    <a:pt x="54" y="123"/>
                    <a:pt x="53" y="123"/>
                    <a:pt x="52" y="123"/>
                  </a:cubicBezTo>
                  <a:cubicBezTo>
                    <a:pt x="51" y="123"/>
                    <a:pt x="52" y="124"/>
                    <a:pt x="51" y="124"/>
                  </a:cubicBezTo>
                  <a:cubicBezTo>
                    <a:pt x="50" y="124"/>
                    <a:pt x="51" y="124"/>
                    <a:pt x="50" y="125"/>
                  </a:cubicBezTo>
                  <a:cubicBezTo>
                    <a:pt x="50" y="125"/>
                    <a:pt x="50" y="126"/>
                    <a:pt x="52" y="125"/>
                  </a:cubicBezTo>
                  <a:cubicBezTo>
                    <a:pt x="52" y="125"/>
                    <a:pt x="53" y="125"/>
                    <a:pt x="54" y="124"/>
                  </a:cubicBezTo>
                  <a:close/>
                  <a:moveTo>
                    <a:pt x="56" y="121"/>
                  </a:moveTo>
                  <a:cubicBezTo>
                    <a:pt x="57" y="121"/>
                    <a:pt x="55" y="120"/>
                    <a:pt x="56" y="120"/>
                  </a:cubicBezTo>
                  <a:cubicBezTo>
                    <a:pt x="57" y="119"/>
                    <a:pt x="55" y="117"/>
                    <a:pt x="55" y="118"/>
                  </a:cubicBezTo>
                  <a:cubicBezTo>
                    <a:pt x="54" y="118"/>
                    <a:pt x="55" y="119"/>
                    <a:pt x="54" y="119"/>
                  </a:cubicBezTo>
                  <a:cubicBezTo>
                    <a:pt x="53" y="119"/>
                    <a:pt x="54" y="120"/>
                    <a:pt x="53" y="120"/>
                  </a:cubicBezTo>
                  <a:cubicBezTo>
                    <a:pt x="52" y="120"/>
                    <a:pt x="53" y="119"/>
                    <a:pt x="52" y="119"/>
                  </a:cubicBezTo>
                  <a:cubicBezTo>
                    <a:pt x="52" y="120"/>
                    <a:pt x="51" y="119"/>
                    <a:pt x="51" y="120"/>
                  </a:cubicBezTo>
                  <a:cubicBezTo>
                    <a:pt x="51" y="120"/>
                    <a:pt x="50" y="121"/>
                    <a:pt x="51" y="121"/>
                  </a:cubicBezTo>
                  <a:cubicBezTo>
                    <a:pt x="52" y="122"/>
                    <a:pt x="52" y="121"/>
                    <a:pt x="54" y="120"/>
                  </a:cubicBezTo>
                  <a:cubicBezTo>
                    <a:pt x="56" y="120"/>
                    <a:pt x="52" y="121"/>
                    <a:pt x="53" y="122"/>
                  </a:cubicBezTo>
                  <a:cubicBezTo>
                    <a:pt x="54" y="122"/>
                    <a:pt x="55" y="121"/>
                    <a:pt x="56" y="121"/>
                  </a:cubicBezTo>
                  <a:close/>
                  <a:moveTo>
                    <a:pt x="57" y="119"/>
                  </a:moveTo>
                  <a:cubicBezTo>
                    <a:pt x="57" y="119"/>
                    <a:pt x="57" y="118"/>
                    <a:pt x="58" y="118"/>
                  </a:cubicBezTo>
                  <a:cubicBezTo>
                    <a:pt x="59" y="118"/>
                    <a:pt x="59" y="117"/>
                    <a:pt x="60" y="116"/>
                  </a:cubicBezTo>
                  <a:cubicBezTo>
                    <a:pt x="60" y="115"/>
                    <a:pt x="60" y="114"/>
                    <a:pt x="59" y="115"/>
                  </a:cubicBezTo>
                  <a:cubicBezTo>
                    <a:pt x="58" y="116"/>
                    <a:pt x="57" y="116"/>
                    <a:pt x="57" y="118"/>
                  </a:cubicBezTo>
                  <a:cubicBezTo>
                    <a:pt x="56" y="118"/>
                    <a:pt x="56" y="118"/>
                    <a:pt x="57" y="119"/>
                  </a:cubicBezTo>
                  <a:close/>
                  <a:moveTo>
                    <a:pt x="63" y="118"/>
                  </a:moveTo>
                  <a:cubicBezTo>
                    <a:pt x="63" y="118"/>
                    <a:pt x="61" y="118"/>
                    <a:pt x="61" y="118"/>
                  </a:cubicBezTo>
                  <a:cubicBezTo>
                    <a:pt x="61" y="118"/>
                    <a:pt x="62" y="119"/>
                    <a:pt x="63" y="118"/>
                  </a:cubicBezTo>
                  <a:close/>
                  <a:moveTo>
                    <a:pt x="60" y="119"/>
                  </a:moveTo>
                  <a:cubicBezTo>
                    <a:pt x="60" y="119"/>
                    <a:pt x="61" y="120"/>
                    <a:pt x="59" y="121"/>
                  </a:cubicBezTo>
                  <a:cubicBezTo>
                    <a:pt x="58" y="122"/>
                    <a:pt x="60" y="120"/>
                    <a:pt x="59" y="120"/>
                  </a:cubicBezTo>
                  <a:cubicBezTo>
                    <a:pt x="58" y="120"/>
                    <a:pt x="60" y="119"/>
                    <a:pt x="59" y="118"/>
                  </a:cubicBezTo>
                  <a:cubicBezTo>
                    <a:pt x="58" y="118"/>
                    <a:pt x="57" y="119"/>
                    <a:pt x="57" y="120"/>
                  </a:cubicBezTo>
                  <a:cubicBezTo>
                    <a:pt x="56" y="121"/>
                    <a:pt x="58" y="122"/>
                    <a:pt x="56" y="122"/>
                  </a:cubicBezTo>
                  <a:cubicBezTo>
                    <a:pt x="55" y="122"/>
                    <a:pt x="56" y="122"/>
                    <a:pt x="55" y="124"/>
                  </a:cubicBezTo>
                  <a:cubicBezTo>
                    <a:pt x="54" y="125"/>
                    <a:pt x="56" y="123"/>
                    <a:pt x="57" y="124"/>
                  </a:cubicBezTo>
                  <a:cubicBezTo>
                    <a:pt x="58" y="125"/>
                    <a:pt x="58" y="123"/>
                    <a:pt x="58" y="123"/>
                  </a:cubicBezTo>
                  <a:cubicBezTo>
                    <a:pt x="59" y="124"/>
                    <a:pt x="59" y="124"/>
                    <a:pt x="59" y="123"/>
                  </a:cubicBezTo>
                  <a:cubicBezTo>
                    <a:pt x="60" y="122"/>
                    <a:pt x="60" y="122"/>
                    <a:pt x="61" y="122"/>
                  </a:cubicBezTo>
                  <a:cubicBezTo>
                    <a:pt x="63" y="121"/>
                    <a:pt x="62" y="119"/>
                    <a:pt x="61" y="119"/>
                  </a:cubicBezTo>
                  <a:cubicBezTo>
                    <a:pt x="61" y="118"/>
                    <a:pt x="61" y="118"/>
                    <a:pt x="60" y="119"/>
                  </a:cubicBezTo>
                  <a:close/>
                  <a:moveTo>
                    <a:pt x="62" y="122"/>
                  </a:moveTo>
                  <a:cubicBezTo>
                    <a:pt x="62" y="122"/>
                    <a:pt x="61" y="122"/>
                    <a:pt x="60" y="123"/>
                  </a:cubicBezTo>
                  <a:cubicBezTo>
                    <a:pt x="60" y="124"/>
                    <a:pt x="61" y="123"/>
                    <a:pt x="62" y="122"/>
                  </a:cubicBezTo>
                  <a:close/>
                  <a:moveTo>
                    <a:pt x="79" y="107"/>
                  </a:moveTo>
                  <a:cubicBezTo>
                    <a:pt x="79" y="107"/>
                    <a:pt x="78" y="106"/>
                    <a:pt x="77" y="107"/>
                  </a:cubicBezTo>
                  <a:cubicBezTo>
                    <a:pt x="77" y="107"/>
                    <a:pt x="78" y="107"/>
                    <a:pt x="79" y="107"/>
                  </a:cubicBezTo>
                  <a:close/>
                  <a:moveTo>
                    <a:pt x="50" y="124"/>
                  </a:moveTo>
                  <a:cubicBezTo>
                    <a:pt x="50" y="124"/>
                    <a:pt x="50" y="124"/>
                    <a:pt x="49" y="124"/>
                  </a:cubicBezTo>
                  <a:cubicBezTo>
                    <a:pt x="49" y="124"/>
                    <a:pt x="50" y="125"/>
                    <a:pt x="50" y="124"/>
                  </a:cubicBezTo>
                  <a:close/>
                  <a:moveTo>
                    <a:pt x="46" y="126"/>
                  </a:moveTo>
                  <a:cubicBezTo>
                    <a:pt x="46" y="126"/>
                    <a:pt x="46" y="127"/>
                    <a:pt x="47" y="126"/>
                  </a:cubicBezTo>
                  <a:cubicBezTo>
                    <a:pt x="47" y="126"/>
                    <a:pt x="47" y="126"/>
                    <a:pt x="48" y="126"/>
                  </a:cubicBezTo>
                  <a:cubicBezTo>
                    <a:pt x="48" y="126"/>
                    <a:pt x="48" y="125"/>
                    <a:pt x="49" y="125"/>
                  </a:cubicBezTo>
                  <a:cubicBezTo>
                    <a:pt x="50" y="125"/>
                    <a:pt x="49" y="125"/>
                    <a:pt x="48" y="124"/>
                  </a:cubicBezTo>
                  <a:cubicBezTo>
                    <a:pt x="47" y="124"/>
                    <a:pt x="47" y="124"/>
                    <a:pt x="46" y="125"/>
                  </a:cubicBezTo>
                  <a:cubicBezTo>
                    <a:pt x="46" y="126"/>
                    <a:pt x="47" y="126"/>
                    <a:pt x="46" y="126"/>
                  </a:cubicBezTo>
                  <a:close/>
                  <a:moveTo>
                    <a:pt x="46" y="126"/>
                  </a:moveTo>
                  <a:cubicBezTo>
                    <a:pt x="47" y="126"/>
                    <a:pt x="45" y="125"/>
                    <a:pt x="45" y="126"/>
                  </a:cubicBezTo>
                  <a:cubicBezTo>
                    <a:pt x="45" y="127"/>
                    <a:pt x="45" y="126"/>
                    <a:pt x="45" y="127"/>
                  </a:cubicBezTo>
                  <a:cubicBezTo>
                    <a:pt x="45" y="127"/>
                    <a:pt x="45" y="127"/>
                    <a:pt x="46" y="126"/>
                  </a:cubicBezTo>
                  <a:close/>
                  <a:moveTo>
                    <a:pt x="43" y="127"/>
                  </a:moveTo>
                  <a:cubicBezTo>
                    <a:pt x="43" y="129"/>
                    <a:pt x="43" y="129"/>
                    <a:pt x="44" y="128"/>
                  </a:cubicBezTo>
                  <a:cubicBezTo>
                    <a:pt x="44" y="127"/>
                    <a:pt x="44" y="127"/>
                    <a:pt x="44" y="126"/>
                  </a:cubicBezTo>
                  <a:cubicBezTo>
                    <a:pt x="44" y="126"/>
                    <a:pt x="44" y="126"/>
                    <a:pt x="43" y="127"/>
                  </a:cubicBezTo>
                  <a:close/>
                  <a:moveTo>
                    <a:pt x="58" y="127"/>
                  </a:moveTo>
                  <a:cubicBezTo>
                    <a:pt x="58" y="127"/>
                    <a:pt x="57" y="127"/>
                    <a:pt x="57" y="127"/>
                  </a:cubicBezTo>
                  <a:cubicBezTo>
                    <a:pt x="57" y="127"/>
                    <a:pt x="59" y="127"/>
                    <a:pt x="58" y="127"/>
                  </a:cubicBezTo>
                  <a:close/>
                  <a:moveTo>
                    <a:pt x="42" y="144"/>
                  </a:moveTo>
                  <a:cubicBezTo>
                    <a:pt x="42" y="143"/>
                    <a:pt x="41" y="143"/>
                    <a:pt x="41" y="143"/>
                  </a:cubicBezTo>
                  <a:cubicBezTo>
                    <a:pt x="41" y="144"/>
                    <a:pt x="40" y="145"/>
                    <a:pt x="41" y="145"/>
                  </a:cubicBezTo>
                  <a:cubicBezTo>
                    <a:pt x="41" y="144"/>
                    <a:pt x="42" y="145"/>
                    <a:pt x="42" y="144"/>
                  </a:cubicBezTo>
                  <a:close/>
                  <a:moveTo>
                    <a:pt x="42" y="146"/>
                  </a:moveTo>
                  <a:cubicBezTo>
                    <a:pt x="43" y="145"/>
                    <a:pt x="43" y="145"/>
                    <a:pt x="42" y="145"/>
                  </a:cubicBezTo>
                  <a:cubicBezTo>
                    <a:pt x="42" y="145"/>
                    <a:pt x="41" y="145"/>
                    <a:pt x="41" y="146"/>
                  </a:cubicBezTo>
                  <a:cubicBezTo>
                    <a:pt x="41" y="146"/>
                    <a:pt x="41" y="146"/>
                    <a:pt x="42" y="146"/>
                  </a:cubicBezTo>
                  <a:close/>
                  <a:moveTo>
                    <a:pt x="39" y="151"/>
                  </a:moveTo>
                  <a:cubicBezTo>
                    <a:pt x="39" y="152"/>
                    <a:pt x="38" y="152"/>
                    <a:pt x="39" y="152"/>
                  </a:cubicBezTo>
                  <a:cubicBezTo>
                    <a:pt x="40" y="152"/>
                    <a:pt x="39" y="151"/>
                    <a:pt x="40" y="151"/>
                  </a:cubicBezTo>
                  <a:cubicBezTo>
                    <a:pt x="41" y="151"/>
                    <a:pt x="41" y="151"/>
                    <a:pt x="41" y="150"/>
                  </a:cubicBezTo>
                  <a:cubicBezTo>
                    <a:pt x="40" y="149"/>
                    <a:pt x="40" y="149"/>
                    <a:pt x="40" y="150"/>
                  </a:cubicBezTo>
                  <a:cubicBezTo>
                    <a:pt x="40" y="150"/>
                    <a:pt x="39" y="150"/>
                    <a:pt x="39" y="151"/>
                  </a:cubicBezTo>
                  <a:close/>
                  <a:moveTo>
                    <a:pt x="39" y="148"/>
                  </a:moveTo>
                  <a:cubicBezTo>
                    <a:pt x="38" y="147"/>
                    <a:pt x="37" y="148"/>
                    <a:pt x="37" y="148"/>
                  </a:cubicBezTo>
                  <a:cubicBezTo>
                    <a:pt x="37" y="149"/>
                    <a:pt x="39" y="148"/>
                    <a:pt x="39" y="148"/>
                  </a:cubicBezTo>
                  <a:close/>
                  <a:moveTo>
                    <a:pt x="39" y="153"/>
                  </a:moveTo>
                  <a:cubicBezTo>
                    <a:pt x="38" y="153"/>
                    <a:pt x="39" y="153"/>
                    <a:pt x="40" y="153"/>
                  </a:cubicBezTo>
                  <a:cubicBezTo>
                    <a:pt x="41" y="152"/>
                    <a:pt x="40" y="152"/>
                    <a:pt x="39" y="152"/>
                  </a:cubicBezTo>
                  <a:cubicBezTo>
                    <a:pt x="39" y="153"/>
                    <a:pt x="39" y="152"/>
                    <a:pt x="39" y="153"/>
                  </a:cubicBezTo>
                  <a:close/>
                  <a:moveTo>
                    <a:pt x="38" y="153"/>
                  </a:moveTo>
                  <a:cubicBezTo>
                    <a:pt x="38" y="153"/>
                    <a:pt x="37" y="153"/>
                    <a:pt x="36" y="153"/>
                  </a:cubicBezTo>
                  <a:cubicBezTo>
                    <a:pt x="36" y="153"/>
                    <a:pt x="37" y="153"/>
                    <a:pt x="38" y="153"/>
                  </a:cubicBezTo>
                  <a:close/>
                  <a:moveTo>
                    <a:pt x="35" y="158"/>
                  </a:moveTo>
                  <a:cubicBezTo>
                    <a:pt x="36" y="158"/>
                    <a:pt x="36" y="158"/>
                    <a:pt x="35" y="158"/>
                  </a:cubicBezTo>
                  <a:cubicBezTo>
                    <a:pt x="35" y="158"/>
                    <a:pt x="35" y="157"/>
                    <a:pt x="34" y="157"/>
                  </a:cubicBezTo>
                  <a:cubicBezTo>
                    <a:pt x="34" y="158"/>
                    <a:pt x="34" y="158"/>
                    <a:pt x="35" y="158"/>
                  </a:cubicBezTo>
                  <a:close/>
                  <a:moveTo>
                    <a:pt x="35" y="157"/>
                  </a:moveTo>
                  <a:cubicBezTo>
                    <a:pt x="36" y="157"/>
                    <a:pt x="35" y="157"/>
                    <a:pt x="35" y="157"/>
                  </a:cubicBezTo>
                  <a:cubicBezTo>
                    <a:pt x="34" y="156"/>
                    <a:pt x="35" y="157"/>
                    <a:pt x="35" y="157"/>
                  </a:cubicBezTo>
                  <a:close/>
                  <a:moveTo>
                    <a:pt x="34" y="157"/>
                  </a:moveTo>
                  <a:cubicBezTo>
                    <a:pt x="34" y="157"/>
                    <a:pt x="34" y="156"/>
                    <a:pt x="33" y="157"/>
                  </a:cubicBezTo>
                  <a:cubicBezTo>
                    <a:pt x="33" y="157"/>
                    <a:pt x="34" y="157"/>
                    <a:pt x="34" y="157"/>
                  </a:cubicBezTo>
                  <a:close/>
                  <a:moveTo>
                    <a:pt x="43" y="142"/>
                  </a:moveTo>
                  <a:cubicBezTo>
                    <a:pt x="43" y="142"/>
                    <a:pt x="42" y="143"/>
                    <a:pt x="42" y="143"/>
                  </a:cubicBezTo>
                  <a:cubicBezTo>
                    <a:pt x="43" y="143"/>
                    <a:pt x="44" y="143"/>
                    <a:pt x="43" y="142"/>
                  </a:cubicBezTo>
                  <a:close/>
                  <a:moveTo>
                    <a:pt x="19" y="168"/>
                  </a:moveTo>
                  <a:cubicBezTo>
                    <a:pt x="19" y="167"/>
                    <a:pt x="16" y="168"/>
                    <a:pt x="17" y="168"/>
                  </a:cubicBezTo>
                  <a:cubicBezTo>
                    <a:pt x="18" y="169"/>
                    <a:pt x="19" y="168"/>
                    <a:pt x="19" y="168"/>
                  </a:cubicBezTo>
                  <a:close/>
                  <a:moveTo>
                    <a:pt x="22" y="165"/>
                  </a:moveTo>
                  <a:cubicBezTo>
                    <a:pt x="23" y="165"/>
                    <a:pt x="22" y="164"/>
                    <a:pt x="22" y="164"/>
                  </a:cubicBezTo>
                  <a:cubicBezTo>
                    <a:pt x="21" y="165"/>
                    <a:pt x="19" y="165"/>
                    <a:pt x="19" y="166"/>
                  </a:cubicBezTo>
                  <a:cubicBezTo>
                    <a:pt x="20" y="166"/>
                    <a:pt x="21" y="166"/>
                    <a:pt x="22" y="165"/>
                  </a:cubicBezTo>
                  <a:close/>
                  <a:moveTo>
                    <a:pt x="21" y="167"/>
                  </a:moveTo>
                  <a:cubicBezTo>
                    <a:pt x="23" y="167"/>
                    <a:pt x="24" y="167"/>
                    <a:pt x="24" y="167"/>
                  </a:cubicBezTo>
                  <a:cubicBezTo>
                    <a:pt x="24" y="166"/>
                    <a:pt x="23" y="167"/>
                    <a:pt x="23" y="166"/>
                  </a:cubicBezTo>
                  <a:cubicBezTo>
                    <a:pt x="23" y="165"/>
                    <a:pt x="21" y="166"/>
                    <a:pt x="21" y="166"/>
                  </a:cubicBezTo>
                  <a:cubicBezTo>
                    <a:pt x="20" y="167"/>
                    <a:pt x="19" y="167"/>
                    <a:pt x="19" y="167"/>
                  </a:cubicBezTo>
                  <a:cubicBezTo>
                    <a:pt x="19" y="168"/>
                    <a:pt x="20" y="168"/>
                    <a:pt x="21" y="167"/>
                  </a:cubicBezTo>
                  <a:close/>
                  <a:moveTo>
                    <a:pt x="19" y="170"/>
                  </a:moveTo>
                  <a:cubicBezTo>
                    <a:pt x="18" y="169"/>
                    <a:pt x="17" y="169"/>
                    <a:pt x="18" y="170"/>
                  </a:cubicBezTo>
                  <a:cubicBezTo>
                    <a:pt x="18" y="170"/>
                    <a:pt x="19" y="170"/>
                    <a:pt x="19" y="170"/>
                  </a:cubicBezTo>
                  <a:close/>
                  <a:moveTo>
                    <a:pt x="16" y="171"/>
                  </a:moveTo>
                  <a:cubicBezTo>
                    <a:pt x="17" y="171"/>
                    <a:pt x="16" y="170"/>
                    <a:pt x="16" y="171"/>
                  </a:cubicBezTo>
                  <a:cubicBezTo>
                    <a:pt x="15" y="171"/>
                    <a:pt x="15" y="170"/>
                    <a:pt x="15" y="171"/>
                  </a:cubicBezTo>
                  <a:cubicBezTo>
                    <a:pt x="14" y="172"/>
                    <a:pt x="16" y="172"/>
                    <a:pt x="16" y="171"/>
                  </a:cubicBezTo>
                  <a:close/>
                  <a:moveTo>
                    <a:pt x="12" y="174"/>
                  </a:moveTo>
                  <a:cubicBezTo>
                    <a:pt x="12" y="173"/>
                    <a:pt x="10" y="174"/>
                    <a:pt x="11" y="174"/>
                  </a:cubicBezTo>
                  <a:cubicBezTo>
                    <a:pt x="11" y="174"/>
                    <a:pt x="12" y="174"/>
                    <a:pt x="12" y="174"/>
                  </a:cubicBezTo>
                  <a:close/>
                  <a:moveTo>
                    <a:pt x="6" y="178"/>
                  </a:moveTo>
                  <a:cubicBezTo>
                    <a:pt x="7" y="178"/>
                    <a:pt x="8" y="177"/>
                    <a:pt x="7" y="176"/>
                  </a:cubicBezTo>
                  <a:cubicBezTo>
                    <a:pt x="7" y="176"/>
                    <a:pt x="6" y="177"/>
                    <a:pt x="6" y="178"/>
                  </a:cubicBezTo>
                  <a:close/>
                  <a:moveTo>
                    <a:pt x="6" y="178"/>
                  </a:moveTo>
                  <a:cubicBezTo>
                    <a:pt x="6" y="177"/>
                    <a:pt x="5" y="177"/>
                    <a:pt x="5" y="178"/>
                  </a:cubicBezTo>
                  <a:cubicBezTo>
                    <a:pt x="5" y="178"/>
                    <a:pt x="6" y="178"/>
                    <a:pt x="6" y="178"/>
                  </a:cubicBezTo>
                  <a:close/>
                  <a:moveTo>
                    <a:pt x="3" y="181"/>
                  </a:moveTo>
                  <a:cubicBezTo>
                    <a:pt x="2" y="181"/>
                    <a:pt x="1" y="181"/>
                    <a:pt x="1" y="182"/>
                  </a:cubicBezTo>
                  <a:cubicBezTo>
                    <a:pt x="2" y="182"/>
                    <a:pt x="3" y="181"/>
                    <a:pt x="3" y="181"/>
                  </a:cubicBezTo>
                  <a:close/>
                  <a:moveTo>
                    <a:pt x="2" y="187"/>
                  </a:moveTo>
                  <a:cubicBezTo>
                    <a:pt x="1" y="187"/>
                    <a:pt x="1" y="188"/>
                    <a:pt x="1" y="188"/>
                  </a:cubicBezTo>
                  <a:cubicBezTo>
                    <a:pt x="2" y="188"/>
                    <a:pt x="2" y="187"/>
                    <a:pt x="2" y="187"/>
                  </a:cubicBezTo>
                  <a:close/>
                  <a:moveTo>
                    <a:pt x="4" y="198"/>
                  </a:moveTo>
                  <a:cubicBezTo>
                    <a:pt x="4" y="197"/>
                    <a:pt x="4" y="197"/>
                    <a:pt x="5" y="198"/>
                  </a:cubicBezTo>
                  <a:cubicBezTo>
                    <a:pt x="5" y="198"/>
                    <a:pt x="5" y="197"/>
                    <a:pt x="6" y="197"/>
                  </a:cubicBezTo>
                  <a:cubicBezTo>
                    <a:pt x="6" y="196"/>
                    <a:pt x="4" y="196"/>
                    <a:pt x="4" y="197"/>
                  </a:cubicBezTo>
                  <a:cubicBezTo>
                    <a:pt x="3" y="198"/>
                    <a:pt x="4" y="199"/>
                    <a:pt x="5" y="199"/>
                  </a:cubicBezTo>
                  <a:cubicBezTo>
                    <a:pt x="5" y="199"/>
                    <a:pt x="5" y="198"/>
                    <a:pt x="4" y="198"/>
                  </a:cubicBezTo>
                  <a:close/>
                  <a:moveTo>
                    <a:pt x="3" y="204"/>
                  </a:moveTo>
                  <a:cubicBezTo>
                    <a:pt x="4" y="204"/>
                    <a:pt x="3" y="201"/>
                    <a:pt x="3" y="202"/>
                  </a:cubicBezTo>
                  <a:cubicBezTo>
                    <a:pt x="3" y="203"/>
                    <a:pt x="2" y="204"/>
                    <a:pt x="3" y="204"/>
                  </a:cubicBezTo>
                  <a:close/>
                  <a:moveTo>
                    <a:pt x="3" y="200"/>
                  </a:moveTo>
                  <a:cubicBezTo>
                    <a:pt x="3" y="201"/>
                    <a:pt x="3" y="199"/>
                    <a:pt x="3" y="199"/>
                  </a:cubicBezTo>
                  <a:cubicBezTo>
                    <a:pt x="4" y="199"/>
                    <a:pt x="4" y="200"/>
                    <a:pt x="4" y="199"/>
                  </a:cubicBezTo>
                  <a:cubicBezTo>
                    <a:pt x="4" y="199"/>
                    <a:pt x="4" y="199"/>
                    <a:pt x="3" y="198"/>
                  </a:cubicBezTo>
                  <a:cubicBezTo>
                    <a:pt x="3" y="198"/>
                    <a:pt x="3" y="199"/>
                    <a:pt x="3" y="200"/>
                  </a:cubicBezTo>
                  <a:close/>
                  <a:moveTo>
                    <a:pt x="2" y="193"/>
                  </a:moveTo>
                  <a:cubicBezTo>
                    <a:pt x="2" y="193"/>
                    <a:pt x="2" y="195"/>
                    <a:pt x="2" y="195"/>
                  </a:cubicBezTo>
                  <a:cubicBezTo>
                    <a:pt x="3" y="196"/>
                    <a:pt x="2" y="194"/>
                    <a:pt x="2" y="193"/>
                  </a:cubicBezTo>
                  <a:close/>
                  <a:moveTo>
                    <a:pt x="2" y="192"/>
                  </a:moveTo>
                  <a:cubicBezTo>
                    <a:pt x="2" y="193"/>
                    <a:pt x="3" y="194"/>
                    <a:pt x="3" y="193"/>
                  </a:cubicBezTo>
                  <a:cubicBezTo>
                    <a:pt x="3" y="193"/>
                    <a:pt x="2" y="192"/>
                    <a:pt x="2" y="192"/>
                  </a:cubicBezTo>
                  <a:close/>
                  <a:moveTo>
                    <a:pt x="2" y="192"/>
                  </a:moveTo>
                  <a:cubicBezTo>
                    <a:pt x="3" y="192"/>
                    <a:pt x="2" y="191"/>
                    <a:pt x="2" y="191"/>
                  </a:cubicBezTo>
                  <a:cubicBezTo>
                    <a:pt x="1" y="190"/>
                    <a:pt x="1" y="191"/>
                    <a:pt x="2" y="192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45" name="Freeform 20247">
              <a:extLst>
                <a:ext uri="{FF2B5EF4-FFF2-40B4-BE49-F238E27FC236}">
                  <a16:creationId xmlns:a16="http://schemas.microsoft.com/office/drawing/2014/main" id="{E039659F-799F-4512-B6BC-6F8F657E7C7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78485" y="2560156"/>
              <a:ext cx="244252" cy="393094"/>
            </a:xfrm>
            <a:custGeom>
              <a:avLst/>
              <a:gdLst/>
              <a:ahLst/>
              <a:cxnLst>
                <a:cxn ang="0">
                  <a:pos x="21" y="50"/>
                </a:cxn>
                <a:cxn ang="0">
                  <a:pos x="19" y="43"/>
                </a:cxn>
                <a:cxn ang="0">
                  <a:pos x="16" y="40"/>
                </a:cxn>
                <a:cxn ang="0">
                  <a:pos x="15" y="41"/>
                </a:cxn>
                <a:cxn ang="0">
                  <a:pos x="15" y="35"/>
                </a:cxn>
                <a:cxn ang="0">
                  <a:pos x="13" y="33"/>
                </a:cxn>
                <a:cxn ang="0">
                  <a:pos x="14" y="28"/>
                </a:cxn>
                <a:cxn ang="0">
                  <a:pos x="16" y="22"/>
                </a:cxn>
                <a:cxn ang="0">
                  <a:pos x="21" y="19"/>
                </a:cxn>
                <a:cxn ang="0">
                  <a:pos x="23" y="25"/>
                </a:cxn>
                <a:cxn ang="0">
                  <a:pos x="34" y="27"/>
                </a:cxn>
                <a:cxn ang="0">
                  <a:pos x="30" y="38"/>
                </a:cxn>
                <a:cxn ang="0">
                  <a:pos x="35" y="43"/>
                </a:cxn>
                <a:cxn ang="0">
                  <a:pos x="44" y="57"/>
                </a:cxn>
                <a:cxn ang="0">
                  <a:pos x="45" y="65"/>
                </a:cxn>
                <a:cxn ang="0">
                  <a:pos x="49" y="73"/>
                </a:cxn>
                <a:cxn ang="0">
                  <a:pos x="52" y="76"/>
                </a:cxn>
                <a:cxn ang="0">
                  <a:pos x="39" y="81"/>
                </a:cxn>
                <a:cxn ang="0">
                  <a:pos x="30" y="82"/>
                </a:cxn>
                <a:cxn ang="0">
                  <a:pos x="18" y="86"/>
                </a:cxn>
                <a:cxn ang="0">
                  <a:pos x="19" y="82"/>
                </a:cxn>
                <a:cxn ang="0">
                  <a:pos x="28" y="78"/>
                </a:cxn>
                <a:cxn ang="0">
                  <a:pos x="25" y="76"/>
                </a:cxn>
                <a:cxn ang="0">
                  <a:pos x="17" y="72"/>
                </a:cxn>
                <a:cxn ang="0">
                  <a:pos x="20" y="65"/>
                </a:cxn>
                <a:cxn ang="0">
                  <a:pos x="26" y="61"/>
                </a:cxn>
                <a:cxn ang="0">
                  <a:pos x="29" y="58"/>
                </a:cxn>
                <a:cxn ang="0">
                  <a:pos x="26" y="50"/>
                </a:cxn>
                <a:cxn ang="0">
                  <a:pos x="15" y="53"/>
                </a:cxn>
                <a:cxn ang="0">
                  <a:pos x="15" y="50"/>
                </a:cxn>
                <a:cxn ang="0">
                  <a:pos x="9" y="46"/>
                </a:cxn>
                <a:cxn ang="0">
                  <a:pos x="7" y="54"/>
                </a:cxn>
                <a:cxn ang="0">
                  <a:pos x="14" y="54"/>
                </a:cxn>
                <a:cxn ang="0">
                  <a:pos x="22" y="62"/>
                </a:cxn>
                <a:cxn ang="0">
                  <a:pos x="17" y="44"/>
                </a:cxn>
                <a:cxn ang="0">
                  <a:pos x="38" y="82"/>
                </a:cxn>
                <a:cxn ang="0">
                  <a:pos x="8" y="24"/>
                </a:cxn>
                <a:cxn ang="0">
                  <a:pos x="10" y="24"/>
                </a:cxn>
                <a:cxn ang="0">
                  <a:pos x="11" y="21"/>
                </a:cxn>
                <a:cxn ang="0">
                  <a:pos x="7" y="27"/>
                </a:cxn>
                <a:cxn ang="0">
                  <a:pos x="6" y="31"/>
                </a:cxn>
                <a:cxn ang="0">
                  <a:pos x="10" y="29"/>
                </a:cxn>
                <a:cxn ang="0">
                  <a:pos x="14" y="30"/>
                </a:cxn>
                <a:cxn ang="0">
                  <a:pos x="10" y="27"/>
                </a:cxn>
                <a:cxn ang="0">
                  <a:pos x="12" y="37"/>
                </a:cxn>
                <a:cxn ang="0">
                  <a:pos x="11" y="35"/>
                </a:cxn>
                <a:cxn ang="0">
                  <a:pos x="11" y="43"/>
                </a:cxn>
                <a:cxn ang="0">
                  <a:pos x="10" y="42"/>
                </a:cxn>
                <a:cxn ang="0">
                  <a:pos x="14" y="39"/>
                </a:cxn>
                <a:cxn ang="0">
                  <a:pos x="29" y="16"/>
                </a:cxn>
                <a:cxn ang="0">
                  <a:pos x="28" y="14"/>
                </a:cxn>
                <a:cxn ang="0">
                  <a:pos x="29" y="17"/>
                </a:cxn>
                <a:cxn ang="0">
                  <a:pos x="30" y="13"/>
                </a:cxn>
                <a:cxn ang="0">
                  <a:pos x="31" y="14"/>
                </a:cxn>
                <a:cxn ang="0">
                  <a:pos x="38" y="7"/>
                </a:cxn>
                <a:cxn ang="0">
                  <a:pos x="38" y="3"/>
                </a:cxn>
                <a:cxn ang="0">
                  <a:pos x="35" y="5"/>
                </a:cxn>
                <a:cxn ang="0">
                  <a:pos x="38" y="7"/>
                </a:cxn>
                <a:cxn ang="0">
                  <a:pos x="38" y="2"/>
                </a:cxn>
                <a:cxn ang="0">
                  <a:pos x="40" y="0"/>
                </a:cxn>
              </a:cxnLst>
              <a:rect l="0" t="0" r="r" b="b"/>
              <a:pathLst>
                <a:path w="54" h="87">
                  <a:moveTo>
                    <a:pt x="26" y="48"/>
                  </a:moveTo>
                  <a:cubicBezTo>
                    <a:pt x="25" y="50"/>
                    <a:pt x="25" y="48"/>
                    <a:pt x="24" y="49"/>
                  </a:cubicBezTo>
                  <a:cubicBezTo>
                    <a:pt x="23" y="51"/>
                    <a:pt x="21" y="48"/>
                    <a:pt x="21" y="49"/>
                  </a:cubicBezTo>
                  <a:cubicBezTo>
                    <a:pt x="22" y="50"/>
                    <a:pt x="21" y="51"/>
                    <a:pt x="21" y="50"/>
                  </a:cubicBezTo>
                  <a:cubicBezTo>
                    <a:pt x="20" y="49"/>
                    <a:pt x="18" y="48"/>
                    <a:pt x="18" y="50"/>
                  </a:cubicBezTo>
                  <a:cubicBezTo>
                    <a:pt x="19" y="52"/>
                    <a:pt x="17" y="49"/>
                    <a:pt x="17" y="48"/>
                  </a:cubicBezTo>
                  <a:cubicBezTo>
                    <a:pt x="18" y="47"/>
                    <a:pt x="18" y="49"/>
                    <a:pt x="18" y="47"/>
                  </a:cubicBezTo>
                  <a:cubicBezTo>
                    <a:pt x="18" y="45"/>
                    <a:pt x="21" y="45"/>
                    <a:pt x="19" y="43"/>
                  </a:cubicBezTo>
                  <a:cubicBezTo>
                    <a:pt x="18" y="41"/>
                    <a:pt x="19" y="41"/>
                    <a:pt x="20" y="40"/>
                  </a:cubicBezTo>
                  <a:cubicBezTo>
                    <a:pt x="18" y="38"/>
                    <a:pt x="19" y="41"/>
                    <a:pt x="18" y="41"/>
                  </a:cubicBezTo>
                  <a:cubicBezTo>
                    <a:pt x="17" y="40"/>
                    <a:pt x="18" y="41"/>
                    <a:pt x="17" y="41"/>
                  </a:cubicBezTo>
                  <a:cubicBezTo>
                    <a:pt x="16" y="40"/>
                    <a:pt x="17" y="39"/>
                    <a:pt x="16" y="40"/>
                  </a:cubicBezTo>
                  <a:cubicBezTo>
                    <a:pt x="15" y="40"/>
                    <a:pt x="17" y="41"/>
                    <a:pt x="16" y="42"/>
                  </a:cubicBezTo>
                  <a:cubicBezTo>
                    <a:pt x="15" y="43"/>
                    <a:pt x="15" y="46"/>
                    <a:pt x="14" y="46"/>
                  </a:cubicBezTo>
                  <a:cubicBezTo>
                    <a:pt x="13" y="45"/>
                    <a:pt x="16" y="41"/>
                    <a:pt x="15" y="42"/>
                  </a:cubicBezTo>
                  <a:cubicBezTo>
                    <a:pt x="15" y="42"/>
                    <a:pt x="15" y="42"/>
                    <a:pt x="15" y="41"/>
                  </a:cubicBezTo>
                  <a:cubicBezTo>
                    <a:pt x="15" y="40"/>
                    <a:pt x="14" y="40"/>
                    <a:pt x="15" y="39"/>
                  </a:cubicBezTo>
                  <a:cubicBezTo>
                    <a:pt x="15" y="38"/>
                    <a:pt x="14" y="38"/>
                    <a:pt x="15" y="37"/>
                  </a:cubicBezTo>
                  <a:cubicBezTo>
                    <a:pt x="16" y="37"/>
                    <a:pt x="15" y="36"/>
                    <a:pt x="16" y="35"/>
                  </a:cubicBezTo>
                  <a:cubicBezTo>
                    <a:pt x="17" y="34"/>
                    <a:pt x="17" y="34"/>
                    <a:pt x="15" y="35"/>
                  </a:cubicBezTo>
                  <a:cubicBezTo>
                    <a:pt x="14" y="36"/>
                    <a:pt x="15" y="35"/>
                    <a:pt x="14" y="35"/>
                  </a:cubicBezTo>
                  <a:cubicBezTo>
                    <a:pt x="13" y="35"/>
                    <a:pt x="12" y="35"/>
                    <a:pt x="13" y="35"/>
                  </a:cubicBezTo>
                  <a:cubicBezTo>
                    <a:pt x="14" y="34"/>
                    <a:pt x="15" y="34"/>
                    <a:pt x="13" y="34"/>
                  </a:cubicBezTo>
                  <a:cubicBezTo>
                    <a:pt x="11" y="34"/>
                    <a:pt x="12" y="33"/>
                    <a:pt x="13" y="33"/>
                  </a:cubicBezTo>
                  <a:cubicBezTo>
                    <a:pt x="13" y="34"/>
                    <a:pt x="14" y="33"/>
                    <a:pt x="14" y="33"/>
                  </a:cubicBezTo>
                  <a:cubicBezTo>
                    <a:pt x="12" y="32"/>
                    <a:pt x="15" y="32"/>
                    <a:pt x="14" y="31"/>
                  </a:cubicBezTo>
                  <a:cubicBezTo>
                    <a:pt x="14" y="31"/>
                    <a:pt x="14" y="31"/>
                    <a:pt x="15" y="30"/>
                  </a:cubicBezTo>
                  <a:cubicBezTo>
                    <a:pt x="15" y="29"/>
                    <a:pt x="14" y="30"/>
                    <a:pt x="14" y="28"/>
                  </a:cubicBezTo>
                  <a:cubicBezTo>
                    <a:pt x="13" y="26"/>
                    <a:pt x="15" y="27"/>
                    <a:pt x="14" y="25"/>
                  </a:cubicBezTo>
                  <a:cubicBezTo>
                    <a:pt x="13" y="24"/>
                    <a:pt x="15" y="24"/>
                    <a:pt x="16" y="25"/>
                  </a:cubicBezTo>
                  <a:cubicBezTo>
                    <a:pt x="16" y="25"/>
                    <a:pt x="16" y="24"/>
                    <a:pt x="16" y="23"/>
                  </a:cubicBezTo>
                  <a:cubicBezTo>
                    <a:pt x="15" y="22"/>
                    <a:pt x="18" y="23"/>
                    <a:pt x="16" y="22"/>
                  </a:cubicBezTo>
                  <a:cubicBezTo>
                    <a:pt x="15" y="20"/>
                    <a:pt x="19" y="23"/>
                    <a:pt x="17" y="21"/>
                  </a:cubicBezTo>
                  <a:cubicBezTo>
                    <a:pt x="16" y="20"/>
                    <a:pt x="18" y="21"/>
                    <a:pt x="18" y="19"/>
                  </a:cubicBezTo>
                  <a:cubicBezTo>
                    <a:pt x="17" y="18"/>
                    <a:pt x="18" y="18"/>
                    <a:pt x="19" y="19"/>
                  </a:cubicBezTo>
                  <a:cubicBezTo>
                    <a:pt x="20" y="19"/>
                    <a:pt x="20" y="18"/>
                    <a:pt x="21" y="19"/>
                  </a:cubicBezTo>
                  <a:cubicBezTo>
                    <a:pt x="22" y="19"/>
                    <a:pt x="24" y="18"/>
                    <a:pt x="26" y="18"/>
                  </a:cubicBezTo>
                  <a:cubicBezTo>
                    <a:pt x="27" y="19"/>
                    <a:pt x="25" y="18"/>
                    <a:pt x="27" y="18"/>
                  </a:cubicBezTo>
                  <a:cubicBezTo>
                    <a:pt x="29" y="18"/>
                    <a:pt x="28" y="19"/>
                    <a:pt x="28" y="19"/>
                  </a:cubicBezTo>
                  <a:cubicBezTo>
                    <a:pt x="29" y="20"/>
                    <a:pt x="24" y="24"/>
                    <a:pt x="23" y="25"/>
                  </a:cubicBezTo>
                  <a:cubicBezTo>
                    <a:pt x="22" y="25"/>
                    <a:pt x="25" y="24"/>
                    <a:pt x="24" y="25"/>
                  </a:cubicBezTo>
                  <a:cubicBezTo>
                    <a:pt x="23" y="26"/>
                    <a:pt x="22" y="27"/>
                    <a:pt x="23" y="27"/>
                  </a:cubicBezTo>
                  <a:cubicBezTo>
                    <a:pt x="25" y="27"/>
                    <a:pt x="25" y="25"/>
                    <a:pt x="28" y="26"/>
                  </a:cubicBezTo>
                  <a:cubicBezTo>
                    <a:pt x="32" y="26"/>
                    <a:pt x="34" y="25"/>
                    <a:pt x="34" y="27"/>
                  </a:cubicBezTo>
                  <a:cubicBezTo>
                    <a:pt x="35" y="28"/>
                    <a:pt x="34" y="28"/>
                    <a:pt x="33" y="32"/>
                  </a:cubicBezTo>
                  <a:cubicBezTo>
                    <a:pt x="31" y="36"/>
                    <a:pt x="30" y="36"/>
                    <a:pt x="29" y="36"/>
                  </a:cubicBezTo>
                  <a:cubicBezTo>
                    <a:pt x="28" y="36"/>
                    <a:pt x="30" y="36"/>
                    <a:pt x="29" y="37"/>
                  </a:cubicBezTo>
                  <a:cubicBezTo>
                    <a:pt x="29" y="37"/>
                    <a:pt x="32" y="37"/>
                    <a:pt x="30" y="38"/>
                  </a:cubicBezTo>
                  <a:cubicBezTo>
                    <a:pt x="29" y="39"/>
                    <a:pt x="29" y="38"/>
                    <a:pt x="28" y="39"/>
                  </a:cubicBezTo>
                  <a:cubicBezTo>
                    <a:pt x="28" y="40"/>
                    <a:pt x="25" y="40"/>
                    <a:pt x="27" y="40"/>
                  </a:cubicBezTo>
                  <a:cubicBezTo>
                    <a:pt x="30" y="41"/>
                    <a:pt x="28" y="38"/>
                    <a:pt x="31" y="40"/>
                  </a:cubicBezTo>
                  <a:cubicBezTo>
                    <a:pt x="34" y="41"/>
                    <a:pt x="33" y="42"/>
                    <a:pt x="35" y="43"/>
                  </a:cubicBezTo>
                  <a:cubicBezTo>
                    <a:pt x="36" y="44"/>
                    <a:pt x="35" y="45"/>
                    <a:pt x="37" y="48"/>
                  </a:cubicBezTo>
                  <a:cubicBezTo>
                    <a:pt x="38" y="52"/>
                    <a:pt x="38" y="51"/>
                    <a:pt x="40" y="51"/>
                  </a:cubicBezTo>
                  <a:cubicBezTo>
                    <a:pt x="42" y="52"/>
                    <a:pt x="41" y="54"/>
                    <a:pt x="43" y="54"/>
                  </a:cubicBezTo>
                  <a:cubicBezTo>
                    <a:pt x="44" y="55"/>
                    <a:pt x="42" y="55"/>
                    <a:pt x="44" y="57"/>
                  </a:cubicBezTo>
                  <a:cubicBezTo>
                    <a:pt x="46" y="59"/>
                    <a:pt x="45" y="59"/>
                    <a:pt x="43" y="58"/>
                  </a:cubicBezTo>
                  <a:cubicBezTo>
                    <a:pt x="42" y="57"/>
                    <a:pt x="42" y="58"/>
                    <a:pt x="44" y="59"/>
                  </a:cubicBezTo>
                  <a:cubicBezTo>
                    <a:pt x="45" y="60"/>
                    <a:pt x="47" y="63"/>
                    <a:pt x="46" y="63"/>
                  </a:cubicBezTo>
                  <a:cubicBezTo>
                    <a:pt x="45" y="64"/>
                    <a:pt x="44" y="65"/>
                    <a:pt x="45" y="65"/>
                  </a:cubicBezTo>
                  <a:cubicBezTo>
                    <a:pt x="46" y="65"/>
                    <a:pt x="46" y="66"/>
                    <a:pt x="47" y="64"/>
                  </a:cubicBezTo>
                  <a:cubicBezTo>
                    <a:pt x="47" y="63"/>
                    <a:pt x="53" y="64"/>
                    <a:pt x="53" y="67"/>
                  </a:cubicBezTo>
                  <a:cubicBezTo>
                    <a:pt x="54" y="72"/>
                    <a:pt x="50" y="72"/>
                    <a:pt x="51" y="73"/>
                  </a:cubicBezTo>
                  <a:cubicBezTo>
                    <a:pt x="52" y="73"/>
                    <a:pt x="50" y="72"/>
                    <a:pt x="49" y="73"/>
                  </a:cubicBezTo>
                  <a:cubicBezTo>
                    <a:pt x="48" y="74"/>
                    <a:pt x="50" y="73"/>
                    <a:pt x="49" y="75"/>
                  </a:cubicBezTo>
                  <a:cubicBezTo>
                    <a:pt x="49" y="75"/>
                    <a:pt x="46" y="75"/>
                    <a:pt x="47" y="75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9" y="77"/>
                    <a:pt x="52" y="75"/>
                    <a:pt x="52" y="76"/>
                  </a:cubicBezTo>
                  <a:cubicBezTo>
                    <a:pt x="51" y="77"/>
                    <a:pt x="52" y="78"/>
                    <a:pt x="50" y="79"/>
                  </a:cubicBezTo>
                  <a:cubicBezTo>
                    <a:pt x="48" y="79"/>
                    <a:pt x="50" y="80"/>
                    <a:pt x="48" y="80"/>
                  </a:cubicBezTo>
                  <a:cubicBezTo>
                    <a:pt x="47" y="80"/>
                    <a:pt x="46" y="82"/>
                    <a:pt x="44" y="81"/>
                  </a:cubicBezTo>
                  <a:cubicBezTo>
                    <a:pt x="42" y="80"/>
                    <a:pt x="40" y="82"/>
                    <a:pt x="39" y="81"/>
                  </a:cubicBezTo>
                  <a:cubicBezTo>
                    <a:pt x="39" y="80"/>
                    <a:pt x="39" y="81"/>
                    <a:pt x="38" y="81"/>
                  </a:cubicBezTo>
                  <a:cubicBezTo>
                    <a:pt x="36" y="80"/>
                    <a:pt x="38" y="81"/>
                    <a:pt x="35" y="81"/>
                  </a:cubicBezTo>
                  <a:cubicBezTo>
                    <a:pt x="33" y="82"/>
                    <a:pt x="35" y="83"/>
                    <a:pt x="33" y="82"/>
                  </a:cubicBezTo>
                  <a:cubicBezTo>
                    <a:pt x="31" y="82"/>
                    <a:pt x="32" y="84"/>
                    <a:pt x="30" y="82"/>
                  </a:cubicBezTo>
                  <a:cubicBezTo>
                    <a:pt x="29" y="80"/>
                    <a:pt x="27" y="83"/>
                    <a:pt x="26" y="82"/>
                  </a:cubicBezTo>
                  <a:cubicBezTo>
                    <a:pt x="26" y="82"/>
                    <a:pt x="26" y="86"/>
                    <a:pt x="24" y="85"/>
                  </a:cubicBezTo>
                  <a:cubicBezTo>
                    <a:pt x="23" y="84"/>
                    <a:pt x="23" y="84"/>
                    <a:pt x="21" y="84"/>
                  </a:cubicBezTo>
                  <a:cubicBezTo>
                    <a:pt x="19" y="84"/>
                    <a:pt x="19" y="85"/>
                    <a:pt x="18" y="86"/>
                  </a:cubicBezTo>
                  <a:cubicBezTo>
                    <a:pt x="17" y="86"/>
                    <a:pt x="18" y="87"/>
                    <a:pt x="17" y="87"/>
                  </a:cubicBezTo>
                  <a:cubicBezTo>
                    <a:pt x="16" y="87"/>
                    <a:pt x="16" y="86"/>
                    <a:pt x="15" y="86"/>
                  </a:cubicBezTo>
                  <a:cubicBezTo>
                    <a:pt x="14" y="87"/>
                    <a:pt x="14" y="85"/>
                    <a:pt x="16" y="85"/>
                  </a:cubicBezTo>
                  <a:cubicBezTo>
                    <a:pt x="17" y="85"/>
                    <a:pt x="17" y="83"/>
                    <a:pt x="19" y="82"/>
                  </a:cubicBezTo>
                  <a:cubicBezTo>
                    <a:pt x="20" y="82"/>
                    <a:pt x="19" y="82"/>
                    <a:pt x="20" y="81"/>
                  </a:cubicBezTo>
                  <a:cubicBezTo>
                    <a:pt x="21" y="80"/>
                    <a:pt x="19" y="79"/>
                    <a:pt x="21" y="79"/>
                  </a:cubicBezTo>
                  <a:cubicBezTo>
                    <a:pt x="23" y="79"/>
                    <a:pt x="21" y="77"/>
                    <a:pt x="23" y="77"/>
                  </a:cubicBezTo>
                  <a:cubicBezTo>
                    <a:pt x="26" y="77"/>
                    <a:pt x="25" y="78"/>
                    <a:pt x="28" y="78"/>
                  </a:cubicBezTo>
                  <a:cubicBezTo>
                    <a:pt x="30" y="77"/>
                    <a:pt x="27" y="77"/>
                    <a:pt x="31" y="75"/>
                  </a:cubicBezTo>
                  <a:cubicBezTo>
                    <a:pt x="31" y="74"/>
                    <a:pt x="31" y="74"/>
                    <a:pt x="32" y="73"/>
                  </a:cubicBezTo>
                  <a:cubicBezTo>
                    <a:pt x="30" y="74"/>
                    <a:pt x="30" y="75"/>
                    <a:pt x="29" y="75"/>
                  </a:cubicBezTo>
                  <a:cubicBezTo>
                    <a:pt x="28" y="75"/>
                    <a:pt x="27" y="78"/>
                    <a:pt x="25" y="76"/>
                  </a:cubicBezTo>
                  <a:cubicBezTo>
                    <a:pt x="23" y="74"/>
                    <a:pt x="21" y="76"/>
                    <a:pt x="22" y="75"/>
                  </a:cubicBezTo>
                  <a:cubicBezTo>
                    <a:pt x="22" y="74"/>
                    <a:pt x="21" y="73"/>
                    <a:pt x="19" y="74"/>
                  </a:cubicBezTo>
                  <a:cubicBezTo>
                    <a:pt x="18" y="75"/>
                    <a:pt x="17" y="74"/>
                    <a:pt x="17" y="73"/>
                  </a:cubicBezTo>
                  <a:cubicBezTo>
                    <a:pt x="18" y="72"/>
                    <a:pt x="16" y="73"/>
                    <a:pt x="17" y="72"/>
                  </a:cubicBezTo>
                  <a:cubicBezTo>
                    <a:pt x="18" y="70"/>
                    <a:pt x="18" y="72"/>
                    <a:pt x="21" y="70"/>
                  </a:cubicBezTo>
                  <a:cubicBezTo>
                    <a:pt x="24" y="68"/>
                    <a:pt x="22" y="67"/>
                    <a:pt x="23" y="66"/>
                  </a:cubicBezTo>
                  <a:cubicBezTo>
                    <a:pt x="24" y="65"/>
                    <a:pt x="22" y="66"/>
                    <a:pt x="23" y="65"/>
                  </a:cubicBezTo>
                  <a:cubicBezTo>
                    <a:pt x="23" y="63"/>
                    <a:pt x="21" y="66"/>
                    <a:pt x="20" y="65"/>
                  </a:cubicBezTo>
                  <a:cubicBezTo>
                    <a:pt x="20" y="65"/>
                    <a:pt x="19" y="66"/>
                    <a:pt x="20" y="65"/>
                  </a:cubicBezTo>
                  <a:cubicBezTo>
                    <a:pt x="20" y="64"/>
                    <a:pt x="21" y="64"/>
                    <a:pt x="22" y="62"/>
                  </a:cubicBezTo>
                  <a:cubicBezTo>
                    <a:pt x="23" y="61"/>
                    <a:pt x="23" y="62"/>
                    <a:pt x="24" y="61"/>
                  </a:cubicBezTo>
                  <a:cubicBezTo>
                    <a:pt x="24" y="61"/>
                    <a:pt x="24" y="62"/>
                    <a:pt x="26" y="61"/>
                  </a:cubicBezTo>
                  <a:cubicBezTo>
                    <a:pt x="27" y="60"/>
                    <a:pt x="28" y="62"/>
                    <a:pt x="28" y="61"/>
                  </a:cubicBezTo>
                  <a:cubicBezTo>
                    <a:pt x="27" y="60"/>
                    <a:pt x="28" y="60"/>
                    <a:pt x="29" y="61"/>
                  </a:cubicBezTo>
                  <a:cubicBezTo>
                    <a:pt x="29" y="62"/>
                    <a:pt x="29" y="61"/>
                    <a:pt x="29" y="60"/>
                  </a:cubicBezTo>
                  <a:cubicBezTo>
                    <a:pt x="27" y="58"/>
                    <a:pt x="29" y="58"/>
                    <a:pt x="29" y="58"/>
                  </a:cubicBezTo>
                  <a:cubicBezTo>
                    <a:pt x="27" y="57"/>
                    <a:pt x="30" y="56"/>
                    <a:pt x="29" y="56"/>
                  </a:cubicBezTo>
                  <a:cubicBezTo>
                    <a:pt x="29" y="55"/>
                    <a:pt x="30" y="54"/>
                    <a:pt x="29" y="54"/>
                  </a:cubicBezTo>
                  <a:cubicBezTo>
                    <a:pt x="28" y="54"/>
                    <a:pt x="28" y="56"/>
                    <a:pt x="27" y="55"/>
                  </a:cubicBezTo>
                  <a:cubicBezTo>
                    <a:pt x="26" y="53"/>
                    <a:pt x="24" y="53"/>
                    <a:pt x="26" y="50"/>
                  </a:cubicBezTo>
                  <a:cubicBezTo>
                    <a:pt x="28" y="47"/>
                    <a:pt x="26" y="50"/>
                    <a:pt x="27" y="48"/>
                  </a:cubicBezTo>
                  <a:cubicBezTo>
                    <a:pt x="28" y="48"/>
                    <a:pt x="26" y="48"/>
                    <a:pt x="26" y="48"/>
                  </a:cubicBezTo>
                  <a:close/>
                  <a:moveTo>
                    <a:pt x="14" y="54"/>
                  </a:moveTo>
                  <a:cubicBezTo>
                    <a:pt x="14" y="53"/>
                    <a:pt x="15" y="54"/>
                    <a:pt x="15" y="53"/>
                  </a:cubicBezTo>
                  <a:cubicBezTo>
                    <a:pt x="15" y="53"/>
                    <a:pt x="14" y="53"/>
                    <a:pt x="14" y="53"/>
                  </a:cubicBezTo>
                  <a:cubicBezTo>
                    <a:pt x="15" y="52"/>
                    <a:pt x="15" y="51"/>
                    <a:pt x="15" y="52"/>
                  </a:cubicBezTo>
                  <a:cubicBezTo>
                    <a:pt x="15" y="53"/>
                    <a:pt x="16" y="53"/>
                    <a:pt x="16" y="52"/>
                  </a:cubicBezTo>
                  <a:cubicBezTo>
                    <a:pt x="16" y="52"/>
                    <a:pt x="15" y="50"/>
                    <a:pt x="15" y="50"/>
                  </a:cubicBezTo>
                  <a:cubicBezTo>
                    <a:pt x="14" y="51"/>
                    <a:pt x="13" y="51"/>
                    <a:pt x="14" y="50"/>
                  </a:cubicBezTo>
                  <a:cubicBezTo>
                    <a:pt x="15" y="50"/>
                    <a:pt x="15" y="49"/>
                    <a:pt x="14" y="49"/>
                  </a:cubicBezTo>
                  <a:cubicBezTo>
                    <a:pt x="13" y="49"/>
                    <a:pt x="13" y="47"/>
                    <a:pt x="12" y="46"/>
                  </a:cubicBezTo>
                  <a:cubicBezTo>
                    <a:pt x="12" y="45"/>
                    <a:pt x="10" y="46"/>
                    <a:pt x="9" y="46"/>
                  </a:cubicBezTo>
                  <a:cubicBezTo>
                    <a:pt x="7" y="46"/>
                    <a:pt x="8" y="47"/>
                    <a:pt x="6" y="47"/>
                  </a:cubicBezTo>
                  <a:cubicBezTo>
                    <a:pt x="4" y="48"/>
                    <a:pt x="6" y="50"/>
                    <a:pt x="4" y="50"/>
                  </a:cubicBezTo>
                  <a:cubicBezTo>
                    <a:pt x="2" y="50"/>
                    <a:pt x="5" y="51"/>
                    <a:pt x="3" y="52"/>
                  </a:cubicBezTo>
                  <a:cubicBezTo>
                    <a:pt x="0" y="53"/>
                    <a:pt x="7" y="56"/>
                    <a:pt x="7" y="54"/>
                  </a:cubicBezTo>
                  <a:cubicBezTo>
                    <a:pt x="7" y="53"/>
                    <a:pt x="8" y="52"/>
                    <a:pt x="8" y="53"/>
                  </a:cubicBezTo>
                  <a:cubicBezTo>
                    <a:pt x="9" y="55"/>
                    <a:pt x="9" y="54"/>
                    <a:pt x="9" y="55"/>
                  </a:cubicBezTo>
                  <a:cubicBezTo>
                    <a:pt x="10" y="56"/>
                    <a:pt x="10" y="55"/>
                    <a:pt x="11" y="55"/>
                  </a:cubicBezTo>
                  <a:cubicBezTo>
                    <a:pt x="13" y="55"/>
                    <a:pt x="12" y="57"/>
                    <a:pt x="14" y="54"/>
                  </a:cubicBezTo>
                  <a:close/>
                  <a:moveTo>
                    <a:pt x="20" y="55"/>
                  </a:moveTo>
                  <a:cubicBezTo>
                    <a:pt x="21" y="56"/>
                    <a:pt x="22" y="53"/>
                    <a:pt x="21" y="53"/>
                  </a:cubicBezTo>
                  <a:cubicBezTo>
                    <a:pt x="21" y="52"/>
                    <a:pt x="18" y="55"/>
                    <a:pt x="20" y="55"/>
                  </a:cubicBezTo>
                  <a:close/>
                  <a:moveTo>
                    <a:pt x="22" y="62"/>
                  </a:moveTo>
                  <a:cubicBezTo>
                    <a:pt x="23" y="61"/>
                    <a:pt x="21" y="59"/>
                    <a:pt x="20" y="61"/>
                  </a:cubicBezTo>
                  <a:cubicBezTo>
                    <a:pt x="20" y="62"/>
                    <a:pt x="21" y="63"/>
                    <a:pt x="22" y="62"/>
                  </a:cubicBezTo>
                  <a:close/>
                  <a:moveTo>
                    <a:pt x="16" y="42"/>
                  </a:moveTo>
                  <a:cubicBezTo>
                    <a:pt x="16" y="43"/>
                    <a:pt x="16" y="44"/>
                    <a:pt x="17" y="44"/>
                  </a:cubicBezTo>
                  <a:cubicBezTo>
                    <a:pt x="18" y="44"/>
                    <a:pt x="17" y="41"/>
                    <a:pt x="16" y="42"/>
                  </a:cubicBezTo>
                  <a:close/>
                  <a:moveTo>
                    <a:pt x="38" y="82"/>
                  </a:moveTo>
                  <a:cubicBezTo>
                    <a:pt x="38" y="81"/>
                    <a:pt x="37" y="81"/>
                    <a:pt x="36" y="82"/>
                  </a:cubicBezTo>
                  <a:cubicBezTo>
                    <a:pt x="38" y="83"/>
                    <a:pt x="39" y="82"/>
                    <a:pt x="38" y="82"/>
                  </a:cubicBezTo>
                  <a:close/>
                  <a:moveTo>
                    <a:pt x="9" y="22"/>
                  </a:moveTo>
                  <a:cubicBezTo>
                    <a:pt x="8" y="23"/>
                    <a:pt x="8" y="21"/>
                    <a:pt x="8" y="22"/>
                  </a:cubicBezTo>
                  <a:cubicBezTo>
                    <a:pt x="7" y="22"/>
                    <a:pt x="7" y="23"/>
                    <a:pt x="7" y="23"/>
                  </a:cubicBezTo>
                  <a:cubicBezTo>
                    <a:pt x="8" y="24"/>
                    <a:pt x="6" y="23"/>
                    <a:pt x="8" y="24"/>
                  </a:cubicBezTo>
                  <a:cubicBezTo>
                    <a:pt x="9" y="24"/>
                    <a:pt x="6" y="24"/>
                    <a:pt x="7" y="25"/>
                  </a:cubicBezTo>
                  <a:cubicBezTo>
                    <a:pt x="8" y="26"/>
                    <a:pt x="8" y="25"/>
                    <a:pt x="9" y="25"/>
                  </a:cubicBezTo>
                  <a:cubicBezTo>
                    <a:pt x="9" y="25"/>
                    <a:pt x="9" y="25"/>
                    <a:pt x="9" y="24"/>
                  </a:cubicBezTo>
                  <a:cubicBezTo>
                    <a:pt x="10" y="24"/>
                    <a:pt x="11" y="24"/>
                    <a:pt x="10" y="24"/>
                  </a:cubicBezTo>
                  <a:cubicBezTo>
                    <a:pt x="10" y="23"/>
                    <a:pt x="11" y="23"/>
                    <a:pt x="11" y="23"/>
                  </a:cubicBezTo>
                  <a:cubicBezTo>
                    <a:pt x="10" y="23"/>
                    <a:pt x="11" y="23"/>
                    <a:pt x="11" y="22"/>
                  </a:cubicBezTo>
                  <a:cubicBezTo>
                    <a:pt x="11" y="21"/>
                    <a:pt x="11" y="22"/>
                    <a:pt x="12" y="22"/>
                  </a:cubicBezTo>
                  <a:cubicBezTo>
                    <a:pt x="13" y="21"/>
                    <a:pt x="11" y="22"/>
                    <a:pt x="11" y="21"/>
                  </a:cubicBezTo>
                  <a:cubicBezTo>
                    <a:pt x="12" y="21"/>
                    <a:pt x="12" y="20"/>
                    <a:pt x="12" y="19"/>
                  </a:cubicBezTo>
                  <a:cubicBezTo>
                    <a:pt x="12" y="19"/>
                    <a:pt x="10" y="20"/>
                    <a:pt x="9" y="21"/>
                  </a:cubicBezTo>
                  <a:cubicBezTo>
                    <a:pt x="8" y="21"/>
                    <a:pt x="9" y="22"/>
                    <a:pt x="9" y="22"/>
                  </a:cubicBezTo>
                  <a:close/>
                  <a:moveTo>
                    <a:pt x="7" y="27"/>
                  </a:moveTo>
                  <a:cubicBezTo>
                    <a:pt x="8" y="26"/>
                    <a:pt x="7" y="26"/>
                    <a:pt x="7" y="26"/>
                  </a:cubicBezTo>
                  <a:cubicBezTo>
                    <a:pt x="6" y="26"/>
                    <a:pt x="6" y="26"/>
                    <a:pt x="5" y="26"/>
                  </a:cubicBezTo>
                  <a:cubicBezTo>
                    <a:pt x="5" y="27"/>
                    <a:pt x="7" y="28"/>
                    <a:pt x="7" y="27"/>
                  </a:cubicBezTo>
                  <a:close/>
                  <a:moveTo>
                    <a:pt x="6" y="31"/>
                  </a:moveTo>
                  <a:cubicBezTo>
                    <a:pt x="7" y="31"/>
                    <a:pt x="6" y="30"/>
                    <a:pt x="6" y="30"/>
                  </a:cubicBezTo>
                  <a:cubicBezTo>
                    <a:pt x="7" y="29"/>
                    <a:pt x="7" y="29"/>
                    <a:pt x="6" y="29"/>
                  </a:cubicBezTo>
                  <a:cubicBezTo>
                    <a:pt x="5" y="28"/>
                    <a:pt x="5" y="31"/>
                    <a:pt x="6" y="31"/>
                  </a:cubicBezTo>
                  <a:close/>
                  <a:moveTo>
                    <a:pt x="10" y="29"/>
                  </a:moveTo>
                  <a:cubicBezTo>
                    <a:pt x="11" y="29"/>
                    <a:pt x="10" y="29"/>
                    <a:pt x="11" y="30"/>
                  </a:cubicBezTo>
                  <a:cubicBezTo>
                    <a:pt x="11" y="31"/>
                    <a:pt x="12" y="30"/>
                    <a:pt x="13" y="30"/>
                  </a:cubicBezTo>
                  <a:cubicBezTo>
                    <a:pt x="14" y="30"/>
                    <a:pt x="12" y="31"/>
                    <a:pt x="13" y="32"/>
                  </a:cubicBezTo>
                  <a:cubicBezTo>
                    <a:pt x="13" y="32"/>
                    <a:pt x="14" y="30"/>
                    <a:pt x="14" y="30"/>
                  </a:cubicBezTo>
                  <a:cubicBezTo>
                    <a:pt x="15" y="29"/>
                    <a:pt x="14" y="30"/>
                    <a:pt x="13" y="29"/>
                  </a:cubicBezTo>
                  <a:cubicBezTo>
                    <a:pt x="12" y="29"/>
                    <a:pt x="12" y="26"/>
                    <a:pt x="11" y="26"/>
                  </a:cubicBezTo>
                  <a:cubicBezTo>
                    <a:pt x="11" y="26"/>
                    <a:pt x="11" y="27"/>
                    <a:pt x="11" y="28"/>
                  </a:cubicBezTo>
                  <a:cubicBezTo>
                    <a:pt x="11" y="28"/>
                    <a:pt x="10" y="27"/>
                    <a:pt x="10" y="27"/>
                  </a:cubicBezTo>
                  <a:cubicBezTo>
                    <a:pt x="9" y="27"/>
                    <a:pt x="10" y="28"/>
                    <a:pt x="10" y="28"/>
                  </a:cubicBezTo>
                  <a:cubicBezTo>
                    <a:pt x="10" y="28"/>
                    <a:pt x="8" y="28"/>
                    <a:pt x="9" y="29"/>
                  </a:cubicBezTo>
                  <a:cubicBezTo>
                    <a:pt x="10" y="29"/>
                    <a:pt x="10" y="28"/>
                    <a:pt x="10" y="29"/>
                  </a:cubicBezTo>
                  <a:close/>
                  <a:moveTo>
                    <a:pt x="12" y="37"/>
                  </a:moveTo>
                  <a:cubicBezTo>
                    <a:pt x="12" y="37"/>
                    <a:pt x="11" y="37"/>
                    <a:pt x="11" y="38"/>
                  </a:cubicBezTo>
                  <a:cubicBezTo>
                    <a:pt x="11" y="38"/>
                    <a:pt x="13" y="37"/>
                    <a:pt x="14" y="37"/>
                  </a:cubicBezTo>
                  <a:cubicBezTo>
                    <a:pt x="15" y="37"/>
                    <a:pt x="14" y="36"/>
                    <a:pt x="13" y="36"/>
                  </a:cubicBezTo>
                  <a:cubicBezTo>
                    <a:pt x="12" y="35"/>
                    <a:pt x="12" y="34"/>
                    <a:pt x="11" y="35"/>
                  </a:cubicBezTo>
                  <a:cubicBezTo>
                    <a:pt x="11" y="36"/>
                    <a:pt x="11" y="36"/>
                    <a:pt x="12" y="36"/>
                  </a:cubicBezTo>
                  <a:cubicBezTo>
                    <a:pt x="13" y="36"/>
                    <a:pt x="12" y="36"/>
                    <a:pt x="12" y="37"/>
                  </a:cubicBezTo>
                  <a:close/>
                  <a:moveTo>
                    <a:pt x="11" y="42"/>
                  </a:moveTo>
                  <a:cubicBezTo>
                    <a:pt x="12" y="43"/>
                    <a:pt x="11" y="43"/>
                    <a:pt x="11" y="43"/>
                  </a:cubicBezTo>
                  <a:cubicBezTo>
                    <a:pt x="11" y="44"/>
                    <a:pt x="12" y="43"/>
                    <a:pt x="12" y="43"/>
                  </a:cubicBezTo>
                  <a:cubicBezTo>
                    <a:pt x="13" y="42"/>
                    <a:pt x="12" y="42"/>
                    <a:pt x="12" y="41"/>
                  </a:cubicBezTo>
                  <a:cubicBezTo>
                    <a:pt x="12" y="40"/>
                    <a:pt x="11" y="41"/>
                    <a:pt x="11" y="41"/>
                  </a:cubicBezTo>
                  <a:cubicBezTo>
                    <a:pt x="11" y="40"/>
                    <a:pt x="9" y="42"/>
                    <a:pt x="10" y="42"/>
                  </a:cubicBezTo>
                  <a:cubicBezTo>
                    <a:pt x="11" y="43"/>
                    <a:pt x="11" y="41"/>
                    <a:pt x="11" y="42"/>
                  </a:cubicBezTo>
                  <a:close/>
                  <a:moveTo>
                    <a:pt x="14" y="39"/>
                  </a:moveTo>
                  <a:cubicBezTo>
                    <a:pt x="13" y="39"/>
                    <a:pt x="12" y="40"/>
                    <a:pt x="13" y="41"/>
                  </a:cubicBezTo>
                  <a:cubicBezTo>
                    <a:pt x="13" y="42"/>
                    <a:pt x="15" y="38"/>
                    <a:pt x="14" y="39"/>
                  </a:cubicBezTo>
                  <a:close/>
                  <a:moveTo>
                    <a:pt x="27" y="16"/>
                  </a:moveTo>
                  <a:cubicBezTo>
                    <a:pt x="26" y="16"/>
                    <a:pt x="27" y="17"/>
                    <a:pt x="27" y="17"/>
                  </a:cubicBezTo>
                  <a:cubicBezTo>
                    <a:pt x="28" y="17"/>
                    <a:pt x="27" y="16"/>
                    <a:pt x="27" y="16"/>
                  </a:cubicBezTo>
                  <a:close/>
                  <a:moveTo>
                    <a:pt x="29" y="16"/>
                  </a:moveTo>
                  <a:cubicBezTo>
                    <a:pt x="29" y="17"/>
                    <a:pt x="30" y="16"/>
                    <a:pt x="30" y="15"/>
                  </a:cubicBezTo>
                  <a:cubicBezTo>
                    <a:pt x="30" y="15"/>
                    <a:pt x="29" y="16"/>
                    <a:pt x="29" y="15"/>
                  </a:cubicBezTo>
                  <a:cubicBezTo>
                    <a:pt x="29" y="15"/>
                    <a:pt x="28" y="16"/>
                    <a:pt x="28" y="15"/>
                  </a:cubicBezTo>
                  <a:cubicBezTo>
                    <a:pt x="29" y="14"/>
                    <a:pt x="28" y="14"/>
                    <a:pt x="28" y="14"/>
                  </a:cubicBezTo>
                  <a:cubicBezTo>
                    <a:pt x="27" y="14"/>
                    <a:pt x="26" y="15"/>
                    <a:pt x="27" y="15"/>
                  </a:cubicBezTo>
                  <a:cubicBezTo>
                    <a:pt x="28" y="16"/>
                    <a:pt x="28" y="15"/>
                    <a:pt x="29" y="16"/>
                  </a:cubicBezTo>
                  <a:close/>
                  <a:moveTo>
                    <a:pt x="29" y="17"/>
                  </a:moveTo>
                  <a:cubicBezTo>
                    <a:pt x="29" y="17"/>
                    <a:pt x="29" y="16"/>
                    <a:pt x="29" y="17"/>
                  </a:cubicBezTo>
                  <a:cubicBezTo>
                    <a:pt x="28" y="17"/>
                    <a:pt x="28" y="17"/>
                    <a:pt x="29" y="17"/>
                  </a:cubicBezTo>
                  <a:close/>
                  <a:moveTo>
                    <a:pt x="30" y="13"/>
                  </a:moveTo>
                  <a:cubicBezTo>
                    <a:pt x="31" y="13"/>
                    <a:pt x="31" y="12"/>
                    <a:pt x="31" y="13"/>
                  </a:cubicBezTo>
                  <a:cubicBezTo>
                    <a:pt x="30" y="13"/>
                    <a:pt x="30" y="12"/>
                    <a:pt x="30" y="13"/>
                  </a:cubicBezTo>
                  <a:cubicBezTo>
                    <a:pt x="30" y="14"/>
                    <a:pt x="30" y="13"/>
                    <a:pt x="30" y="13"/>
                  </a:cubicBezTo>
                  <a:close/>
                  <a:moveTo>
                    <a:pt x="31" y="14"/>
                  </a:moveTo>
                  <a:cubicBezTo>
                    <a:pt x="31" y="14"/>
                    <a:pt x="30" y="13"/>
                    <a:pt x="30" y="14"/>
                  </a:cubicBezTo>
                  <a:cubicBezTo>
                    <a:pt x="30" y="15"/>
                    <a:pt x="30" y="15"/>
                    <a:pt x="31" y="14"/>
                  </a:cubicBezTo>
                  <a:close/>
                  <a:moveTo>
                    <a:pt x="29" y="13"/>
                  </a:moveTo>
                  <a:cubicBezTo>
                    <a:pt x="29" y="13"/>
                    <a:pt x="29" y="12"/>
                    <a:pt x="28" y="12"/>
                  </a:cubicBezTo>
                  <a:cubicBezTo>
                    <a:pt x="28" y="13"/>
                    <a:pt x="29" y="13"/>
                    <a:pt x="29" y="13"/>
                  </a:cubicBezTo>
                  <a:close/>
                  <a:moveTo>
                    <a:pt x="38" y="7"/>
                  </a:moveTo>
                  <a:cubicBezTo>
                    <a:pt x="38" y="6"/>
                    <a:pt x="38" y="6"/>
                    <a:pt x="38" y="5"/>
                  </a:cubicBezTo>
                  <a:cubicBezTo>
                    <a:pt x="38" y="5"/>
                    <a:pt x="38" y="5"/>
                    <a:pt x="39" y="3"/>
                  </a:cubicBezTo>
                  <a:cubicBezTo>
                    <a:pt x="39" y="2"/>
                    <a:pt x="38" y="4"/>
                    <a:pt x="38" y="3"/>
                  </a:cubicBezTo>
                  <a:cubicBezTo>
                    <a:pt x="38" y="3"/>
                    <a:pt x="38" y="2"/>
                    <a:pt x="38" y="3"/>
                  </a:cubicBezTo>
                  <a:cubicBezTo>
                    <a:pt x="37" y="4"/>
                    <a:pt x="37" y="3"/>
                    <a:pt x="37" y="2"/>
                  </a:cubicBezTo>
                  <a:cubicBezTo>
                    <a:pt x="38" y="1"/>
                    <a:pt x="35" y="3"/>
                    <a:pt x="36" y="3"/>
                  </a:cubicBezTo>
                  <a:cubicBezTo>
                    <a:pt x="36" y="3"/>
                    <a:pt x="37" y="3"/>
                    <a:pt x="37" y="4"/>
                  </a:cubicBezTo>
                  <a:cubicBezTo>
                    <a:pt x="37" y="4"/>
                    <a:pt x="35" y="4"/>
                    <a:pt x="35" y="5"/>
                  </a:cubicBezTo>
                  <a:cubicBezTo>
                    <a:pt x="35" y="6"/>
                    <a:pt x="36" y="5"/>
                    <a:pt x="36" y="5"/>
                  </a:cubicBezTo>
                  <a:cubicBezTo>
                    <a:pt x="37" y="6"/>
                    <a:pt x="37" y="5"/>
                    <a:pt x="37" y="5"/>
                  </a:cubicBezTo>
                  <a:cubicBezTo>
                    <a:pt x="38" y="6"/>
                    <a:pt x="36" y="7"/>
                    <a:pt x="37" y="8"/>
                  </a:cubicBezTo>
                  <a:cubicBezTo>
                    <a:pt x="38" y="9"/>
                    <a:pt x="38" y="7"/>
                    <a:pt x="38" y="7"/>
                  </a:cubicBezTo>
                  <a:close/>
                  <a:moveTo>
                    <a:pt x="39" y="2"/>
                  </a:moveTo>
                  <a:cubicBezTo>
                    <a:pt x="39" y="1"/>
                    <a:pt x="39" y="1"/>
                    <a:pt x="39" y="1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8" y="1"/>
                    <a:pt x="38" y="2"/>
                    <a:pt x="38" y="2"/>
                  </a:cubicBezTo>
                  <a:cubicBezTo>
                    <a:pt x="39" y="3"/>
                    <a:pt x="38" y="2"/>
                    <a:pt x="39" y="2"/>
                  </a:cubicBezTo>
                  <a:close/>
                  <a:moveTo>
                    <a:pt x="40" y="0"/>
                  </a:moveTo>
                  <a:cubicBezTo>
                    <a:pt x="39" y="0"/>
                    <a:pt x="39" y="0"/>
                    <a:pt x="39" y="1"/>
                  </a:cubicBezTo>
                  <a:cubicBezTo>
                    <a:pt x="40" y="1"/>
                    <a:pt x="40" y="0"/>
                    <a:pt x="40" y="0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46" name="Freeform 20248">
              <a:extLst>
                <a:ext uri="{FF2B5EF4-FFF2-40B4-BE49-F238E27FC236}">
                  <a16:creationId xmlns:a16="http://schemas.microsoft.com/office/drawing/2014/main" id="{567745A0-D13D-4755-8AA7-C458BF6A159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01385" y="2497186"/>
              <a:ext cx="536213" cy="297684"/>
            </a:xfrm>
            <a:custGeom>
              <a:avLst/>
              <a:gdLst/>
              <a:ahLst/>
              <a:cxnLst>
                <a:cxn ang="0">
                  <a:pos x="84" y="60"/>
                </a:cxn>
                <a:cxn ang="0">
                  <a:pos x="82" y="58"/>
                </a:cxn>
                <a:cxn ang="0">
                  <a:pos x="81" y="51"/>
                </a:cxn>
                <a:cxn ang="0">
                  <a:pos x="92" y="41"/>
                </a:cxn>
                <a:cxn ang="0">
                  <a:pos x="94" y="42"/>
                </a:cxn>
                <a:cxn ang="0">
                  <a:pos x="93" y="46"/>
                </a:cxn>
                <a:cxn ang="0">
                  <a:pos x="94" y="50"/>
                </a:cxn>
                <a:cxn ang="0">
                  <a:pos x="95" y="52"/>
                </a:cxn>
                <a:cxn ang="0">
                  <a:pos x="93" y="51"/>
                </a:cxn>
                <a:cxn ang="0">
                  <a:pos x="91" y="55"/>
                </a:cxn>
                <a:cxn ang="0">
                  <a:pos x="89" y="58"/>
                </a:cxn>
                <a:cxn ang="0">
                  <a:pos x="89" y="61"/>
                </a:cxn>
                <a:cxn ang="0">
                  <a:pos x="91" y="63"/>
                </a:cxn>
                <a:cxn ang="0">
                  <a:pos x="88" y="63"/>
                </a:cxn>
                <a:cxn ang="0">
                  <a:pos x="84" y="63"/>
                </a:cxn>
                <a:cxn ang="0">
                  <a:pos x="118" y="62"/>
                </a:cxn>
                <a:cxn ang="0">
                  <a:pos x="118" y="62"/>
                </a:cxn>
                <a:cxn ang="0">
                  <a:pos x="96" y="43"/>
                </a:cxn>
                <a:cxn ang="0">
                  <a:pos x="95" y="58"/>
                </a:cxn>
                <a:cxn ang="0">
                  <a:pos x="93" y="57"/>
                </a:cxn>
                <a:cxn ang="0">
                  <a:pos x="90" y="58"/>
                </a:cxn>
                <a:cxn ang="0">
                  <a:pos x="92" y="60"/>
                </a:cxn>
                <a:cxn ang="0">
                  <a:pos x="95" y="61"/>
                </a:cxn>
                <a:cxn ang="0">
                  <a:pos x="94" y="54"/>
                </a:cxn>
                <a:cxn ang="0">
                  <a:pos x="94" y="54"/>
                </a:cxn>
                <a:cxn ang="0">
                  <a:pos x="95" y="62"/>
                </a:cxn>
                <a:cxn ang="0">
                  <a:pos x="96" y="61"/>
                </a:cxn>
                <a:cxn ang="0">
                  <a:pos x="101" y="64"/>
                </a:cxn>
                <a:cxn ang="0">
                  <a:pos x="98" y="62"/>
                </a:cxn>
                <a:cxn ang="0">
                  <a:pos x="100" y="65"/>
                </a:cxn>
                <a:cxn ang="0">
                  <a:pos x="102" y="63"/>
                </a:cxn>
                <a:cxn ang="0">
                  <a:pos x="102" y="61"/>
                </a:cxn>
                <a:cxn ang="0">
                  <a:pos x="103" y="59"/>
                </a:cxn>
                <a:cxn ang="0">
                  <a:pos x="105" y="54"/>
                </a:cxn>
                <a:cxn ang="0">
                  <a:pos x="101" y="54"/>
                </a:cxn>
                <a:cxn ang="0">
                  <a:pos x="100" y="55"/>
                </a:cxn>
                <a:cxn ang="0">
                  <a:pos x="98" y="54"/>
                </a:cxn>
                <a:cxn ang="0">
                  <a:pos x="96" y="56"/>
                </a:cxn>
                <a:cxn ang="0">
                  <a:pos x="97" y="59"/>
                </a:cxn>
                <a:cxn ang="0">
                  <a:pos x="99" y="60"/>
                </a:cxn>
                <a:cxn ang="0">
                  <a:pos x="100" y="61"/>
                </a:cxn>
                <a:cxn ang="0">
                  <a:pos x="101" y="63"/>
                </a:cxn>
                <a:cxn ang="0">
                  <a:pos x="102" y="64"/>
                </a:cxn>
                <a:cxn ang="0">
                  <a:pos x="103" y="62"/>
                </a:cxn>
                <a:cxn ang="0">
                  <a:pos x="2" y="3"/>
                </a:cxn>
                <a:cxn ang="0">
                  <a:pos x="1" y="4"/>
                </a:cxn>
                <a:cxn ang="0">
                  <a:pos x="4" y="6"/>
                </a:cxn>
                <a:cxn ang="0">
                  <a:pos x="4" y="5"/>
                </a:cxn>
                <a:cxn ang="0">
                  <a:pos x="4" y="9"/>
                </a:cxn>
                <a:cxn ang="0">
                  <a:pos x="4" y="7"/>
                </a:cxn>
                <a:cxn ang="0">
                  <a:pos x="4" y="9"/>
                </a:cxn>
                <a:cxn ang="0">
                  <a:pos x="4" y="3"/>
                </a:cxn>
                <a:cxn ang="0">
                  <a:pos x="2" y="1"/>
                </a:cxn>
                <a:cxn ang="0">
                  <a:pos x="4" y="4"/>
                </a:cxn>
                <a:cxn ang="0">
                  <a:pos x="5" y="2"/>
                </a:cxn>
                <a:cxn ang="0">
                  <a:pos x="3" y="1"/>
                </a:cxn>
                <a:cxn ang="0">
                  <a:pos x="4" y="3"/>
                </a:cxn>
                <a:cxn ang="0">
                  <a:pos x="6" y="2"/>
                </a:cxn>
                <a:cxn ang="0">
                  <a:pos x="6" y="1"/>
                </a:cxn>
                <a:cxn ang="0">
                  <a:pos x="6" y="2"/>
                </a:cxn>
                <a:cxn ang="0">
                  <a:pos x="5" y="1"/>
                </a:cxn>
                <a:cxn ang="0">
                  <a:pos x="7" y="1"/>
                </a:cxn>
                <a:cxn ang="0">
                  <a:pos x="7" y="1"/>
                </a:cxn>
              </a:cxnLst>
              <a:rect l="0" t="0" r="r" b="b"/>
              <a:pathLst>
                <a:path w="119" h="66">
                  <a:moveTo>
                    <a:pt x="83" y="61"/>
                  </a:moveTo>
                  <a:cubicBezTo>
                    <a:pt x="83" y="59"/>
                    <a:pt x="84" y="62"/>
                    <a:pt x="84" y="60"/>
                  </a:cubicBezTo>
                  <a:cubicBezTo>
                    <a:pt x="84" y="58"/>
                    <a:pt x="83" y="59"/>
                    <a:pt x="83" y="58"/>
                  </a:cubicBezTo>
                  <a:cubicBezTo>
                    <a:pt x="82" y="57"/>
                    <a:pt x="83" y="59"/>
                    <a:pt x="82" y="58"/>
                  </a:cubicBezTo>
                  <a:cubicBezTo>
                    <a:pt x="81" y="57"/>
                    <a:pt x="81" y="58"/>
                    <a:pt x="81" y="57"/>
                  </a:cubicBezTo>
                  <a:cubicBezTo>
                    <a:pt x="82" y="55"/>
                    <a:pt x="81" y="54"/>
                    <a:pt x="81" y="51"/>
                  </a:cubicBezTo>
                  <a:cubicBezTo>
                    <a:pt x="82" y="48"/>
                    <a:pt x="82" y="44"/>
                    <a:pt x="86" y="44"/>
                  </a:cubicBezTo>
                  <a:cubicBezTo>
                    <a:pt x="90" y="45"/>
                    <a:pt x="90" y="41"/>
                    <a:pt x="92" y="41"/>
                  </a:cubicBezTo>
                  <a:cubicBezTo>
                    <a:pt x="94" y="41"/>
                    <a:pt x="94" y="39"/>
                    <a:pt x="94" y="39"/>
                  </a:cubicBezTo>
                  <a:cubicBezTo>
                    <a:pt x="95" y="40"/>
                    <a:pt x="93" y="40"/>
                    <a:pt x="94" y="42"/>
                  </a:cubicBezTo>
                  <a:cubicBezTo>
                    <a:pt x="94" y="43"/>
                    <a:pt x="94" y="44"/>
                    <a:pt x="94" y="44"/>
                  </a:cubicBezTo>
                  <a:cubicBezTo>
                    <a:pt x="93" y="45"/>
                    <a:pt x="93" y="45"/>
                    <a:pt x="93" y="46"/>
                  </a:cubicBezTo>
                  <a:cubicBezTo>
                    <a:pt x="92" y="47"/>
                    <a:pt x="94" y="48"/>
                    <a:pt x="93" y="49"/>
                  </a:cubicBezTo>
                  <a:cubicBezTo>
                    <a:pt x="92" y="50"/>
                    <a:pt x="93" y="49"/>
                    <a:pt x="94" y="50"/>
                  </a:cubicBezTo>
                  <a:cubicBezTo>
                    <a:pt x="94" y="50"/>
                    <a:pt x="97" y="49"/>
                    <a:pt x="96" y="51"/>
                  </a:cubicBezTo>
                  <a:cubicBezTo>
                    <a:pt x="96" y="52"/>
                    <a:pt x="95" y="53"/>
                    <a:pt x="95" y="52"/>
                  </a:cubicBezTo>
                  <a:cubicBezTo>
                    <a:pt x="94" y="52"/>
                    <a:pt x="94" y="53"/>
                    <a:pt x="94" y="53"/>
                  </a:cubicBezTo>
                  <a:cubicBezTo>
                    <a:pt x="93" y="52"/>
                    <a:pt x="94" y="51"/>
                    <a:pt x="93" y="51"/>
                  </a:cubicBezTo>
                  <a:cubicBezTo>
                    <a:pt x="92" y="51"/>
                    <a:pt x="93" y="54"/>
                    <a:pt x="92" y="55"/>
                  </a:cubicBezTo>
                  <a:cubicBezTo>
                    <a:pt x="92" y="56"/>
                    <a:pt x="90" y="54"/>
                    <a:pt x="91" y="55"/>
                  </a:cubicBezTo>
                  <a:cubicBezTo>
                    <a:pt x="92" y="56"/>
                    <a:pt x="90" y="56"/>
                    <a:pt x="90" y="57"/>
                  </a:cubicBezTo>
                  <a:cubicBezTo>
                    <a:pt x="91" y="57"/>
                    <a:pt x="88" y="57"/>
                    <a:pt x="89" y="58"/>
                  </a:cubicBezTo>
                  <a:cubicBezTo>
                    <a:pt x="89" y="58"/>
                    <a:pt x="89" y="59"/>
                    <a:pt x="89" y="59"/>
                  </a:cubicBezTo>
                  <a:cubicBezTo>
                    <a:pt x="90" y="60"/>
                    <a:pt x="88" y="60"/>
                    <a:pt x="89" y="61"/>
                  </a:cubicBezTo>
                  <a:cubicBezTo>
                    <a:pt x="89" y="62"/>
                    <a:pt x="89" y="61"/>
                    <a:pt x="91" y="62"/>
                  </a:cubicBezTo>
                  <a:cubicBezTo>
                    <a:pt x="92" y="63"/>
                    <a:pt x="91" y="63"/>
                    <a:pt x="91" y="63"/>
                  </a:cubicBezTo>
                  <a:cubicBezTo>
                    <a:pt x="90" y="62"/>
                    <a:pt x="90" y="63"/>
                    <a:pt x="90" y="63"/>
                  </a:cubicBezTo>
                  <a:cubicBezTo>
                    <a:pt x="89" y="63"/>
                    <a:pt x="89" y="62"/>
                    <a:pt x="88" y="63"/>
                  </a:cubicBezTo>
                  <a:cubicBezTo>
                    <a:pt x="88" y="63"/>
                    <a:pt x="87" y="63"/>
                    <a:pt x="86" y="63"/>
                  </a:cubicBezTo>
                  <a:cubicBezTo>
                    <a:pt x="85" y="62"/>
                    <a:pt x="85" y="63"/>
                    <a:pt x="84" y="63"/>
                  </a:cubicBezTo>
                  <a:cubicBezTo>
                    <a:pt x="84" y="59"/>
                    <a:pt x="83" y="62"/>
                    <a:pt x="83" y="61"/>
                  </a:cubicBezTo>
                  <a:close/>
                  <a:moveTo>
                    <a:pt x="118" y="62"/>
                  </a:moveTo>
                  <a:cubicBezTo>
                    <a:pt x="119" y="61"/>
                    <a:pt x="117" y="59"/>
                    <a:pt x="116" y="59"/>
                  </a:cubicBezTo>
                  <a:cubicBezTo>
                    <a:pt x="115" y="60"/>
                    <a:pt x="116" y="62"/>
                    <a:pt x="118" y="62"/>
                  </a:cubicBezTo>
                  <a:close/>
                  <a:moveTo>
                    <a:pt x="97" y="43"/>
                  </a:moveTo>
                  <a:cubicBezTo>
                    <a:pt x="98" y="43"/>
                    <a:pt x="96" y="43"/>
                    <a:pt x="96" y="43"/>
                  </a:cubicBezTo>
                  <a:cubicBezTo>
                    <a:pt x="96" y="44"/>
                    <a:pt x="97" y="44"/>
                    <a:pt x="97" y="43"/>
                  </a:cubicBezTo>
                  <a:close/>
                  <a:moveTo>
                    <a:pt x="95" y="58"/>
                  </a:moveTo>
                  <a:cubicBezTo>
                    <a:pt x="95" y="58"/>
                    <a:pt x="94" y="57"/>
                    <a:pt x="94" y="57"/>
                  </a:cubicBezTo>
                  <a:cubicBezTo>
                    <a:pt x="94" y="58"/>
                    <a:pt x="94" y="58"/>
                    <a:pt x="93" y="57"/>
                  </a:cubicBezTo>
                  <a:cubicBezTo>
                    <a:pt x="93" y="57"/>
                    <a:pt x="91" y="58"/>
                    <a:pt x="90" y="58"/>
                  </a:cubicBezTo>
                  <a:cubicBezTo>
                    <a:pt x="90" y="57"/>
                    <a:pt x="89" y="58"/>
                    <a:pt x="90" y="58"/>
                  </a:cubicBezTo>
                  <a:cubicBezTo>
                    <a:pt x="91" y="59"/>
                    <a:pt x="91" y="59"/>
                    <a:pt x="91" y="60"/>
                  </a:cubicBezTo>
                  <a:cubicBezTo>
                    <a:pt x="91" y="61"/>
                    <a:pt x="91" y="60"/>
                    <a:pt x="92" y="60"/>
                  </a:cubicBezTo>
                  <a:cubicBezTo>
                    <a:pt x="92" y="61"/>
                    <a:pt x="91" y="61"/>
                    <a:pt x="92" y="61"/>
                  </a:cubicBezTo>
                  <a:cubicBezTo>
                    <a:pt x="94" y="61"/>
                    <a:pt x="94" y="62"/>
                    <a:pt x="95" y="61"/>
                  </a:cubicBezTo>
                  <a:cubicBezTo>
                    <a:pt x="96" y="60"/>
                    <a:pt x="95" y="59"/>
                    <a:pt x="95" y="58"/>
                  </a:cubicBezTo>
                  <a:close/>
                  <a:moveTo>
                    <a:pt x="94" y="54"/>
                  </a:moveTo>
                  <a:cubicBezTo>
                    <a:pt x="94" y="54"/>
                    <a:pt x="94" y="55"/>
                    <a:pt x="94" y="56"/>
                  </a:cubicBezTo>
                  <a:cubicBezTo>
                    <a:pt x="94" y="56"/>
                    <a:pt x="95" y="55"/>
                    <a:pt x="94" y="54"/>
                  </a:cubicBezTo>
                  <a:close/>
                  <a:moveTo>
                    <a:pt x="96" y="61"/>
                  </a:moveTo>
                  <a:cubicBezTo>
                    <a:pt x="96" y="61"/>
                    <a:pt x="95" y="61"/>
                    <a:pt x="95" y="62"/>
                  </a:cubicBezTo>
                  <a:cubicBezTo>
                    <a:pt x="95" y="62"/>
                    <a:pt x="94" y="63"/>
                    <a:pt x="94" y="64"/>
                  </a:cubicBezTo>
                  <a:cubicBezTo>
                    <a:pt x="95" y="65"/>
                    <a:pt x="95" y="62"/>
                    <a:pt x="96" y="61"/>
                  </a:cubicBezTo>
                  <a:close/>
                  <a:moveTo>
                    <a:pt x="100" y="65"/>
                  </a:moveTo>
                  <a:cubicBezTo>
                    <a:pt x="101" y="65"/>
                    <a:pt x="101" y="64"/>
                    <a:pt x="101" y="64"/>
                  </a:cubicBezTo>
                  <a:cubicBezTo>
                    <a:pt x="100" y="63"/>
                    <a:pt x="100" y="62"/>
                    <a:pt x="100" y="63"/>
                  </a:cubicBezTo>
                  <a:cubicBezTo>
                    <a:pt x="100" y="63"/>
                    <a:pt x="99" y="63"/>
                    <a:pt x="98" y="62"/>
                  </a:cubicBezTo>
                  <a:cubicBezTo>
                    <a:pt x="97" y="62"/>
                    <a:pt x="97" y="63"/>
                    <a:pt x="97" y="63"/>
                  </a:cubicBezTo>
                  <a:cubicBezTo>
                    <a:pt x="96" y="64"/>
                    <a:pt x="99" y="65"/>
                    <a:pt x="100" y="65"/>
                  </a:cubicBezTo>
                  <a:close/>
                  <a:moveTo>
                    <a:pt x="102" y="64"/>
                  </a:moveTo>
                  <a:cubicBezTo>
                    <a:pt x="103" y="63"/>
                    <a:pt x="102" y="63"/>
                    <a:pt x="102" y="63"/>
                  </a:cubicBezTo>
                  <a:cubicBezTo>
                    <a:pt x="101" y="62"/>
                    <a:pt x="101" y="62"/>
                    <a:pt x="102" y="62"/>
                  </a:cubicBezTo>
                  <a:cubicBezTo>
                    <a:pt x="102" y="62"/>
                    <a:pt x="103" y="62"/>
                    <a:pt x="102" y="61"/>
                  </a:cubicBezTo>
                  <a:cubicBezTo>
                    <a:pt x="102" y="60"/>
                    <a:pt x="102" y="60"/>
                    <a:pt x="103" y="60"/>
                  </a:cubicBezTo>
                  <a:cubicBezTo>
                    <a:pt x="104" y="60"/>
                    <a:pt x="104" y="59"/>
                    <a:pt x="103" y="59"/>
                  </a:cubicBezTo>
                  <a:cubicBezTo>
                    <a:pt x="102" y="58"/>
                    <a:pt x="103" y="57"/>
                    <a:pt x="104" y="57"/>
                  </a:cubicBezTo>
                  <a:cubicBezTo>
                    <a:pt x="105" y="57"/>
                    <a:pt x="104" y="55"/>
                    <a:pt x="105" y="54"/>
                  </a:cubicBezTo>
                  <a:cubicBezTo>
                    <a:pt x="105" y="53"/>
                    <a:pt x="104" y="53"/>
                    <a:pt x="103" y="53"/>
                  </a:cubicBezTo>
                  <a:cubicBezTo>
                    <a:pt x="102" y="52"/>
                    <a:pt x="101" y="54"/>
                    <a:pt x="101" y="54"/>
                  </a:cubicBezTo>
                  <a:cubicBezTo>
                    <a:pt x="101" y="55"/>
                    <a:pt x="101" y="55"/>
                    <a:pt x="101" y="56"/>
                  </a:cubicBezTo>
                  <a:cubicBezTo>
                    <a:pt x="101" y="57"/>
                    <a:pt x="100" y="56"/>
                    <a:pt x="100" y="55"/>
                  </a:cubicBezTo>
                  <a:cubicBezTo>
                    <a:pt x="100" y="55"/>
                    <a:pt x="101" y="54"/>
                    <a:pt x="100" y="54"/>
                  </a:cubicBezTo>
                  <a:cubicBezTo>
                    <a:pt x="99" y="55"/>
                    <a:pt x="98" y="54"/>
                    <a:pt x="98" y="54"/>
                  </a:cubicBezTo>
                  <a:cubicBezTo>
                    <a:pt x="97" y="54"/>
                    <a:pt x="100" y="54"/>
                    <a:pt x="98" y="56"/>
                  </a:cubicBezTo>
                  <a:cubicBezTo>
                    <a:pt x="97" y="56"/>
                    <a:pt x="96" y="56"/>
                    <a:pt x="96" y="56"/>
                  </a:cubicBezTo>
                  <a:cubicBezTo>
                    <a:pt x="95" y="56"/>
                    <a:pt x="97" y="57"/>
                    <a:pt x="97" y="57"/>
                  </a:cubicBezTo>
                  <a:cubicBezTo>
                    <a:pt x="97" y="58"/>
                    <a:pt x="98" y="58"/>
                    <a:pt x="97" y="59"/>
                  </a:cubicBezTo>
                  <a:cubicBezTo>
                    <a:pt x="96" y="59"/>
                    <a:pt x="98" y="59"/>
                    <a:pt x="98" y="60"/>
                  </a:cubicBezTo>
                  <a:cubicBezTo>
                    <a:pt x="98" y="61"/>
                    <a:pt x="98" y="60"/>
                    <a:pt x="99" y="60"/>
                  </a:cubicBezTo>
                  <a:cubicBezTo>
                    <a:pt x="100" y="61"/>
                    <a:pt x="100" y="60"/>
                    <a:pt x="100" y="61"/>
                  </a:cubicBezTo>
                  <a:cubicBezTo>
                    <a:pt x="100" y="62"/>
                    <a:pt x="100" y="61"/>
                    <a:pt x="100" y="61"/>
                  </a:cubicBezTo>
                  <a:cubicBezTo>
                    <a:pt x="99" y="62"/>
                    <a:pt x="101" y="62"/>
                    <a:pt x="100" y="62"/>
                  </a:cubicBezTo>
                  <a:cubicBezTo>
                    <a:pt x="100" y="62"/>
                    <a:pt x="100" y="63"/>
                    <a:pt x="101" y="63"/>
                  </a:cubicBezTo>
                  <a:cubicBezTo>
                    <a:pt x="101" y="64"/>
                    <a:pt x="101" y="65"/>
                    <a:pt x="102" y="65"/>
                  </a:cubicBezTo>
                  <a:cubicBezTo>
                    <a:pt x="102" y="66"/>
                    <a:pt x="102" y="64"/>
                    <a:pt x="102" y="64"/>
                  </a:cubicBezTo>
                  <a:close/>
                  <a:moveTo>
                    <a:pt x="104" y="62"/>
                  </a:moveTo>
                  <a:cubicBezTo>
                    <a:pt x="103" y="61"/>
                    <a:pt x="103" y="62"/>
                    <a:pt x="103" y="62"/>
                  </a:cubicBezTo>
                  <a:cubicBezTo>
                    <a:pt x="102" y="63"/>
                    <a:pt x="105" y="62"/>
                    <a:pt x="104" y="62"/>
                  </a:cubicBezTo>
                  <a:close/>
                  <a:moveTo>
                    <a:pt x="2" y="3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3"/>
                    <a:pt x="1" y="4"/>
                  </a:cubicBezTo>
                  <a:cubicBezTo>
                    <a:pt x="2" y="4"/>
                    <a:pt x="3" y="3"/>
                    <a:pt x="2" y="3"/>
                  </a:cubicBezTo>
                  <a:close/>
                  <a:moveTo>
                    <a:pt x="4" y="6"/>
                  </a:move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4" y="4"/>
                    <a:pt x="4" y="5"/>
                  </a:cubicBezTo>
                  <a:cubicBezTo>
                    <a:pt x="4" y="5"/>
                    <a:pt x="4" y="5"/>
                    <a:pt x="4" y="6"/>
                  </a:cubicBezTo>
                  <a:close/>
                  <a:moveTo>
                    <a:pt x="4" y="9"/>
                  </a:moveTo>
                  <a:cubicBezTo>
                    <a:pt x="5" y="10"/>
                    <a:pt x="5" y="9"/>
                    <a:pt x="5" y="9"/>
                  </a:cubicBezTo>
                  <a:cubicBezTo>
                    <a:pt x="4" y="9"/>
                    <a:pt x="5" y="8"/>
                    <a:pt x="4" y="7"/>
                  </a:cubicBezTo>
                  <a:cubicBezTo>
                    <a:pt x="3" y="7"/>
                    <a:pt x="4" y="7"/>
                    <a:pt x="3" y="7"/>
                  </a:cubicBezTo>
                  <a:cubicBezTo>
                    <a:pt x="3" y="7"/>
                    <a:pt x="4" y="8"/>
                    <a:pt x="4" y="9"/>
                  </a:cubicBezTo>
                  <a:close/>
                  <a:moveTo>
                    <a:pt x="4" y="4"/>
                  </a:moveTo>
                  <a:cubicBezTo>
                    <a:pt x="5" y="5"/>
                    <a:pt x="5" y="4"/>
                    <a:pt x="4" y="3"/>
                  </a:cubicBezTo>
                  <a:cubicBezTo>
                    <a:pt x="3" y="2"/>
                    <a:pt x="3" y="3"/>
                    <a:pt x="3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3"/>
                    <a:pt x="3" y="2"/>
                    <a:pt x="4" y="4"/>
                  </a:cubicBezTo>
                  <a:close/>
                  <a:moveTo>
                    <a:pt x="5" y="2"/>
                  </a:moveTo>
                  <a:cubicBezTo>
                    <a:pt x="5" y="2"/>
                    <a:pt x="6" y="2"/>
                    <a:pt x="5" y="2"/>
                  </a:cubicBezTo>
                  <a:cubicBezTo>
                    <a:pt x="4" y="2"/>
                    <a:pt x="5" y="1"/>
                    <a:pt x="4" y="1"/>
                  </a:cubicBezTo>
                  <a:cubicBezTo>
                    <a:pt x="3" y="1"/>
                    <a:pt x="4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2"/>
                    <a:pt x="4" y="2"/>
                    <a:pt x="4" y="3"/>
                  </a:cubicBezTo>
                  <a:cubicBezTo>
                    <a:pt x="5" y="3"/>
                    <a:pt x="6" y="3"/>
                    <a:pt x="5" y="2"/>
                  </a:cubicBezTo>
                  <a:close/>
                  <a:moveTo>
                    <a:pt x="6" y="2"/>
                  </a:moveTo>
                  <a:cubicBezTo>
                    <a:pt x="6" y="2"/>
                    <a:pt x="6" y="2"/>
                    <a:pt x="6" y="2"/>
                  </a:cubicBezTo>
                  <a:cubicBezTo>
                    <a:pt x="7" y="2"/>
                    <a:pt x="6" y="2"/>
                    <a:pt x="6" y="1"/>
                  </a:cubicBezTo>
                  <a:cubicBezTo>
                    <a:pt x="6" y="1"/>
                    <a:pt x="5" y="0"/>
                    <a:pt x="6" y="1"/>
                  </a:cubicBezTo>
                  <a:cubicBezTo>
                    <a:pt x="6" y="1"/>
                    <a:pt x="5" y="2"/>
                    <a:pt x="6" y="2"/>
                  </a:cubicBezTo>
                  <a:close/>
                  <a:moveTo>
                    <a:pt x="5" y="0"/>
                  </a:moveTo>
                  <a:cubicBezTo>
                    <a:pt x="5" y="1"/>
                    <a:pt x="5" y="2"/>
                    <a:pt x="5" y="1"/>
                  </a:cubicBezTo>
                  <a:cubicBezTo>
                    <a:pt x="6" y="1"/>
                    <a:pt x="5" y="0"/>
                    <a:pt x="5" y="0"/>
                  </a:cubicBezTo>
                  <a:close/>
                  <a:moveTo>
                    <a:pt x="7" y="1"/>
                  </a:moveTo>
                  <a:cubicBezTo>
                    <a:pt x="7" y="1"/>
                    <a:pt x="7" y="1"/>
                    <a:pt x="7" y="2"/>
                  </a:cubicBezTo>
                  <a:cubicBezTo>
                    <a:pt x="7" y="2"/>
                    <a:pt x="7" y="1"/>
                    <a:pt x="7" y="1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47" name="Freeform 20249">
              <a:extLst>
                <a:ext uri="{FF2B5EF4-FFF2-40B4-BE49-F238E27FC236}">
                  <a16:creationId xmlns:a16="http://schemas.microsoft.com/office/drawing/2014/main" id="{6FD0461B-CB92-4665-BDD2-EF8BE4C1761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30516" y="3934082"/>
              <a:ext cx="230896" cy="425535"/>
            </a:xfrm>
            <a:custGeom>
              <a:avLst/>
              <a:gdLst/>
              <a:ahLst/>
              <a:cxnLst>
                <a:cxn ang="0">
                  <a:pos x="25" y="24"/>
                </a:cxn>
                <a:cxn ang="0">
                  <a:pos x="37" y="33"/>
                </a:cxn>
                <a:cxn ang="0">
                  <a:pos x="39" y="50"/>
                </a:cxn>
                <a:cxn ang="0">
                  <a:pos x="41" y="54"/>
                </a:cxn>
                <a:cxn ang="0">
                  <a:pos x="42" y="52"/>
                </a:cxn>
                <a:cxn ang="0">
                  <a:pos x="38" y="46"/>
                </a:cxn>
                <a:cxn ang="0">
                  <a:pos x="32" y="61"/>
                </a:cxn>
                <a:cxn ang="0">
                  <a:pos x="31" y="50"/>
                </a:cxn>
                <a:cxn ang="0">
                  <a:pos x="28" y="58"/>
                </a:cxn>
                <a:cxn ang="0">
                  <a:pos x="30" y="51"/>
                </a:cxn>
                <a:cxn ang="0">
                  <a:pos x="35" y="42"/>
                </a:cxn>
                <a:cxn ang="0">
                  <a:pos x="33" y="42"/>
                </a:cxn>
                <a:cxn ang="0">
                  <a:pos x="45" y="51"/>
                </a:cxn>
                <a:cxn ang="0">
                  <a:pos x="35" y="48"/>
                </a:cxn>
                <a:cxn ang="0">
                  <a:pos x="36" y="52"/>
                </a:cxn>
                <a:cxn ang="0">
                  <a:pos x="33" y="56"/>
                </a:cxn>
                <a:cxn ang="0">
                  <a:pos x="39" y="57"/>
                </a:cxn>
                <a:cxn ang="0">
                  <a:pos x="36" y="56"/>
                </a:cxn>
                <a:cxn ang="0">
                  <a:pos x="27" y="73"/>
                </a:cxn>
                <a:cxn ang="0">
                  <a:pos x="31" y="71"/>
                </a:cxn>
                <a:cxn ang="0">
                  <a:pos x="35" y="70"/>
                </a:cxn>
                <a:cxn ang="0">
                  <a:pos x="37" y="79"/>
                </a:cxn>
                <a:cxn ang="0">
                  <a:pos x="44" y="83"/>
                </a:cxn>
                <a:cxn ang="0">
                  <a:pos x="45" y="73"/>
                </a:cxn>
                <a:cxn ang="0">
                  <a:pos x="47" y="76"/>
                </a:cxn>
                <a:cxn ang="0">
                  <a:pos x="49" y="70"/>
                </a:cxn>
                <a:cxn ang="0">
                  <a:pos x="48" y="62"/>
                </a:cxn>
                <a:cxn ang="0">
                  <a:pos x="44" y="60"/>
                </a:cxn>
                <a:cxn ang="0">
                  <a:pos x="38" y="66"/>
                </a:cxn>
                <a:cxn ang="0">
                  <a:pos x="33" y="64"/>
                </a:cxn>
                <a:cxn ang="0">
                  <a:pos x="28" y="68"/>
                </a:cxn>
                <a:cxn ang="0">
                  <a:pos x="25" y="78"/>
                </a:cxn>
                <a:cxn ang="0">
                  <a:pos x="22" y="81"/>
                </a:cxn>
                <a:cxn ang="0">
                  <a:pos x="34" y="62"/>
                </a:cxn>
                <a:cxn ang="0">
                  <a:pos x="40" y="61"/>
                </a:cxn>
                <a:cxn ang="0">
                  <a:pos x="26" y="39"/>
                </a:cxn>
                <a:cxn ang="0">
                  <a:pos x="25" y="34"/>
                </a:cxn>
                <a:cxn ang="0">
                  <a:pos x="28" y="40"/>
                </a:cxn>
                <a:cxn ang="0">
                  <a:pos x="33" y="39"/>
                </a:cxn>
                <a:cxn ang="0">
                  <a:pos x="35" y="41"/>
                </a:cxn>
                <a:cxn ang="0">
                  <a:pos x="14" y="53"/>
                </a:cxn>
                <a:cxn ang="0">
                  <a:pos x="44" y="47"/>
                </a:cxn>
                <a:cxn ang="0">
                  <a:pos x="39" y="43"/>
                </a:cxn>
                <a:cxn ang="0">
                  <a:pos x="45" y="49"/>
                </a:cxn>
                <a:cxn ang="0">
                  <a:pos x="47" y="56"/>
                </a:cxn>
                <a:cxn ang="0">
                  <a:pos x="31" y="49"/>
                </a:cxn>
                <a:cxn ang="0">
                  <a:pos x="26" y="45"/>
                </a:cxn>
                <a:cxn ang="0">
                  <a:pos x="23" y="40"/>
                </a:cxn>
                <a:cxn ang="0">
                  <a:pos x="18" y="36"/>
                </a:cxn>
                <a:cxn ang="0">
                  <a:pos x="7" y="60"/>
                </a:cxn>
                <a:cxn ang="0">
                  <a:pos x="13" y="47"/>
                </a:cxn>
                <a:cxn ang="0">
                  <a:pos x="5" y="60"/>
                </a:cxn>
                <a:cxn ang="0">
                  <a:pos x="35" y="36"/>
                </a:cxn>
                <a:cxn ang="0">
                  <a:pos x="31" y="32"/>
                </a:cxn>
                <a:cxn ang="0">
                  <a:pos x="24" y="26"/>
                </a:cxn>
                <a:cxn ang="0">
                  <a:pos x="28" y="12"/>
                </a:cxn>
                <a:cxn ang="0">
                  <a:pos x="17" y="5"/>
                </a:cxn>
                <a:cxn ang="0">
                  <a:pos x="14" y="18"/>
                </a:cxn>
                <a:cxn ang="0">
                  <a:pos x="19" y="26"/>
                </a:cxn>
                <a:cxn ang="0">
                  <a:pos x="23" y="31"/>
                </a:cxn>
                <a:cxn ang="0">
                  <a:pos x="30" y="33"/>
                </a:cxn>
                <a:cxn ang="0">
                  <a:pos x="37" y="38"/>
                </a:cxn>
                <a:cxn ang="0">
                  <a:pos x="51" y="91"/>
                </a:cxn>
              </a:cxnLst>
              <a:rect l="0" t="0" r="r" b="b"/>
              <a:pathLst>
                <a:path w="51" h="94">
                  <a:moveTo>
                    <a:pt x="25" y="24"/>
                  </a:moveTo>
                  <a:cubicBezTo>
                    <a:pt x="25" y="23"/>
                    <a:pt x="25" y="24"/>
                    <a:pt x="26" y="25"/>
                  </a:cubicBezTo>
                  <a:cubicBezTo>
                    <a:pt x="26" y="26"/>
                    <a:pt x="25" y="27"/>
                    <a:pt x="25" y="26"/>
                  </a:cubicBezTo>
                  <a:cubicBezTo>
                    <a:pt x="25" y="24"/>
                    <a:pt x="24" y="24"/>
                    <a:pt x="25" y="24"/>
                  </a:cubicBezTo>
                  <a:close/>
                  <a:moveTo>
                    <a:pt x="38" y="32"/>
                  </a:moveTo>
                  <a:cubicBezTo>
                    <a:pt x="38" y="31"/>
                    <a:pt x="38" y="31"/>
                    <a:pt x="38" y="31"/>
                  </a:cubicBezTo>
                  <a:cubicBezTo>
                    <a:pt x="37" y="30"/>
                    <a:pt x="36" y="29"/>
                    <a:pt x="37" y="31"/>
                  </a:cubicBezTo>
                  <a:cubicBezTo>
                    <a:pt x="37" y="33"/>
                    <a:pt x="36" y="32"/>
                    <a:pt x="37" y="33"/>
                  </a:cubicBezTo>
                  <a:cubicBezTo>
                    <a:pt x="37" y="34"/>
                    <a:pt x="38" y="33"/>
                    <a:pt x="38" y="32"/>
                  </a:cubicBezTo>
                  <a:close/>
                  <a:moveTo>
                    <a:pt x="38" y="48"/>
                  </a:moveTo>
                  <a:cubicBezTo>
                    <a:pt x="38" y="49"/>
                    <a:pt x="39" y="49"/>
                    <a:pt x="38" y="50"/>
                  </a:cubicBezTo>
                  <a:cubicBezTo>
                    <a:pt x="37" y="50"/>
                    <a:pt x="39" y="51"/>
                    <a:pt x="39" y="50"/>
                  </a:cubicBezTo>
                  <a:cubicBezTo>
                    <a:pt x="39" y="49"/>
                    <a:pt x="41" y="51"/>
                    <a:pt x="40" y="52"/>
                  </a:cubicBezTo>
                  <a:cubicBezTo>
                    <a:pt x="39" y="53"/>
                    <a:pt x="40" y="53"/>
                    <a:pt x="40" y="54"/>
                  </a:cubicBezTo>
                  <a:cubicBezTo>
                    <a:pt x="40" y="55"/>
                    <a:pt x="40" y="55"/>
                    <a:pt x="41" y="55"/>
                  </a:cubicBezTo>
                  <a:cubicBezTo>
                    <a:pt x="42" y="56"/>
                    <a:pt x="41" y="54"/>
                    <a:pt x="41" y="54"/>
                  </a:cubicBezTo>
                  <a:cubicBezTo>
                    <a:pt x="42" y="54"/>
                    <a:pt x="42" y="55"/>
                    <a:pt x="42" y="56"/>
                  </a:cubicBezTo>
                  <a:cubicBezTo>
                    <a:pt x="43" y="57"/>
                    <a:pt x="43" y="56"/>
                    <a:pt x="42" y="55"/>
                  </a:cubicBezTo>
                  <a:cubicBezTo>
                    <a:pt x="42" y="54"/>
                    <a:pt x="44" y="54"/>
                    <a:pt x="43" y="53"/>
                  </a:cubicBezTo>
                  <a:cubicBezTo>
                    <a:pt x="42" y="53"/>
                    <a:pt x="43" y="52"/>
                    <a:pt x="42" y="52"/>
                  </a:cubicBezTo>
                  <a:cubicBezTo>
                    <a:pt x="41" y="51"/>
                    <a:pt x="42" y="48"/>
                    <a:pt x="41" y="48"/>
                  </a:cubicBezTo>
                  <a:cubicBezTo>
                    <a:pt x="41" y="48"/>
                    <a:pt x="42" y="47"/>
                    <a:pt x="41" y="47"/>
                  </a:cubicBezTo>
                  <a:cubicBezTo>
                    <a:pt x="40" y="47"/>
                    <a:pt x="40" y="48"/>
                    <a:pt x="39" y="47"/>
                  </a:cubicBezTo>
                  <a:cubicBezTo>
                    <a:pt x="39" y="47"/>
                    <a:pt x="38" y="46"/>
                    <a:pt x="38" y="46"/>
                  </a:cubicBezTo>
                  <a:cubicBezTo>
                    <a:pt x="37" y="47"/>
                    <a:pt x="38" y="48"/>
                    <a:pt x="38" y="48"/>
                  </a:cubicBezTo>
                  <a:close/>
                  <a:moveTo>
                    <a:pt x="28" y="58"/>
                  </a:moveTo>
                  <a:cubicBezTo>
                    <a:pt x="29" y="60"/>
                    <a:pt x="30" y="59"/>
                    <a:pt x="30" y="61"/>
                  </a:cubicBezTo>
                  <a:cubicBezTo>
                    <a:pt x="31" y="63"/>
                    <a:pt x="32" y="62"/>
                    <a:pt x="32" y="61"/>
                  </a:cubicBezTo>
                  <a:cubicBezTo>
                    <a:pt x="33" y="60"/>
                    <a:pt x="31" y="58"/>
                    <a:pt x="32" y="56"/>
                  </a:cubicBezTo>
                  <a:cubicBezTo>
                    <a:pt x="33" y="55"/>
                    <a:pt x="32" y="55"/>
                    <a:pt x="33" y="53"/>
                  </a:cubicBezTo>
                  <a:cubicBezTo>
                    <a:pt x="34" y="52"/>
                    <a:pt x="34" y="50"/>
                    <a:pt x="33" y="50"/>
                  </a:cubicBezTo>
                  <a:cubicBezTo>
                    <a:pt x="32" y="50"/>
                    <a:pt x="32" y="49"/>
                    <a:pt x="31" y="50"/>
                  </a:cubicBezTo>
                  <a:cubicBezTo>
                    <a:pt x="30" y="51"/>
                    <a:pt x="31" y="52"/>
                    <a:pt x="30" y="52"/>
                  </a:cubicBezTo>
                  <a:cubicBezTo>
                    <a:pt x="29" y="53"/>
                    <a:pt x="31" y="55"/>
                    <a:pt x="30" y="56"/>
                  </a:cubicBezTo>
                  <a:cubicBezTo>
                    <a:pt x="28" y="57"/>
                    <a:pt x="28" y="55"/>
                    <a:pt x="28" y="57"/>
                  </a:cubicBezTo>
                  <a:cubicBezTo>
                    <a:pt x="28" y="57"/>
                    <a:pt x="28" y="58"/>
                    <a:pt x="28" y="58"/>
                  </a:cubicBezTo>
                  <a:close/>
                  <a:moveTo>
                    <a:pt x="30" y="51"/>
                  </a:moveTo>
                  <a:cubicBezTo>
                    <a:pt x="29" y="51"/>
                    <a:pt x="28" y="52"/>
                    <a:pt x="29" y="52"/>
                  </a:cubicBezTo>
                  <a:cubicBezTo>
                    <a:pt x="29" y="53"/>
                    <a:pt x="28" y="53"/>
                    <a:pt x="29" y="53"/>
                  </a:cubicBezTo>
                  <a:cubicBezTo>
                    <a:pt x="29" y="54"/>
                    <a:pt x="30" y="52"/>
                    <a:pt x="30" y="51"/>
                  </a:cubicBezTo>
                  <a:close/>
                  <a:moveTo>
                    <a:pt x="33" y="42"/>
                  </a:moveTo>
                  <a:cubicBezTo>
                    <a:pt x="34" y="41"/>
                    <a:pt x="34" y="44"/>
                    <a:pt x="35" y="44"/>
                  </a:cubicBezTo>
                  <a:cubicBezTo>
                    <a:pt x="36" y="44"/>
                    <a:pt x="37" y="46"/>
                    <a:pt x="37" y="45"/>
                  </a:cubicBezTo>
                  <a:cubicBezTo>
                    <a:pt x="36" y="43"/>
                    <a:pt x="36" y="42"/>
                    <a:pt x="35" y="42"/>
                  </a:cubicBezTo>
                  <a:cubicBezTo>
                    <a:pt x="34" y="41"/>
                    <a:pt x="34" y="40"/>
                    <a:pt x="33" y="40"/>
                  </a:cubicBezTo>
                  <a:cubicBezTo>
                    <a:pt x="33" y="40"/>
                    <a:pt x="32" y="39"/>
                    <a:pt x="32" y="40"/>
                  </a:cubicBezTo>
                  <a:cubicBezTo>
                    <a:pt x="32" y="41"/>
                    <a:pt x="32" y="42"/>
                    <a:pt x="32" y="44"/>
                  </a:cubicBezTo>
                  <a:cubicBezTo>
                    <a:pt x="31" y="44"/>
                    <a:pt x="33" y="43"/>
                    <a:pt x="33" y="42"/>
                  </a:cubicBezTo>
                  <a:close/>
                  <a:moveTo>
                    <a:pt x="39" y="46"/>
                  </a:moveTo>
                  <a:cubicBezTo>
                    <a:pt x="40" y="47"/>
                    <a:pt x="39" y="45"/>
                    <a:pt x="39" y="45"/>
                  </a:cubicBezTo>
                  <a:cubicBezTo>
                    <a:pt x="38" y="45"/>
                    <a:pt x="38" y="46"/>
                    <a:pt x="39" y="46"/>
                  </a:cubicBezTo>
                  <a:close/>
                  <a:moveTo>
                    <a:pt x="45" y="51"/>
                  </a:moveTo>
                  <a:cubicBezTo>
                    <a:pt x="46" y="51"/>
                    <a:pt x="45" y="51"/>
                    <a:pt x="45" y="51"/>
                  </a:cubicBezTo>
                  <a:cubicBezTo>
                    <a:pt x="45" y="51"/>
                    <a:pt x="45" y="52"/>
                    <a:pt x="45" y="51"/>
                  </a:cubicBezTo>
                  <a:close/>
                  <a:moveTo>
                    <a:pt x="35" y="49"/>
                  </a:moveTo>
                  <a:cubicBezTo>
                    <a:pt x="35" y="49"/>
                    <a:pt x="35" y="47"/>
                    <a:pt x="35" y="48"/>
                  </a:cubicBezTo>
                  <a:cubicBezTo>
                    <a:pt x="34" y="48"/>
                    <a:pt x="35" y="49"/>
                    <a:pt x="35" y="49"/>
                  </a:cubicBezTo>
                  <a:close/>
                  <a:moveTo>
                    <a:pt x="34" y="58"/>
                  </a:moveTo>
                  <a:cubicBezTo>
                    <a:pt x="34" y="56"/>
                    <a:pt x="34" y="57"/>
                    <a:pt x="34" y="56"/>
                  </a:cubicBezTo>
                  <a:cubicBezTo>
                    <a:pt x="34" y="54"/>
                    <a:pt x="37" y="54"/>
                    <a:pt x="36" y="52"/>
                  </a:cubicBezTo>
                  <a:cubicBezTo>
                    <a:pt x="36" y="51"/>
                    <a:pt x="37" y="51"/>
                    <a:pt x="37" y="50"/>
                  </a:cubicBezTo>
                  <a:cubicBezTo>
                    <a:pt x="36" y="49"/>
                    <a:pt x="37" y="46"/>
                    <a:pt x="36" y="49"/>
                  </a:cubicBezTo>
                  <a:cubicBezTo>
                    <a:pt x="35" y="51"/>
                    <a:pt x="35" y="50"/>
                    <a:pt x="35" y="52"/>
                  </a:cubicBezTo>
                  <a:cubicBezTo>
                    <a:pt x="34" y="54"/>
                    <a:pt x="33" y="55"/>
                    <a:pt x="33" y="56"/>
                  </a:cubicBezTo>
                  <a:cubicBezTo>
                    <a:pt x="33" y="57"/>
                    <a:pt x="33" y="57"/>
                    <a:pt x="33" y="59"/>
                  </a:cubicBezTo>
                  <a:cubicBezTo>
                    <a:pt x="33" y="60"/>
                    <a:pt x="33" y="59"/>
                    <a:pt x="34" y="58"/>
                  </a:cubicBezTo>
                  <a:close/>
                  <a:moveTo>
                    <a:pt x="38" y="58"/>
                  </a:moveTo>
                  <a:cubicBezTo>
                    <a:pt x="39" y="57"/>
                    <a:pt x="39" y="58"/>
                    <a:pt x="39" y="57"/>
                  </a:cubicBezTo>
                  <a:cubicBezTo>
                    <a:pt x="39" y="56"/>
                    <a:pt x="40" y="55"/>
                    <a:pt x="39" y="55"/>
                  </a:cubicBezTo>
                  <a:cubicBezTo>
                    <a:pt x="39" y="55"/>
                    <a:pt x="39" y="56"/>
                    <a:pt x="38" y="55"/>
                  </a:cubicBezTo>
                  <a:cubicBezTo>
                    <a:pt x="38" y="55"/>
                    <a:pt x="37" y="54"/>
                    <a:pt x="37" y="55"/>
                  </a:cubicBezTo>
                  <a:cubicBezTo>
                    <a:pt x="37" y="55"/>
                    <a:pt x="36" y="56"/>
                    <a:pt x="36" y="56"/>
                  </a:cubicBezTo>
                  <a:cubicBezTo>
                    <a:pt x="35" y="56"/>
                    <a:pt x="35" y="57"/>
                    <a:pt x="35" y="58"/>
                  </a:cubicBezTo>
                  <a:cubicBezTo>
                    <a:pt x="36" y="59"/>
                    <a:pt x="38" y="58"/>
                    <a:pt x="38" y="58"/>
                  </a:cubicBezTo>
                  <a:close/>
                  <a:moveTo>
                    <a:pt x="26" y="75"/>
                  </a:moveTo>
                  <a:cubicBezTo>
                    <a:pt x="27" y="76"/>
                    <a:pt x="27" y="74"/>
                    <a:pt x="27" y="73"/>
                  </a:cubicBezTo>
                  <a:cubicBezTo>
                    <a:pt x="28" y="72"/>
                    <a:pt x="27" y="72"/>
                    <a:pt x="28" y="72"/>
                  </a:cubicBezTo>
                  <a:cubicBezTo>
                    <a:pt x="29" y="71"/>
                    <a:pt x="28" y="71"/>
                    <a:pt x="29" y="70"/>
                  </a:cubicBezTo>
                  <a:cubicBezTo>
                    <a:pt x="30" y="69"/>
                    <a:pt x="30" y="70"/>
                    <a:pt x="30" y="71"/>
                  </a:cubicBezTo>
                  <a:cubicBezTo>
                    <a:pt x="29" y="72"/>
                    <a:pt x="31" y="72"/>
                    <a:pt x="31" y="71"/>
                  </a:cubicBezTo>
                  <a:cubicBezTo>
                    <a:pt x="32" y="69"/>
                    <a:pt x="31" y="72"/>
                    <a:pt x="32" y="72"/>
                  </a:cubicBezTo>
                  <a:cubicBezTo>
                    <a:pt x="33" y="72"/>
                    <a:pt x="34" y="73"/>
                    <a:pt x="33" y="72"/>
                  </a:cubicBezTo>
                  <a:cubicBezTo>
                    <a:pt x="33" y="71"/>
                    <a:pt x="34" y="70"/>
                    <a:pt x="33" y="70"/>
                  </a:cubicBezTo>
                  <a:cubicBezTo>
                    <a:pt x="33" y="70"/>
                    <a:pt x="34" y="69"/>
                    <a:pt x="35" y="70"/>
                  </a:cubicBezTo>
                  <a:cubicBezTo>
                    <a:pt x="35" y="71"/>
                    <a:pt x="36" y="70"/>
                    <a:pt x="37" y="71"/>
                  </a:cubicBezTo>
                  <a:cubicBezTo>
                    <a:pt x="37" y="73"/>
                    <a:pt x="37" y="72"/>
                    <a:pt x="37" y="73"/>
                  </a:cubicBezTo>
                  <a:cubicBezTo>
                    <a:pt x="37" y="73"/>
                    <a:pt x="35" y="74"/>
                    <a:pt x="36" y="76"/>
                  </a:cubicBezTo>
                  <a:cubicBezTo>
                    <a:pt x="36" y="77"/>
                    <a:pt x="36" y="79"/>
                    <a:pt x="37" y="79"/>
                  </a:cubicBezTo>
                  <a:cubicBezTo>
                    <a:pt x="38" y="80"/>
                    <a:pt x="36" y="80"/>
                    <a:pt x="38" y="81"/>
                  </a:cubicBezTo>
                  <a:cubicBezTo>
                    <a:pt x="40" y="82"/>
                    <a:pt x="41" y="83"/>
                    <a:pt x="42" y="81"/>
                  </a:cubicBezTo>
                  <a:cubicBezTo>
                    <a:pt x="42" y="80"/>
                    <a:pt x="43" y="80"/>
                    <a:pt x="43" y="81"/>
                  </a:cubicBezTo>
                  <a:cubicBezTo>
                    <a:pt x="42" y="82"/>
                    <a:pt x="43" y="85"/>
                    <a:pt x="44" y="83"/>
                  </a:cubicBezTo>
                  <a:cubicBezTo>
                    <a:pt x="45" y="82"/>
                    <a:pt x="45" y="80"/>
                    <a:pt x="45" y="79"/>
                  </a:cubicBezTo>
                  <a:cubicBezTo>
                    <a:pt x="44" y="78"/>
                    <a:pt x="44" y="77"/>
                    <a:pt x="44" y="77"/>
                  </a:cubicBezTo>
                  <a:cubicBezTo>
                    <a:pt x="43" y="77"/>
                    <a:pt x="43" y="75"/>
                    <a:pt x="44" y="75"/>
                  </a:cubicBezTo>
                  <a:cubicBezTo>
                    <a:pt x="45" y="74"/>
                    <a:pt x="44" y="73"/>
                    <a:pt x="45" y="73"/>
                  </a:cubicBezTo>
                  <a:cubicBezTo>
                    <a:pt x="46" y="72"/>
                    <a:pt x="45" y="73"/>
                    <a:pt x="46" y="74"/>
                  </a:cubicBezTo>
                  <a:cubicBezTo>
                    <a:pt x="46" y="75"/>
                    <a:pt x="46" y="75"/>
                    <a:pt x="47" y="76"/>
                  </a:cubicBezTo>
                  <a:cubicBezTo>
                    <a:pt x="47" y="77"/>
                    <a:pt x="46" y="76"/>
                    <a:pt x="47" y="79"/>
                  </a:cubicBezTo>
                  <a:cubicBezTo>
                    <a:pt x="48" y="80"/>
                    <a:pt x="48" y="78"/>
                    <a:pt x="47" y="76"/>
                  </a:cubicBezTo>
                  <a:cubicBezTo>
                    <a:pt x="47" y="74"/>
                    <a:pt x="49" y="77"/>
                    <a:pt x="48" y="75"/>
                  </a:cubicBezTo>
                  <a:cubicBezTo>
                    <a:pt x="48" y="74"/>
                    <a:pt x="49" y="76"/>
                    <a:pt x="49" y="74"/>
                  </a:cubicBezTo>
                  <a:cubicBezTo>
                    <a:pt x="50" y="73"/>
                    <a:pt x="50" y="72"/>
                    <a:pt x="49" y="71"/>
                  </a:cubicBezTo>
                  <a:cubicBezTo>
                    <a:pt x="49" y="70"/>
                    <a:pt x="49" y="70"/>
                    <a:pt x="49" y="70"/>
                  </a:cubicBezTo>
                  <a:cubicBezTo>
                    <a:pt x="48" y="69"/>
                    <a:pt x="49" y="67"/>
                    <a:pt x="49" y="67"/>
                  </a:cubicBezTo>
                  <a:cubicBezTo>
                    <a:pt x="48" y="66"/>
                    <a:pt x="49" y="65"/>
                    <a:pt x="48" y="65"/>
                  </a:cubicBezTo>
                  <a:cubicBezTo>
                    <a:pt x="47" y="65"/>
                    <a:pt x="47" y="65"/>
                    <a:pt x="47" y="64"/>
                  </a:cubicBezTo>
                  <a:cubicBezTo>
                    <a:pt x="48" y="64"/>
                    <a:pt x="49" y="63"/>
                    <a:pt x="48" y="62"/>
                  </a:cubicBezTo>
                  <a:cubicBezTo>
                    <a:pt x="47" y="61"/>
                    <a:pt x="48" y="60"/>
                    <a:pt x="47" y="60"/>
                  </a:cubicBezTo>
                  <a:cubicBezTo>
                    <a:pt x="46" y="61"/>
                    <a:pt x="47" y="59"/>
                    <a:pt x="45" y="59"/>
                  </a:cubicBezTo>
                  <a:cubicBezTo>
                    <a:pt x="44" y="58"/>
                    <a:pt x="45" y="58"/>
                    <a:pt x="44" y="57"/>
                  </a:cubicBezTo>
                  <a:cubicBezTo>
                    <a:pt x="43" y="57"/>
                    <a:pt x="43" y="57"/>
                    <a:pt x="44" y="60"/>
                  </a:cubicBezTo>
                  <a:cubicBezTo>
                    <a:pt x="45" y="63"/>
                    <a:pt x="43" y="62"/>
                    <a:pt x="43" y="62"/>
                  </a:cubicBezTo>
                  <a:cubicBezTo>
                    <a:pt x="42" y="61"/>
                    <a:pt x="43" y="64"/>
                    <a:pt x="41" y="63"/>
                  </a:cubicBezTo>
                  <a:cubicBezTo>
                    <a:pt x="40" y="61"/>
                    <a:pt x="40" y="63"/>
                    <a:pt x="40" y="65"/>
                  </a:cubicBezTo>
                  <a:cubicBezTo>
                    <a:pt x="40" y="67"/>
                    <a:pt x="38" y="63"/>
                    <a:pt x="38" y="66"/>
                  </a:cubicBezTo>
                  <a:cubicBezTo>
                    <a:pt x="37" y="68"/>
                    <a:pt x="37" y="67"/>
                    <a:pt x="36" y="68"/>
                  </a:cubicBezTo>
                  <a:cubicBezTo>
                    <a:pt x="34" y="69"/>
                    <a:pt x="36" y="68"/>
                    <a:pt x="35" y="66"/>
                  </a:cubicBezTo>
                  <a:cubicBezTo>
                    <a:pt x="35" y="65"/>
                    <a:pt x="35" y="64"/>
                    <a:pt x="34" y="65"/>
                  </a:cubicBezTo>
                  <a:cubicBezTo>
                    <a:pt x="33" y="65"/>
                    <a:pt x="34" y="64"/>
                    <a:pt x="33" y="64"/>
                  </a:cubicBezTo>
                  <a:cubicBezTo>
                    <a:pt x="33" y="64"/>
                    <a:pt x="33" y="65"/>
                    <a:pt x="32" y="65"/>
                  </a:cubicBezTo>
                  <a:cubicBezTo>
                    <a:pt x="31" y="65"/>
                    <a:pt x="30" y="66"/>
                    <a:pt x="31" y="67"/>
                  </a:cubicBezTo>
                  <a:cubicBezTo>
                    <a:pt x="31" y="67"/>
                    <a:pt x="30" y="68"/>
                    <a:pt x="30" y="68"/>
                  </a:cubicBezTo>
                  <a:cubicBezTo>
                    <a:pt x="29" y="67"/>
                    <a:pt x="29" y="68"/>
                    <a:pt x="28" y="68"/>
                  </a:cubicBezTo>
                  <a:cubicBezTo>
                    <a:pt x="27" y="68"/>
                    <a:pt x="26" y="69"/>
                    <a:pt x="26" y="70"/>
                  </a:cubicBezTo>
                  <a:cubicBezTo>
                    <a:pt x="26" y="71"/>
                    <a:pt x="26" y="72"/>
                    <a:pt x="25" y="73"/>
                  </a:cubicBezTo>
                  <a:cubicBezTo>
                    <a:pt x="25" y="74"/>
                    <a:pt x="25" y="74"/>
                    <a:pt x="26" y="75"/>
                  </a:cubicBezTo>
                  <a:close/>
                  <a:moveTo>
                    <a:pt x="25" y="78"/>
                  </a:moveTo>
                  <a:cubicBezTo>
                    <a:pt x="25" y="79"/>
                    <a:pt x="27" y="78"/>
                    <a:pt x="27" y="78"/>
                  </a:cubicBezTo>
                  <a:cubicBezTo>
                    <a:pt x="27" y="77"/>
                    <a:pt x="25" y="76"/>
                    <a:pt x="25" y="78"/>
                  </a:cubicBezTo>
                  <a:close/>
                  <a:moveTo>
                    <a:pt x="21" y="82"/>
                  </a:moveTo>
                  <a:cubicBezTo>
                    <a:pt x="22" y="82"/>
                    <a:pt x="23" y="81"/>
                    <a:pt x="22" y="81"/>
                  </a:cubicBezTo>
                  <a:cubicBezTo>
                    <a:pt x="22" y="81"/>
                    <a:pt x="21" y="79"/>
                    <a:pt x="20" y="81"/>
                  </a:cubicBezTo>
                  <a:cubicBezTo>
                    <a:pt x="19" y="82"/>
                    <a:pt x="21" y="81"/>
                    <a:pt x="21" y="82"/>
                  </a:cubicBezTo>
                  <a:close/>
                  <a:moveTo>
                    <a:pt x="33" y="61"/>
                  </a:moveTo>
                  <a:cubicBezTo>
                    <a:pt x="33" y="61"/>
                    <a:pt x="34" y="62"/>
                    <a:pt x="34" y="62"/>
                  </a:cubicBezTo>
                  <a:cubicBezTo>
                    <a:pt x="35" y="61"/>
                    <a:pt x="34" y="60"/>
                    <a:pt x="34" y="61"/>
                  </a:cubicBezTo>
                  <a:cubicBezTo>
                    <a:pt x="34" y="61"/>
                    <a:pt x="34" y="61"/>
                    <a:pt x="33" y="61"/>
                  </a:cubicBezTo>
                  <a:close/>
                  <a:moveTo>
                    <a:pt x="40" y="62"/>
                  </a:moveTo>
                  <a:cubicBezTo>
                    <a:pt x="41" y="61"/>
                    <a:pt x="40" y="61"/>
                    <a:pt x="40" y="61"/>
                  </a:cubicBezTo>
                  <a:cubicBezTo>
                    <a:pt x="39" y="61"/>
                    <a:pt x="40" y="62"/>
                    <a:pt x="40" y="62"/>
                  </a:cubicBezTo>
                  <a:close/>
                  <a:moveTo>
                    <a:pt x="25" y="41"/>
                  </a:moveTo>
                  <a:cubicBezTo>
                    <a:pt x="25" y="42"/>
                    <a:pt x="26" y="42"/>
                    <a:pt x="26" y="41"/>
                  </a:cubicBezTo>
                  <a:cubicBezTo>
                    <a:pt x="26" y="39"/>
                    <a:pt x="27" y="39"/>
                    <a:pt x="26" y="39"/>
                  </a:cubicBezTo>
                  <a:cubicBezTo>
                    <a:pt x="25" y="40"/>
                    <a:pt x="26" y="39"/>
                    <a:pt x="25" y="41"/>
                  </a:cubicBezTo>
                  <a:close/>
                  <a:moveTo>
                    <a:pt x="26" y="35"/>
                  </a:moveTo>
                  <a:cubicBezTo>
                    <a:pt x="26" y="35"/>
                    <a:pt x="27" y="34"/>
                    <a:pt x="25" y="33"/>
                  </a:cubicBezTo>
                  <a:cubicBezTo>
                    <a:pt x="25" y="33"/>
                    <a:pt x="25" y="34"/>
                    <a:pt x="25" y="34"/>
                  </a:cubicBezTo>
                  <a:cubicBezTo>
                    <a:pt x="25" y="35"/>
                    <a:pt x="25" y="36"/>
                    <a:pt x="26" y="35"/>
                  </a:cubicBezTo>
                  <a:close/>
                  <a:moveTo>
                    <a:pt x="28" y="41"/>
                  </a:moveTo>
                  <a:cubicBezTo>
                    <a:pt x="29" y="41"/>
                    <a:pt x="29" y="42"/>
                    <a:pt x="29" y="41"/>
                  </a:cubicBezTo>
                  <a:cubicBezTo>
                    <a:pt x="30" y="40"/>
                    <a:pt x="28" y="40"/>
                    <a:pt x="28" y="40"/>
                  </a:cubicBezTo>
                  <a:cubicBezTo>
                    <a:pt x="28" y="41"/>
                    <a:pt x="28" y="41"/>
                    <a:pt x="28" y="41"/>
                  </a:cubicBezTo>
                  <a:close/>
                  <a:moveTo>
                    <a:pt x="31" y="37"/>
                  </a:moveTo>
                  <a:cubicBezTo>
                    <a:pt x="31" y="38"/>
                    <a:pt x="31" y="38"/>
                    <a:pt x="32" y="38"/>
                  </a:cubicBezTo>
                  <a:cubicBezTo>
                    <a:pt x="32" y="38"/>
                    <a:pt x="32" y="38"/>
                    <a:pt x="33" y="39"/>
                  </a:cubicBezTo>
                  <a:cubicBezTo>
                    <a:pt x="33" y="39"/>
                    <a:pt x="32" y="38"/>
                    <a:pt x="32" y="38"/>
                  </a:cubicBezTo>
                  <a:cubicBezTo>
                    <a:pt x="32" y="37"/>
                    <a:pt x="31" y="36"/>
                    <a:pt x="31" y="36"/>
                  </a:cubicBezTo>
                  <a:cubicBezTo>
                    <a:pt x="30" y="36"/>
                    <a:pt x="30" y="37"/>
                    <a:pt x="31" y="37"/>
                  </a:cubicBezTo>
                  <a:close/>
                  <a:moveTo>
                    <a:pt x="35" y="41"/>
                  </a:moveTo>
                  <a:cubicBezTo>
                    <a:pt x="35" y="41"/>
                    <a:pt x="34" y="39"/>
                    <a:pt x="34" y="39"/>
                  </a:cubicBezTo>
                  <a:cubicBezTo>
                    <a:pt x="34" y="39"/>
                    <a:pt x="35" y="41"/>
                    <a:pt x="35" y="41"/>
                  </a:cubicBezTo>
                  <a:close/>
                  <a:moveTo>
                    <a:pt x="15" y="52"/>
                  </a:moveTo>
                  <a:cubicBezTo>
                    <a:pt x="16" y="52"/>
                    <a:pt x="15" y="51"/>
                    <a:pt x="14" y="53"/>
                  </a:cubicBezTo>
                  <a:cubicBezTo>
                    <a:pt x="14" y="54"/>
                    <a:pt x="15" y="53"/>
                    <a:pt x="15" y="52"/>
                  </a:cubicBezTo>
                  <a:close/>
                  <a:moveTo>
                    <a:pt x="45" y="49"/>
                  </a:moveTo>
                  <a:cubicBezTo>
                    <a:pt x="46" y="50"/>
                    <a:pt x="45" y="49"/>
                    <a:pt x="45" y="48"/>
                  </a:cubicBezTo>
                  <a:cubicBezTo>
                    <a:pt x="44" y="48"/>
                    <a:pt x="45" y="47"/>
                    <a:pt x="44" y="47"/>
                  </a:cubicBezTo>
                  <a:cubicBezTo>
                    <a:pt x="43" y="46"/>
                    <a:pt x="44" y="42"/>
                    <a:pt x="43" y="41"/>
                  </a:cubicBezTo>
                  <a:cubicBezTo>
                    <a:pt x="43" y="41"/>
                    <a:pt x="43" y="40"/>
                    <a:pt x="42" y="40"/>
                  </a:cubicBezTo>
                  <a:cubicBezTo>
                    <a:pt x="41" y="39"/>
                    <a:pt x="40" y="40"/>
                    <a:pt x="38" y="40"/>
                  </a:cubicBezTo>
                  <a:cubicBezTo>
                    <a:pt x="37" y="39"/>
                    <a:pt x="38" y="42"/>
                    <a:pt x="39" y="43"/>
                  </a:cubicBezTo>
                  <a:cubicBezTo>
                    <a:pt x="41" y="44"/>
                    <a:pt x="40" y="44"/>
                    <a:pt x="41" y="45"/>
                  </a:cubicBezTo>
                  <a:cubicBezTo>
                    <a:pt x="42" y="45"/>
                    <a:pt x="41" y="45"/>
                    <a:pt x="41" y="46"/>
                  </a:cubicBezTo>
                  <a:cubicBezTo>
                    <a:pt x="40" y="46"/>
                    <a:pt x="42" y="47"/>
                    <a:pt x="42" y="49"/>
                  </a:cubicBezTo>
                  <a:cubicBezTo>
                    <a:pt x="42" y="50"/>
                    <a:pt x="44" y="48"/>
                    <a:pt x="45" y="49"/>
                  </a:cubicBezTo>
                  <a:close/>
                  <a:moveTo>
                    <a:pt x="45" y="53"/>
                  </a:moveTo>
                  <a:cubicBezTo>
                    <a:pt x="45" y="52"/>
                    <a:pt x="43" y="55"/>
                    <a:pt x="44" y="56"/>
                  </a:cubicBezTo>
                  <a:cubicBezTo>
                    <a:pt x="46" y="58"/>
                    <a:pt x="45" y="55"/>
                    <a:pt x="45" y="53"/>
                  </a:cubicBezTo>
                  <a:close/>
                  <a:moveTo>
                    <a:pt x="47" y="56"/>
                  </a:moveTo>
                  <a:cubicBezTo>
                    <a:pt x="47" y="55"/>
                    <a:pt x="47" y="55"/>
                    <a:pt x="46" y="56"/>
                  </a:cubicBezTo>
                  <a:cubicBezTo>
                    <a:pt x="46" y="58"/>
                    <a:pt x="48" y="58"/>
                    <a:pt x="47" y="56"/>
                  </a:cubicBezTo>
                  <a:close/>
                  <a:moveTo>
                    <a:pt x="28" y="52"/>
                  </a:moveTo>
                  <a:cubicBezTo>
                    <a:pt x="29" y="52"/>
                    <a:pt x="30" y="50"/>
                    <a:pt x="31" y="49"/>
                  </a:cubicBezTo>
                  <a:cubicBezTo>
                    <a:pt x="32" y="48"/>
                    <a:pt x="32" y="46"/>
                    <a:pt x="31" y="46"/>
                  </a:cubicBezTo>
                  <a:cubicBezTo>
                    <a:pt x="30" y="47"/>
                    <a:pt x="30" y="45"/>
                    <a:pt x="29" y="46"/>
                  </a:cubicBezTo>
                  <a:cubicBezTo>
                    <a:pt x="29" y="47"/>
                    <a:pt x="27" y="44"/>
                    <a:pt x="26" y="44"/>
                  </a:cubicBezTo>
                  <a:cubicBezTo>
                    <a:pt x="25" y="43"/>
                    <a:pt x="24" y="44"/>
                    <a:pt x="26" y="45"/>
                  </a:cubicBezTo>
                  <a:cubicBezTo>
                    <a:pt x="27" y="46"/>
                    <a:pt x="26" y="47"/>
                    <a:pt x="26" y="49"/>
                  </a:cubicBezTo>
                  <a:cubicBezTo>
                    <a:pt x="26" y="50"/>
                    <a:pt x="25" y="49"/>
                    <a:pt x="25" y="52"/>
                  </a:cubicBezTo>
                  <a:cubicBezTo>
                    <a:pt x="25" y="55"/>
                    <a:pt x="27" y="52"/>
                    <a:pt x="28" y="52"/>
                  </a:cubicBezTo>
                  <a:close/>
                  <a:moveTo>
                    <a:pt x="23" y="40"/>
                  </a:moveTo>
                  <a:cubicBezTo>
                    <a:pt x="24" y="38"/>
                    <a:pt x="23" y="39"/>
                    <a:pt x="23" y="37"/>
                  </a:cubicBezTo>
                  <a:cubicBezTo>
                    <a:pt x="24" y="35"/>
                    <a:pt x="22" y="34"/>
                    <a:pt x="19" y="34"/>
                  </a:cubicBezTo>
                  <a:cubicBezTo>
                    <a:pt x="17" y="33"/>
                    <a:pt x="16" y="34"/>
                    <a:pt x="17" y="34"/>
                  </a:cubicBezTo>
                  <a:cubicBezTo>
                    <a:pt x="18" y="35"/>
                    <a:pt x="18" y="35"/>
                    <a:pt x="18" y="36"/>
                  </a:cubicBezTo>
                  <a:cubicBezTo>
                    <a:pt x="19" y="36"/>
                    <a:pt x="20" y="39"/>
                    <a:pt x="21" y="41"/>
                  </a:cubicBezTo>
                  <a:cubicBezTo>
                    <a:pt x="21" y="43"/>
                    <a:pt x="22" y="42"/>
                    <a:pt x="23" y="40"/>
                  </a:cubicBezTo>
                  <a:close/>
                  <a:moveTo>
                    <a:pt x="3" y="65"/>
                  </a:moveTo>
                  <a:cubicBezTo>
                    <a:pt x="3" y="64"/>
                    <a:pt x="4" y="63"/>
                    <a:pt x="7" y="60"/>
                  </a:cubicBezTo>
                  <a:cubicBezTo>
                    <a:pt x="11" y="57"/>
                    <a:pt x="8" y="57"/>
                    <a:pt x="10" y="56"/>
                  </a:cubicBezTo>
                  <a:cubicBezTo>
                    <a:pt x="12" y="56"/>
                    <a:pt x="11" y="54"/>
                    <a:pt x="12" y="54"/>
                  </a:cubicBezTo>
                  <a:cubicBezTo>
                    <a:pt x="13" y="54"/>
                    <a:pt x="14" y="53"/>
                    <a:pt x="13" y="51"/>
                  </a:cubicBezTo>
                  <a:cubicBezTo>
                    <a:pt x="13" y="50"/>
                    <a:pt x="14" y="47"/>
                    <a:pt x="13" y="47"/>
                  </a:cubicBezTo>
                  <a:cubicBezTo>
                    <a:pt x="12" y="47"/>
                    <a:pt x="12" y="50"/>
                    <a:pt x="11" y="50"/>
                  </a:cubicBezTo>
                  <a:cubicBezTo>
                    <a:pt x="10" y="50"/>
                    <a:pt x="12" y="51"/>
                    <a:pt x="11" y="53"/>
                  </a:cubicBezTo>
                  <a:cubicBezTo>
                    <a:pt x="11" y="54"/>
                    <a:pt x="11" y="52"/>
                    <a:pt x="10" y="54"/>
                  </a:cubicBezTo>
                  <a:cubicBezTo>
                    <a:pt x="9" y="56"/>
                    <a:pt x="6" y="59"/>
                    <a:pt x="5" y="60"/>
                  </a:cubicBezTo>
                  <a:cubicBezTo>
                    <a:pt x="4" y="61"/>
                    <a:pt x="2" y="63"/>
                    <a:pt x="1" y="66"/>
                  </a:cubicBezTo>
                  <a:cubicBezTo>
                    <a:pt x="0" y="67"/>
                    <a:pt x="2" y="66"/>
                    <a:pt x="3" y="65"/>
                  </a:cubicBezTo>
                  <a:close/>
                  <a:moveTo>
                    <a:pt x="37" y="38"/>
                  </a:moveTo>
                  <a:cubicBezTo>
                    <a:pt x="37" y="37"/>
                    <a:pt x="37" y="36"/>
                    <a:pt x="35" y="36"/>
                  </a:cubicBezTo>
                  <a:cubicBezTo>
                    <a:pt x="33" y="36"/>
                    <a:pt x="36" y="36"/>
                    <a:pt x="34" y="34"/>
                  </a:cubicBezTo>
                  <a:cubicBezTo>
                    <a:pt x="32" y="32"/>
                    <a:pt x="35" y="33"/>
                    <a:pt x="36" y="33"/>
                  </a:cubicBezTo>
                  <a:cubicBezTo>
                    <a:pt x="36" y="32"/>
                    <a:pt x="35" y="32"/>
                    <a:pt x="33" y="31"/>
                  </a:cubicBezTo>
                  <a:cubicBezTo>
                    <a:pt x="31" y="29"/>
                    <a:pt x="32" y="33"/>
                    <a:pt x="31" y="32"/>
                  </a:cubicBezTo>
                  <a:cubicBezTo>
                    <a:pt x="30" y="32"/>
                    <a:pt x="32" y="30"/>
                    <a:pt x="29" y="29"/>
                  </a:cubicBezTo>
                  <a:cubicBezTo>
                    <a:pt x="27" y="28"/>
                    <a:pt x="28" y="30"/>
                    <a:pt x="27" y="29"/>
                  </a:cubicBezTo>
                  <a:cubicBezTo>
                    <a:pt x="25" y="29"/>
                    <a:pt x="27" y="31"/>
                    <a:pt x="26" y="31"/>
                  </a:cubicBezTo>
                  <a:cubicBezTo>
                    <a:pt x="24" y="30"/>
                    <a:pt x="23" y="27"/>
                    <a:pt x="24" y="26"/>
                  </a:cubicBezTo>
                  <a:cubicBezTo>
                    <a:pt x="24" y="25"/>
                    <a:pt x="22" y="23"/>
                    <a:pt x="23" y="21"/>
                  </a:cubicBezTo>
                  <a:cubicBezTo>
                    <a:pt x="24" y="19"/>
                    <a:pt x="23" y="19"/>
                    <a:pt x="24" y="17"/>
                  </a:cubicBezTo>
                  <a:cubicBezTo>
                    <a:pt x="26" y="16"/>
                    <a:pt x="25" y="18"/>
                    <a:pt x="26" y="18"/>
                  </a:cubicBezTo>
                  <a:cubicBezTo>
                    <a:pt x="27" y="17"/>
                    <a:pt x="28" y="13"/>
                    <a:pt x="28" y="12"/>
                  </a:cubicBezTo>
                  <a:cubicBezTo>
                    <a:pt x="28" y="10"/>
                    <a:pt x="25" y="9"/>
                    <a:pt x="27" y="5"/>
                  </a:cubicBezTo>
                  <a:cubicBezTo>
                    <a:pt x="28" y="2"/>
                    <a:pt x="27" y="1"/>
                    <a:pt x="26" y="3"/>
                  </a:cubicBezTo>
                  <a:cubicBezTo>
                    <a:pt x="24" y="5"/>
                    <a:pt x="22" y="0"/>
                    <a:pt x="19" y="1"/>
                  </a:cubicBezTo>
                  <a:cubicBezTo>
                    <a:pt x="17" y="2"/>
                    <a:pt x="18" y="2"/>
                    <a:pt x="17" y="5"/>
                  </a:cubicBezTo>
                  <a:cubicBezTo>
                    <a:pt x="16" y="8"/>
                    <a:pt x="18" y="9"/>
                    <a:pt x="17" y="13"/>
                  </a:cubicBezTo>
                  <a:cubicBezTo>
                    <a:pt x="15" y="16"/>
                    <a:pt x="18" y="15"/>
                    <a:pt x="17" y="17"/>
                  </a:cubicBezTo>
                  <a:cubicBezTo>
                    <a:pt x="16" y="20"/>
                    <a:pt x="15" y="15"/>
                    <a:pt x="14" y="16"/>
                  </a:cubicBezTo>
                  <a:cubicBezTo>
                    <a:pt x="13" y="16"/>
                    <a:pt x="13" y="18"/>
                    <a:pt x="14" y="18"/>
                  </a:cubicBezTo>
                  <a:cubicBezTo>
                    <a:pt x="15" y="19"/>
                    <a:pt x="14" y="18"/>
                    <a:pt x="15" y="23"/>
                  </a:cubicBezTo>
                  <a:cubicBezTo>
                    <a:pt x="15" y="28"/>
                    <a:pt x="16" y="25"/>
                    <a:pt x="17" y="27"/>
                  </a:cubicBezTo>
                  <a:cubicBezTo>
                    <a:pt x="17" y="29"/>
                    <a:pt x="18" y="28"/>
                    <a:pt x="18" y="27"/>
                  </a:cubicBezTo>
                  <a:cubicBezTo>
                    <a:pt x="18" y="25"/>
                    <a:pt x="18" y="25"/>
                    <a:pt x="19" y="26"/>
                  </a:cubicBezTo>
                  <a:cubicBezTo>
                    <a:pt x="20" y="27"/>
                    <a:pt x="20" y="28"/>
                    <a:pt x="19" y="28"/>
                  </a:cubicBezTo>
                  <a:cubicBezTo>
                    <a:pt x="18" y="29"/>
                    <a:pt x="17" y="32"/>
                    <a:pt x="19" y="32"/>
                  </a:cubicBezTo>
                  <a:cubicBezTo>
                    <a:pt x="20" y="31"/>
                    <a:pt x="20" y="33"/>
                    <a:pt x="22" y="33"/>
                  </a:cubicBezTo>
                  <a:cubicBezTo>
                    <a:pt x="23" y="33"/>
                    <a:pt x="22" y="32"/>
                    <a:pt x="23" y="31"/>
                  </a:cubicBezTo>
                  <a:cubicBezTo>
                    <a:pt x="24" y="31"/>
                    <a:pt x="24" y="31"/>
                    <a:pt x="26" y="33"/>
                  </a:cubicBezTo>
                  <a:cubicBezTo>
                    <a:pt x="28" y="34"/>
                    <a:pt x="27" y="36"/>
                    <a:pt x="29" y="36"/>
                  </a:cubicBezTo>
                  <a:cubicBezTo>
                    <a:pt x="30" y="36"/>
                    <a:pt x="28" y="34"/>
                    <a:pt x="28" y="32"/>
                  </a:cubicBezTo>
                  <a:cubicBezTo>
                    <a:pt x="28" y="31"/>
                    <a:pt x="30" y="32"/>
                    <a:pt x="30" y="33"/>
                  </a:cubicBezTo>
                  <a:cubicBezTo>
                    <a:pt x="30" y="34"/>
                    <a:pt x="31" y="34"/>
                    <a:pt x="32" y="35"/>
                  </a:cubicBezTo>
                  <a:cubicBezTo>
                    <a:pt x="32" y="36"/>
                    <a:pt x="31" y="37"/>
                    <a:pt x="33" y="38"/>
                  </a:cubicBezTo>
                  <a:cubicBezTo>
                    <a:pt x="36" y="39"/>
                    <a:pt x="35" y="39"/>
                    <a:pt x="36" y="40"/>
                  </a:cubicBezTo>
                  <a:cubicBezTo>
                    <a:pt x="36" y="41"/>
                    <a:pt x="37" y="40"/>
                    <a:pt x="37" y="38"/>
                  </a:cubicBezTo>
                  <a:close/>
                  <a:moveTo>
                    <a:pt x="50" y="92"/>
                  </a:moveTo>
                  <a:cubicBezTo>
                    <a:pt x="50" y="92"/>
                    <a:pt x="51" y="92"/>
                    <a:pt x="50" y="93"/>
                  </a:cubicBezTo>
                  <a:cubicBezTo>
                    <a:pt x="49" y="94"/>
                    <a:pt x="51" y="94"/>
                    <a:pt x="51" y="93"/>
                  </a:cubicBezTo>
                  <a:cubicBezTo>
                    <a:pt x="51" y="92"/>
                    <a:pt x="51" y="92"/>
                    <a:pt x="51" y="91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0" y="90"/>
                    <a:pt x="50" y="91"/>
                    <a:pt x="50" y="92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48" name="Freeform 20250">
              <a:extLst>
                <a:ext uri="{FF2B5EF4-FFF2-40B4-BE49-F238E27FC236}">
                  <a16:creationId xmlns:a16="http://schemas.microsoft.com/office/drawing/2014/main" id="{2FC51D0D-9BC0-480D-AF39-75189E1437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29248" y="4928269"/>
              <a:ext cx="85871" cy="66789"/>
            </a:xfrm>
            <a:custGeom>
              <a:avLst/>
              <a:gdLst/>
              <a:ahLst/>
              <a:cxnLst>
                <a:cxn ang="0">
                  <a:pos x="6" y="14"/>
                </a:cxn>
                <a:cxn ang="0">
                  <a:pos x="7" y="9"/>
                </a:cxn>
                <a:cxn ang="0">
                  <a:pos x="11" y="11"/>
                </a:cxn>
                <a:cxn ang="0">
                  <a:pos x="11" y="14"/>
                </a:cxn>
                <a:cxn ang="0">
                  <a:pos x="9" y="14"/>
                </a:cxn>
                <a:cxn ang="0">
                  <a:pos x="6" y="14"/>
                </a:cxn>
                <a:cxn ang="0">
                  <a:pos x="13" y="5"/>
                </a:cxn>
                <a:cxn ang="0">
                  <a:pos x="15" y="5"/>
                </a:cxn>
                <a:cxn ang="0">
                  <a:pos x="17" y="5"/>
                </a:cxn>
                <a:cxn ang="0">
                  <a:pos x="17" y="3"/>
                </a:cxn>
                <a:cxn ang="0">
                  <a:pos x="17" y="2"/>
                </a:cxn>
                <a:cxn ang="0">
                  <a:pos x="14" y="2"/>
                </a:cxn>
                <a:cxn ang="0">
                  <a:pos x="12" y="4"/>
                </a:cxn>
                <a:cxn ang="0">
                  <a:pos x="11" y="6"/>
                </a:cxn>
                <a:cxn ang="0">
                  <a:pos x="13" y="5"/>
                </a:cxn>
              </a:cxnLst>
              <a:rect l="0" t="0" r="r" b="b"/>
              <a:pathLst>
                <a:path w="19" h="15">
                  <a:moveTo>
                    <a:pt x="6" y="14"/>
                  </a:moveTo>
                  <a:cubicBezTo>
                    <a:pt x="0" y="13"/>
                    <a:pt x="6" y="9"/>
                    <a:pt x="7" y="9"/>
                  </a:cubicBezTo>
                  <a:cubicBezTo>
                    <a:pt x="8" y="9"/>
                    <a:pt x="11" y="9"/>
                    <a:pt x="11" y="11"/>
                  </a:cubicBezTo>
                  <a:cubicBezTo>
                    <a:pt x="10" y="13"/>
                    <a:pt x="12" y="13"/>
                    <a:pt x="11" y="14"/>
                  </a:cubicBezTo>
                  <a:cubicBezTo>
                    <a:pt x="10" y="15"/>
                    <a:pt x="9" y="13"/>
                    <a:pt x="9" y="14"/>
                  </a:cubicBezTo>
                  <a:cubicBezTo>
                    <a:pt x="8" y="15"/>
                    <a:pt x="7" y="14"/>
                    <a:pt x="6" y="14"/>
                  </a:cubicBezTo>
                  <a:close/>
                  <a:moveTo>
                    <a:pt x="13" y="5"/>
                  </a:moveTo>
                  <a:cubicBezTo>
                    <a:pt x="15" y="4"/>
                    <a:pt x="14" y="6"/>
                    <a:pt x="15" y="5"/>
                  </a:cubicBezTo>
                  <a:cubicBezTo>
                    <a:pt x="16" y="4"/>
                    <a:pt x="18" y="5"/>
                    <a:pt x="17" y="5"/>
                  </a:cubicBezTo>
                  <a:cubicBezTo>
                    <a:pt x="17" y="5"/>
                    <a:pt x="18" y="2"/>
                    <a:pt x="17" y="3"/>
                  </a:cubicBezTo>
                  <a:cubicBezTo>
                    <a:pt x="16" y="5"/>
                    <a:pt x="16" y="3"/>
                    <a:pt x="17" y="2"/>
                  </a:cubicBezTo>
                  <a:cubicBezTo>
                    <a:pt x="19" y="0"/>
                    <a:pt x="16" y="1"/>
                    <a:pt x="14" y="2"/>
                  </a:cubicBezTo>
                  <a:cubicBezTo>
                    <a:pt x="13" y="4"/>
                    <a:pt x="12" y="2"/>
                    <a:pt x="12" y="4"/>
                  </a:cubicBezTo>
                  <a:cubicBezTo>
                    <a:pt x="11" y="5"/>
                    <a:pt x="9" y="3"/>
                    <a:pt x="11" y="6"/>
                  </a:cubicBezTo>
                  <a:cubicBezTo>
                    <a:pt x="11" y="7"/>
                    <a:pt x="11" y="7"/>
                    <a:pt x="13" y="5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49" name="Freeform 20251">
              <a:extLst>
                <a:ext uri="{FF2B5EF4-FFF2-40B4-BE49-F238E27FC236}">
                  <a16:creationId xmlns:a16="http://schemas.microsoft.com/office/drawing/2014/main" id="{B78E9627-5D6C-4C42-8E36-DFBBE912B1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58002" y="4327176"/>
              <a:ext cx="32440" cy="32440"/>
            </a:xfrm>
            <a:custGeom>
              <a:avLst/>
              <a:gdLst/>
              <a:ahLst/>
              <a:cxnLst>
                <a:cxn ang="0">
                  <a:pos x="4" y="2"/>
                </a:cxn>
                <a:cxn ang="0">
                  <a:pos x="4" y="4"/>
                </a:cxn>
                <a:cxn ang="0">
                  <a:pos x="3" y="7"/>
                </a:cxn>
                <a:cxn ang="0">
                  <a:pos x="2" y="5"/>
                </a:cxn>
                <a:cxn ang="0">
                  <a:pos x="0" y="3"/>
                </a:cxn>
                <a:cxn ang="0">
                  <a:pos x="5" y="1"/>
                </a:cxn>
                <a:cxn ang="0">
                  <a:pos x="5" y="1"/>
                </a:cxn>
                <a:cxn ang="0">
                  <a:pos x="4" y="2"/>
                </a:cxn>
                <a:cxn ang="0">
                  <a:pos x="6" y="5"/>
                </a:cxn>
                <a:cxn ang="0">
                  <a:pos x="7" y="4"/>
                </a:cxn>
                <a:cxn ang="0">
                  <a:pos x="6" y="1"/>
                </a:cxn>
                <a:cxn ang="0">
                  <a:pos x="5" y="2"/>
                </a:cxn>
                <a:cxn ang="0">
                  <a:pos x="6" y="5"/>
                </a:cxn>
              </a:cxnLst>
              <a:rect l="0" t="0" r="r" b="b"/>
              <a:pathLst>
                <a:path w="7" h="7">
                  <a:moveTo>
                    <a:pt x="4" y="2"/>
                  </a:moveTo>
                  <a:cubicBezTo>
                    <a:pt x="4" y="3"/>
                    <a:pt x="4" y="4"/>
                    <a:pt x="4" y="4"/>
                  </a:cubicBezTo>
                  <a:cubicBezTo>
                    <a:pt x="5" y="4"/>
                    <a:pt x="4" y="7"/>
                    <a:pt x="3" y="7"/>
                  </a:cubicBezTo>
                  <a:cubicBezTo>
                    <a:pt x="2" y="7"/>
                    <a:pt x="3" y="5"/>
                    <a:pt x="2" y="5"/>
                  </a:cubicBezTo>
                  <a:cubicBezTo>
                    <a:pt x="1" y="6"/>
                    <a:pt x="2" y="4"/>
                    <a:pt x="0" y="3"/>
                  </a:cubicBezTo>
                  <a:cubicBezTo>
                    <a:pt x="2" y="3"/>
                    <a:pt x="4" y="1"/>
                    <a:pt x="5" y="1"/>
                  </a:cubicBezTo>
                  <a:cubicBezTo>
                    <a:pt x="5" y="0"/>
                    <a:pt x="6" y="0"/>
                    <a:pt x="5" y="1"/>
                  </a:cubicBezTo>
                  <a:cubicBezTo>
                    <a:pt x="5" y="2"/>
                    <a:pt x="4" y="2"/>
                    <a:pt x="4" y="2"/>
                  </a:cubicBezTo>
                  <a:close/>
                  <a:moveTo>
                    <a:pt x="6" y="5"/>
                  </a:moveTo>
                  <a:cubicBezTo>
                    <a:pt x="7" y="5"/>
                    <a:pt x="7" y="6"/>
                    <a:pt x="7" y="4"/>
                  </a:cubicBezTo>
                  <a:cubicBezTo>
                    <a:pt x="6" y="2"/>
                    <a:pt x="7" y="3"/>
                    <a:pt x="6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4"/>
                    <a:pt x="5" y="5"/>
                    <a:pt x="6" y="5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50" name="Freeform 20252">
              <a:extLst>
                <a:ext uri="{FF2B5EF4-FFF2-40B4-BE49-F238E27FC236}">
                  <a16:creationId xmlns:a16="http://schemas.microsoft.com/office/drawing/2014/main" id="{B93D0370-072B-4E54-AABC-7BD9BA6A4B7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72452" y="4508459"/>
              <a:ext cx="374012" cy="293866"/>
            </a:xfrm>
            <a:custGeom>
              <a:avLst/>
              <a:gdLst/>
              <a:ahLst/>
              <a:cxnLst>
                <a:cxn ang="0">
                  <a:pos x="15" y="13"/>
                </a:cxn>
                <a:cxn ang="0">
                  <a:pos x="30" y="24"/>
                </a:cxn>
                <a:cxn ang="0">
                  <a:pos x="37" y="29"/>
                </a:cxn>
                <a:cxn ang="0">
                  <a:pos x="35" y="35"/>
                </a:cxn>
                <a:cxn ang="0">
                  <a:pos x="46" y="49"/>
                </a:cxn>
                <a:cxn ang="0">
                  <a:pos x="53" y="56"/>
                </a:cxn>
                <a:cxn ang="0">
                  <a:pos x="45" y="56"/>
                </a:cxn>
                <a:cxn ang="0">
                  <a:pos x="27" y="42"/>
                </a:cxn>
                <a:cxn ang="0">
                  <a:pos x="19" y="39"/>
                </a:cxn>
                <a:cxn ang="0">
                  <a:pos x="16" y="45"/>
                </a:cxn>
                <a:cxn ang="0">
                  <a:pos x="11" y="50"/>
                </a:cxn>
                <a:cxn ang="0">
                  <a:pos x="0" y="44"/>
                </a:cxn>
                <a:cxn ang="0">
                  <a:pos x="45" y="30"/>
                </a:cxn>
                <a:cxn ang="0">
                  <a:pos x="59" y="28"/>
                </a:cxn>
                <a:cxn ang="0">
                  <a:pos x="62" y="23"/>
                </a:cxn>
                <a:cxn ang="0">
                  <a:pos x="60" y="18"/>
                </a:cxn>
                <a:cxn ang="0">
                  <a:pos x="54" y="26"/>
                </a:cxn>
                <a:cxn ang="0">
                  <a:pos x="52" y="24"/>
                </a:cxn>
                <a:cxn ang="0">
                  <a:pos x="43" y="27"/>
                </a:cxn>
                <a:cxn ang="0">
                  <a:pos x="36" y="6"/>
                </a:cxn>
                <a:cxn ang="0">
                  <a:pos x="33" y="5"/>
                </a:cxn>
                <a:cxn ang="0">
                  <a:pos x="54" y="8"/>
                </a:cxn>
                <a:cxn ang="0">
                  <a:pos x="54" y="8"/>
                </a:cxn>
                <a:cxn ang="0">
                  <a:pos x="64" y="17"/>
                </a:cxn>
                <a:cxn ang="0">
                  <a:pos x="66" y="16"/>
                </a:cxn>
                <a:cxn ang="0">
                  <a:pos x="56" y="9"/>
                </a:cxn>
                <a:cxn ang="0">
                  <a:pos x="50" y="2"/>
                </a:cxn>
                <a:cxn ang="0">
                  <a:pos x="50" y="2"/>
                </a:cxn>
                <a:cxn ang="0">
                  <a:pos x="77" y="27"/>
                </a:cxn>
                <a:cxn ang="0">
                  <a:pos x="76" y="28"/>
                </a:cxn>
                <a:cxn ang="0">
                  <a:pos x="82" y="35"/>
                </a:cxn>
                <a:cxn ang="0">
                  <a:pos x="41" y="27"/>
                </a:cxn>
                <a:cxn ang="0">
                  <a:pos x="41" y="27"/>
                </a:cxn>
                <a:cxn ang="0">
                  <a:pos x="36" y="25"/>
                </a:cxn>
                <a:cxn ang="0">
                  <a:pos x="30" y="22"/>
                </a:cxn>
                <a:cxn ang="0">
                  <a:pos x="30" y="22"/>
                </a:cxn>
                <a:cxn ang="0">
                  <a:pos x="65" y="49"/>
                </a:cxn>
                <a:cxn ang="0">
                  <a:pos x="67" y="49"/>
                </a:cxn>
                <a:cxn ang="0">
                  <a:pos x="68" y="64"/>
                </a:cxn>
                <a:cxn ang="0">
                  <a:pos x="53" y="50"/>
                </a:cxn>
                <a:cxn ang="0">
                  <a:pos x="53" y="50"/>
                </a:cxn>
                <a:cxn ang="0">
                  <a:pos x="56" y="52"/>
                </a:cxn>
                <a:cxn ang="0">
                  <a:pos x="54" y="53"/>
                </a:cxn>
                <a:cxn ang="0">
                  <a:pos x="58" y="56"/>
                </a:cxn>
                <a:cxn ang="0">
                  <a:pos x="56" y="54"/>
                </a:cxn>
              </a:cxnLst>
              <a:rect l="0" t="0" r="r" b="b"/>
              <a:pathLst>
                <a:path w="83" h="65">
                  <a:moveTo>
                    <a:pt x="0" y="7"/>
                  </a:moveTo>
                  <a:cubicBezTo>
                    <a:pt x="4" y="6"/>
                    <a:pt x="11" y="12"/>
                    <a:pt x="15" y="13"/>
                  </a:cubicBezTo>
                  <a:cubicBezTo>
                    <a:pt x="19" y="14"/>
                    <a:pt x="19" y="16"/>
                    <a:pt x="21" y="16"/>
                  </a:cubicBezTo>
                  <a:cubicBezTo>
                    <a:pt x="23" y="16"/>
                    <a:pt x="30" y="22"/>
                    <a:pt x="30" y="24"/>
                  </a:cubicBezTo>
                  <a:cubicBezTo>
                    <a:pt x="29" y="26"/>
                    <a:pt x="28" y="26"/>
                    <a:pt x="32" y="27"/>
                  </a:cubicBezTo>
                  <a:cubicBezTo>
                    <a:pt x="35" y="28"/>
                    <a:pt x="34" y="30"/>
                    <a:pt x="37" y="29"/>
                  </a:cubicBezTo>
                  <a:cubicBezTo>
                    <a:pt x="39" y="29"/>
                    <a:pt x="41" y="33"/>
                    <a:pt x="40" y="34"/>
                  </a:cubicBezTo>
                  <a:cubicBezTo>
                    <a:pt x="39" y="35"/>
                    <a:pt x="37" y="34"/>
                    <a:pt x="35" y="35"/>
                  </a:cubicBezTo>
                  <a:cubicBezTo>
                    <a:pt x="34" y="35"/>
                    <a:pt x="39" y="41"/>
                    <a:pt x="41" y="42"/>
                  </a:cubicBezTo>
                  <a:cubicBezTo>
                    <a:pt x="43" y="43"/>
                    <a:pt x="42" y="50"/>
                    <a:pt x="46" y="49"/>
                  </a:cubicBezTo>
                  <a:cubicBezTo>
                    <a:pt x="51" y="47"/>
                    <a:pt x="44" y="52"/>
                    <a:pt x="49" y="52"/>
                  </a:cubicBezTo>
                  <a:cubicBezTo>
                    <a:pt x="54" y="52"/>
                    <a:pt x="46" y="54"/>
                    <a:pt x="53" y="56"/>
                  </a:cubicBezTo>
                  <a:cubicBezTo>
                    <a:pt x="57" y="57"/>
                    <a:pt x="55" y="59"/>
                    <a:pt x="53" y="59"/>
                  </a:cubicBezTo>
                  <a:cubicBezTo>
                    <a:pt x="50" y="59"/>
                    <a:pt x="52" y="58"/>
                    <a:pt x="45" y="56"/>
                  </a:cubicBezTo>
                  <a:cubicBezTo>
                    <a:pt x="38" y="55"/>
                    <a:pt x="39" y="55"/>
                    <a:pt x="35" y="50"/>
                  </a:cubicBezTo>
                  <a:cubicBezTo>
                    <a:pt x="31" y="45"/>
                    <a:pt x="32" y="42"/>
                    <a:pt x="27" y="42"/>
                  </a:cubicBezTo>
                  <a:cubicBezTo>
                    <a:pt x="23" y="41"/>
                    <a:pt x="26" y="39"/>
                    <a:pt x="22" y="41"/>
                  </a:cubicBezTo>
                  <a:cubicBezTo>
                    <a:pt x="20" y="41"/>
                    <a:pt x="20" y="41"/>
                    <a:pt x="19" y="39"/>
                  </a:cubicBezTo>
                  <a:cubicBezTo>
                    <a:pt x="20" y="44"/>
                    <a:pt x="18" y="41"/>
                    <a:pt x="18" y="43"/>
                  </a:cubicBezTo>
                  <a:cubicBezTo>
                    <a:pt x="18" y="45"/>
                    <a:pt x="13" y="44"/>
                    <a:pt x="16" y="45"/>
                  </a:cubicBezTo>
                  <a:cubicBezTo>
                    <a:pt x="17" y="46"/>
                    <a:pt x="18" y="49"/>
                    <a:pt x="16" y="49"/>
                  </a:cubicBezTo>
                  <a:cubicBezTo>
                    <a:pt x="15" y="49"/>
                    <a:pt x="14" y="52"/>
                    <a:pt x="11" y="50"/>
                  </a:cubicBezTo>
                  <a:cubicBezTo>
                    <a:pt x="9" y="49"/>
                    <a:pt x="5" y="51"/>
                    <a:pt x="4" y="50"/>
                  </a:cubicBezTo>
                  <a:cubicBezTo>
                    <a:pt x="3" y="48"/>
                    <a:pt x="3" y="46"/>
                    <a:pt x="0" y="44"/>
                  </a:cubicBezTo>
                  <a:lnTo>
                    <a:pt x="0" y="7"/>
                  </a:lnTo>
                  <a:close/>
                  <a:moveTo>
                    <a:pt x="45" y="30"/>
                  </a:moveTo>
                  <a:cubicBezTo>
                    <a:pt x="48" y="32"/>
                    <a:pt x="47" y="29"/>
                    <a:pt x="49" y="31"/>
                  </a:cubicBezTo>
                  <a:cubicBezTo>
                    <a:pt x="51" y="33"/>
                    <a:pt x="58" y="30"/>
                    <a:pt x="59" y="28"/>
                  </a:cubicBezTo>
                  <a:cubicBezTo>
                    <a:pt x="60" y="26"/>
                    <a:pt x="60" y="28"/>
                    <a:pt x="62" y="27"/>
                  </a:cubicBezTo>
                  <a:cubicBezTo>
                    <a:pt x="64" y="25"/>
                    <a:pt x="61" y="23"/>
                    <a:pt x="62" y="23"/>
                  </a:cubicBezTo>
                  <a:cubicBezTo>
                    <a:pt x="64" y="23"/>
                    <a:pt x="65" y="20"/>
                    <a:pt x="64" y="19"/>
                  </a:cubicBezTo>
                  <a:cubicBezTo>
                    <a:pt x="63" y="18"/>
                    <a:pt x="62" y="18"/>
                    <a:pt x="60" y="18"/>
                  </a:cubicBezTo>
                  <a:cubicBezTo>
                    <a:pt x="58" y="18"/>
                    <a:pt x="62" y="24"/>
                    <a:pt x="59" y="23"/>
                  </a:cubicBezTo>
                  <a:cubicBezTo>
                    <a:pt x="57" y="22"/>
                    <a:pt x="57" y="28"/>
                    <a:pt x="54" y="26"/>
                  </a:cubicBezTo>
                  <a:cubicBezTo>
                    <a:pt x="53" y="25"/>
                    <a:pt x="53" y="28"/>
                    <a:pt x="52" y="26"/>
                  </a:cubicBezTo>
                  <a:cubicBezTo>
                    <a:pt x="51" y="24"/>
                    <a:pt x="53" y="24"/>
                    <a:pt x="52" y="24"/>
                  </a:cubicBezTo>
                  <a:cubicBezTo>
                    <a:pt x="52" y="23"/>
                    <a:pt x="51" y="23"/>
                    <a:pt x="51" y="26"/>
                  </a:cubicBezTo>
                  <a:cubicBezTo>
                    <a:pt x="51" y="28"/>
                    <a:pt x="43" y="25"/>
                    <a:pt x="43" y="27"/>
                  </a:cubicBezTo>
                  <a:cubicBezTo>
                    <a:pt x="43" y="29"/>
                    <a:pt x="44" y="28"/>
                    <a:pt x="45" y="30"/>
                  </a:cubicBezTo>
                  <a:close/>
                  <a:moveTo>
                    <a:pt x="36" y="6"/>
                  </a:moveTo>
                  <a:cubicBezTo>
                    <a:pt x="38" y="6"/>
                    <a:pt x="38" y="5"/>
                    <a:pt x="37" y="4"/>
                  </a:cubicBezTo>
                  <a:cubicBezTo>
                    <a:pt x="36" y="4"/>
                    <a:pt x="33" y="4"/>
                    <a:pt x="33" y="5"/>
                  </a:cubicBezTo>
                  <a:cubicBezTo>
                    <a:pt x="33" y="7"/>
                    <a:pt x="34" y="6"/>
                    <a:pt x="36" y="6"/>
                  </a:cubicBezTo>
                  <a:close/>
                  <a:moveTo>
                    <a:pt x="54" y="8"/>
                  </a:moveTo>
                  <a:cubicBezTo>
                    <a:pt x="55" y="8"/>
                    <a:pt x="52" y="6"/>
                    <a:pt x="52" y="7"/>
                  </a:cubicBezTo>
                  <a:cubicBezTo>
                    <a:pt x="51" y="8"/>
                    <a:pt x="53" y="9"/>
                    <a:pt x="54" y="8"/>
                  </a:cubicBezTo>
                  <a:close/>
                  <a:moveTo>
                    <a:pt x="60" y="12"/>
                  </a:moveTo>
                  <a:cubicBezTo>
                    <a:pt x="60" y="13"/>
                    <a:pt x="63" y="14"/>
                    <a:pt x="64" y="17"/>
                  </a:cubicBezTo>
                  <a:cubicBezTo>
                    <a:pt x="66" y="19"/>
                    <a:pt x="65" y="19"/>
                    <a:pt x="66" y="22"/>
                  </a:cubicBezTo>
                  <a:cubicBezTo>
                    <a:pt x="67" y="24"/>
                    <a:pt x="69" y="18"/>
                    <a:pt x="66" y="16"/>
                  </a:cubicBezTo>
                  <a:cubicBezTo>
                    <a:pt x="63" y="15"/>
                    <a:pt x="63" y="13"/>
                    <a:pt x="61" y="12"/>
                  </a:cubicBezTo>
                  <a:cubicBezTo>
                    <a:pt x="57" y="10"/>
                    <a:pt x="56" y="7"/>
                    <a:pt x="56" y="9"/>
                  </a:cubicBezTo>
                  <a:cubicBezTo>
                    <a:pt x="53" y="10"/>
                    <a:pt x="57" y="9"/>
                    <a:pt x="60" y="12"/>
                  </a:cubicBezTo>
                  <a:close/>
                  <a:moveTo>
                    <a:pt x="50" y="2"/>
                  </a:moveTo>
                  <a:cubicBezTo>
                    <a:pt x="51" y="2"/>
                    <a:pt x="50" y="0"/>
                    <a:pt x="49" y="1"/>
                  </a:cubicBezTo>
                  <a:cubicBezTo>
                    <a:pt x="49" y="2"/>
                    <a:pt x="49" y="2"/>
                    <a:pt x="50" y="2"/>
                  </a:cubicBezTo>
                  <a:close/>
                  <a:moveTo>
                    <a:pt x="81" y="31"/>
                  </a:moveTo>
                  <a:cubicBezTo>
                    <a:pt x="79" y="30"/>
                    <a:pt x="79" y="27"/>
                    <a:pt x="77" y="27"/>
                  </a:cubicBezTo>
                  <a:cubicBezTo>
                    <a:pt x="76" y="26"/>
                    <a:pt x="76" y="22"/>
                    <a:pt x="75" y="24"/>
                  </a:cubicBezTo>
                  <a:cubicBezTo>
                    <a:pt x="74" y="25"/>
                    <a:pt x="76" y="25"/>
                    <a:pt x="76" y="28"/>
                  </a:cubicBezTo>
                  <a:cubicBezTo>
                    <a:pt x="75" y="30"/>
                    <a:pt x="78" y="31"/>
                    <a:pt x="79" y="33"/>
                  </a:cubicBezTo>
                  <a:cubicBezTo>
                    <a:pt x="79" y="35"/>
                    <a:pt x="80" y="35"/>
                    <a:pt x="82" y="35"/>
                  </a:cubicBezTo>
                  <a:cubicBezTo>
                    <a:pt x="83" y="34"/>
                    <a:pt x="82" y="31"/>
                    <a:pt x="81" y="31"/>
                  </a:cubicBezTo>
                  <a:close/>
                  <a:moveTo>
                    <a:pt x="41" y="27"/>
                  </a:moveTo>
                  <a:cubicBezTo>
                    <a:pt x="40" y="25"/>
                    <a:pt x="39" y="27"/>
                    <a:pt x="40" y="28"/>
                  </a:cubicBezTo>
                  <a:cubicBezTo>
                    <a:pt x="41" y="29"/>
                    <a:pt x="42" y="28"/>
                    <a:pt x="41" y="27"/>
                  </a:cubicBezTo>
                  <a:close/>
                  <a:moveTo>
                    <a:pt x="37" y="26"/>
                  </a:moveTo>
                  <a:cubicBezTo>
                    <a:pt x="38" y="26"/>
                    <a:pt x="36" y="24"/>
                    <a:pt x="36" y="25"/>
                  </a:cubicBezTo>
                  <a:cubicBezTo>
                    <a:pt x="35" y="26"/>
                    <a:pt x="37" y="27"/>
                    <a:pt x="37" y="26"/>
                  </a:cubicBezTo>
                  <a:close/>
                  <a:moveTo>
                    <a:pt x="30" y="22"/>
                  </a:moveTo>
                  <a:cubicBezTo>
                    <a:pt x="31" y="23"/>
                    <a:pt x="32" y="21"/>
                    <a:pt x="31" y="20"/>
                  </a:cubicBezTo>
                  <a:cubicBezTo>
                    <a:pt x="30" y="20"/>
                    <a:pt x="29" y="21"/>
                    <a:pt x="30" y="22"/>
                  </a:cubicBezTo>
                  <a:close/>
                  <a:moveTo>
                    <a:pt x="67" y="49"/>
                  </a:moveTo>
                  <a:cubicBezTo>
                    <a:pt x="66" y="48"/>
                    <a:pt x="64" y="48"/>
                    <a:pt x="65" y="49"/>
                  </a:cubicBezTo>
                  <a:cubicBezTo>
                    <a:pt x="66" y="49"/>
                    <a:pt x="65" y="50"/>
                    <a:pt x="66" y="50"/>
                  </a:cubicBezTo>
                  <a:cubicBezTo>
                    <a:pt x="67" y="50"/>
                    <a:pt x="68" y="50"/>
                    <a:pt x="67" y="49"/>
                  </a:cubicBezTo>
                  <a:close/>
                  <a:moveTo>
                    <a:pt x="71" y="65"/>
                  </a:moveTo>
                  <a:cubicBezTo>
                    <a:pt x="70" y="64"/>
                    <a:pt x="67" y="62"/>
                    <a:pt x="68" y="64"/>
                  </a:cubicBezTo>
                  <a:cubicBezTo>
                    <a:pt x="68" y="64"/>
                    <a:pt x="71" y="65"/>
                    <a:pt x="71" y="65"/>
                  </a:cubicBezTo>
                  <a:close/>
                  <a:moveTo>
                    <a:pt x="53" y="50"/>
                  </a:moveTo>
                  <a:cubicBezTo>
                    <a:pt x="52" y="49"/>
                    <a:pt x="51" y="50"/>
                    <a:pt x="52" y="51"/>
                  </a:cubicBezTo>
                  <a:cubicBezTo>
                    <a:pt x="53" y="53"/>
                    <a:pt x="54" y="51"/>
                    <a:pt x="53" y="50"/>
                  </a:cubicBezTo>
                  <a:close/>
                  <a:moveTo>
                    <a:pt x="54" y="53"/>
                  </a:moveTo>
                  <a:cubicBezTo>
                    <a:pt x="55" y="53"/>
                    <a:pt x="56" y="53"/>
                    <a:pt x="56" y="52"/>
                  </a:cubicBezTo>
                  <a:cubicBezTo>
                    <a:pt x="56" y="51"/>
                    <a:pt x="54" y="50"/>
                    <a:pt x="54" y="51"/>
                  </a:cubicBezTo>
                  <a:cubicBezTo>
                    <a:pt x="54" y="52"/>
                    <a:pt x="53" y="53"/>
                    <a:pt x="54" y="53"/>
                  </a:cubicBezTo>
                  <a:close/>
                  <a:moveTo>
                    <a:pt x="56" y="54"/>
                  </a:moveTo>
                  <a:cubicBezTo>
                    <a:pt x="56" y="55"/>
                    <a:pt x="57" y="57"/>
                    <a:pt x="58" y="56"/>
                  </a:cubicBezTo>
                  <a:cubicBezTo>
                    <a:pt x="58" y="54"/>
                    <a:pt x="58" y="54"/>
                    <a:pt x="58" y="54"/>
                  </a:cubicBezTo>
                  <a:cubicBezTo>
                    <a:pt x="57" y="55"/>
                    <a:pt x="56" y="53"/>
                    <a:pt x="56" y="54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51" name="Freeform 20253">
              <a:extLst>
                <a:ext uri="{FF2B5EF4-FFF2-40B4-BE49-F238E27FC236}">
                  <a16:creationId xmlns:a16="http://schemas.microsoft.com/office/drawing/2014/main" id="{E25DA65B-55DE-472E-8BDA-CCC78644747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8833" y="4657300"/>
              <a:ext cx="156475" cy="152658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8" y="3"/>
                </a:cxn>
                <a:cxn ang="0">
                  <a:pos x="9" y="5"/>
                </a:cxn>
                <a:cxn ang="0">
                  <a:pos x="6" y="3"/>
                </a:cxn>
                <a:cxn ang="0">
                  <a:pos x="4" y="1"/>
                </a:cxn>
                <a:cxn ang="0">
                  <a:pos x="4" y="0"/>
                </a:cxn>
                <a:cxn ang="0">
                  <a:pos x="15" y="8"/>
                </a:cxn>
                <a:cxn ang="0">
                  <a:pos x="21" y="12"/>
                </a:cxn>
                <a:cxn ang="0">
                  <a:pos x="19" y="9"/>
                </a:cxn>
                <a:cxn ang="0">
                  <a:pos x="16" y="7"/>
                </a:cxn>
                <a:cxn ang="0">
                  <a:pos x="15" y="8"/>
                </a:cxn>
                <a:cxn ang="0">
                  <a:pos x="28" y="18"/>
                </a:cxn>
                <a:cxn ang="0">
                  <a:pos x="29" y="18"/>
                </a:cxn>
                <a:cxn ang="0">
                  <a:pos x="28" y="15"/>
                </a:cxn>
                <a:cxn ang="0">
                  <a:pos x="26" y="11"/>
                </a:cxn>
                <a:cxn ang="0">
                  <a:pos x="26" y="16"/>
                </a:cxn>
                <a:cxn ang="0">
                  <a:pos x="28" y="18"/>
                </a:cxn>
                <a:cxn ang="0">
                  <a:pos x="23" y="21"/>
                </a:cxn>
                <a:cxn ang="0">
                  <a:pos x="26" y="21"/>
                </a:cxn>
                <a:cxn ang="0">
                  <a:pos x="25" y="18"/>
                </a:cxn>
                <a:cxn ang="0">
                  <a:pos x="22" y="18"/>
                </a:cxn>
                <a:cxn ang="0">
                  <a:pos x="20" y="19"/>
                </a:cxn>
                <a:cxn ang="0">
                  <a:pos x="23" y="21"/>
                </a:cxn>
                <a:cxn ang="0">
                  <a:pos x="30" y="25"/>
                </a:cxn>
                <a:cxn ang="0">
                  <a:pos x="34" y="27"/>
                </a:cxn>
                <a:cxn ang="0">
                  <a:pos x="33" y="25"/>
                </a:cxn>
                <a:cxn ang="0">
                  <a:pos x="29" y="23"/>
                </a:cxn>
                <a:cxn ang="0">
                  <a:pos x="30" y="25"/>
                </a:cxn>
                <a:cxn ang="0">
                  <a:pos x="26" y="33"/>
                </a:cxn>
                <a:cxn ang="0">
                  <a:pos x="22" y="31"/>
                </a:cxn>
                <a:cxn ang="0">
                  <a:pos x="26" y="33"/>
                </a:cxn>
                <a:cxn ang="0">
                  <a:pos x="11" y="11"/>
                </a:cxn>
                <a:cxn ang="0">
                  <a:pos x="10" y="9"/>
                </a:cxn>
                <a:cxn ang="0">
                  <a:pos x="9" y="11"/>
                </a:cxn>
                <a:cxn ang="0">
                  <a:pos x="11" y="13"/>
                </a:cxn>
                <a:cxn ang="0">
                  <a:pos x="11" y="11"/>
                </a:cxn>
                <a:cxn ang="0">
                  <a:pos x="8" y="10"/>
                </a:cxn>
                <a:cxn ang="0">
                  <a:pos x="7" y="8"/>
                </a:cxn>
                <a:cxn ang="0">
                  <a:pos x="8" y="10"/>
                </a:cxn>
                <a:cxn ang="0">
                  <a:pos x="6" y="8"/>
                </a:cxn>
                <a:cxn ang="0">
                  <a:pos x="4" y="7"/>
                </a:cxn>
                <a:cxn ang="0">
                  <a:pos x="6" y="8"/>
                </a:cxn>
                <a:cxn ang="0">
                  <a:pos x="12" y="13"/>
                </a:cxn>
                <a:cxn ang="0">
                  <a:pos x="13" y="14"/>
                </a:cxn>
                <a:cxn ang="0">
                  <a:pos x="12" y="13"/>
                </a:cxn>
                <a:cxn ang="0">
                  <a:pos x="1" y="3"/>
                </a:cxn>
                <a:cxn ang="0">
                  <a:pos x="0" y="3"/>
                </a:cxn>
                <a:cxn ang="0">
                  <a:pos x="1" y="3"/>
                </a:cxn>
              </a:cxnLst>
              <a:rect l="0" t="0" r="r" b="b"/>
              <a:pathLst>
                <a:path w="35" h="34">
                  <a:moveTo>
                    <a:pt x="4" y="0"/>
                  </a:moveTo>
                  <a:cubicBezTo>
                    <a:pt x="7" y="2"/>
                    <a:pt x="7" y="2"/>
                    <a:pt x="8" y="3"/>
                  </a:cubicBezTo>
                  <a:cubicBezTo>
                    <a:pt x="8" y="5"/>
                    <a:pt x="11" y="5"/>
                    <a:pt x="9" y="5"/>
                  </a:cubicBezTo>
                  <a:cubicBezTo>
                    <a:pt x="8" y="6"/>
                    <a:pt x="6" y="4"/>
                    <a:pt x="6" y="3"/>
                  </a:cubicBezTo>
                  <a:cubicBezTo>
                    <a:pt x="5" y="2"/>
                    <a:pt x="4" y="2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  <a:close/>
                  <a:moveTo>
                    <a:pt x="15" y="8"/>
                  </a:moveTo>
                  <a:cubicBezTo>
                    <a:pt x="15" y="9"/>
                    <a:pt x="20" y="11"/>
                    <a:pt x="21" y="12"/>
                  </a:cubicBezTo>
                  <a:cubicBezTo>
                    <a:pt x="23" y="14"/>
                    <a:pt x="21" y="10"/>
                    <a:pt x="19" y="9"/>
                  </a:cubicBezTo>
                  <a:cubicBezTo>
                    <a:pt x="17" y="8"/>
                    <a:pt x="18" y="7"/>
                    <a:pt x="16" y="7"/>
                  </a:cubicBezTo>
                  <a:cubicBezTo>
                    <a:pt x="15" y="6"/>
                    <a:pt x="15" y="6"/>
                    <a:pt x="15" y="8"/>
                  </a:cubicBezTo>
                  <a:close/>
                  <a:moveTo>
                    <a:pt x="28" y="18"/>
                  </a:moveTo>
                  <a:cubicBezTo>
                    <a:pt x="29" y="20"/>
                    <a:pt x="31" y="20"/>
                    <a:pt x="29" y="18"/>
                  </a:cubicBezTo>
                  <a:cubicBezTo>
                    <a:pt x="29" y="17"/>
                    <a:pt x="30" y="17"/>
                    <a:pt x="28" y="15"/>
                  </a:cubicBezTo>
                  <a:cubicBezTo>
                    <a:pt x="27" y="14"/>
                    <a:pt x="28" y="12"/>
                    <a:pt x="26" y="11"/>
                  </a:cubicBezTo>
                  <a:cubicBezTo>
                    <a:pt x="24" y="11"/>
                    <a:pt x="26" y="12"/>
                    <a:pt x="26" y="16"/>
                  </a:cubicBezTo>
                  <a:cubicBezTo>
                    <a:pt x="27" y="17"/>
                    <a:pt x="27" y="17"/>
                    <a:pt x="28" y="18"/>
                  </a:cubicBezTo>
                  <a:close/>
                  <a:moveTo>
                    <a:pt x="23" y="21"/>
                  </a:moveTo>
                  <a:cubicBezTo>
                    <a:pt x="25" y="20"/>
                    <a:pt x="24" y="21"/>
                    <a:pt x="26" y="21"/>
                  </a:cubicBezTo>
                  <a:cubicBezTo>
                    <a:pt x="28" y="22"/>
                    <a:pt x="26" y="20"/>
                    <a:pt x="25" y="18"/>
                  </a:cubicBezTo>
                  <a:cubicBezTo>
                    <a:pt x="24" y="17"/>
                    <a:pt x="23" y="19"/>
                    <a:pt x="22" y="18"/>
                  </a:cubicBezTo>
                  <a:cubicBezTo>
                    <a:pt x="21" y="17"/>
                    <a:pt x="20" y="17"/>
                    <a:pt x="20" y="19"/>
                  </a:cubicBezTo>
                  <a:cubicBezTo>
                    <a:pt x="20" y="20"/>
                    <a:pt x="22" y="21"/>
                    <a:pt x="23" y="21"/>
                  </a:cubicBezTo>
                  <a:close/>
                  <a:moveTo>
                    <a:pt x="30" y="25"/>
                  </a:moveTo>
                  <a:cubicBezTo>
                    <a:pt x="30" y="26"/>
                    <a:pt x="33" y="27"/>
                    <a:pt x="34" y="27"/>
                  </a:cubicBezTo>
                  <a:cubicBezTo>
                    <a:pt x="35" y="27"/>
                    <a:pt x="34" y="25"/>
                    <a:pt x="33" y="25"/>
                  </a:cubicBezTo>
                  <a:cubicBezTo>
                    <a:pt x="32" y="25"/>
                    <a:pt x="30" y="23"/>
                    <a:pt x="29" y="23"/>
                  </a:cubicBezTo>
                  <a:cubicBezTo>
                    <a:pt x="28" y="24"/>
                    <a:pt x="30" y="24"/>
                    <a:pt x="30" y="25"/>
                  </a:cubicBezTo>
                  <a:close/>
                  <a:moveTo>
                    <a:pt x="26" y="33"/>
                  </a:moveTo>
                  <a:cubicBezTo>
                    <a:pt x="26" y="33"/>
                    <a:pt x="23" y="30"/>
                    <a:pt x="22" y="31"/>
                  </a:cubicBezTo>
                  <a:cubicBezTo>
                    <a:pt x="22" y="32"/>
                    <a:pt x="25" y="34"/>
                    <a:pt x="26" y="33"/>
                  </a:cubicBezTo>
                  <a:close/>
                  <a:moveTo>
                    <a:pt x="11" y="11"/>
                  </a:moveTo>
                  <a:cubicBezTo>
                    <a:pt x="10" y="10"/>
                    <a:pt x="11" y="9"/>
                    <a:pt x="10" y="9"/>
                  </a:cubicBezTo>
                  <a:cubicBezTo>
                    <a:pt x="9" y="8"/>
                    <a:pt x="8" y="12"/>
                    <a:pt x="9" y="11"/>
                  </a:cubicBezTo>
                  <a:cubicBezTo>
                    <a:pt x="10" y="11"/>
                    <a:pt x="10" y="11"/>
                    <a:pt x="11" y="13"/>
                  </a:cubicBezTo>
                  <a:cubicBezTo>
                    <a:pt x="11" y="13"/>
                    <a:pt x="12" y="12"/>
                    <a:pt x="11" y="11"/>
                  </a:cubicBezTo>
                  <a:close/>
                  <a:moveTo>
                    <a:pt x="8" y="10"/>
                  </a:moveTo>
                  <a:cubicBezTo>
                    <a:pt x="8" y="9"/>
                    <a:pt x="7" y="7"/>
                    <a:pt x="7" y="8"/>
                  </a:cubicBezTo>
                  <a:cubicBezTo>
                    <a:pt x="6" y="9"/>
                    <a:pt x="7" y="11"/>
                    <a:pt x="8" y="10"/>
                  </a:cubicBezTo>
                  <a:close/>
                  <a:moveTo>
                    <a:pt x="6" y="8"/>
                  </a:moveTo>
                  <a:cubicBezTo>
                    <a:pt x="7" y="7"/>
                    <a:pt x="4" y="6"/>
                    <a:pt x="4" y="7"/>
                  </a:cubicBezTo>
                  <a:cubicBezTo>
                    <a:pt x="4" y="7"/>
                    <a:pt x="5" y="9"/>
                    <a:pt x="6" y="8"/>
                  </a:cubicBezTo>
                  <a:close/>
                  <a:moveTo>
                    <a:pt x="12" y="13"/>
                  </a:moveTo>
                  <a:cubicBezTo>
                    <a:pt x="11" y="14"/>
                    <a:pt x="12" y="14"/>
                    <a:pt x="13" y="14"/>
                  </a:cubicBezTo>
                  <a:cubicBezTo>
                    <a:pt x="13" y="13"/>
                    <a:pt x="12" y="12"/>
                    <a:pt x="12" y="13"/>
                  </a:cubicBezTo>
                  <a:close/>
                  <a:moveTo>
                    <a:pt x="1" y="3"/>
                  </a:moveTo>
                  <a:cubicBezTo>
                    <a:pt x="1" y="3"/>
                    <a:pt x="0" y="2"/>
                    <a:pt x="0" y="3"/>
                  </a:cubicBezTo>
                  <a:cubicBezTo>
                    <a:pt x="0" y="4"/>
                    <a:pt x="1" y="4"/>
                    <a:pt x="1" y="3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52" name="Freeform 20254">
              <a:extLst>
                <a:ext uri="{FF2B5EF4-FFF2-40B4-BE49-F238E27FC236}">
                  <a16:creationId xmlns:a16="http://schemas.microsoft.com/office/drawing/2014/main" id="{1C5E23B5-91AD-4673-B424-38CC19352AB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690719" y="4888196"/>
              <a:ext cx="72512" cy="148842"/>
            </a:xfrm>
            <a:custGeom>
              <a:avLst/>
              <a:gdLst/>
              <a:ahLst/>
              <a:cxnLst>
                <a:cxn ang="0">
                  <a:pos x="3" y="7"/>
                </a:cxn>
                <a:cxn ang="0">
                  <a:pos x="1" y="5"/>
                </a:cxn>
                <a:cxn ang="0">
                  <a:pos x="1" y="2"/>
                </a:cxn>
                <a:cxn ang="0">
                  <a:pos x="2" y="2"/>
                </a:cxn>
                <a:cxn ang="0">
                  <a:pos x="3" y="3"/>
                </a:cxn>
                <a:cxn ang="0">
                  <a:pos x="3" y="7"/>
                </a:cxn>
                <a:cxn ang="0">
                  <a:pos x="5" y="10"/>
                </a:cxn>
                <a:cxn ang="0">
                  <a:pos x="7" y="12"/>
                </a:cxn>
                <a:cxn ang="0">
                  <a:pos x="4" y="9"/>
                </a:cxn>
                <a:cxn ang="0">
                  <a:pos x="5" y="10"/>
                </a:cxn>
                <a:cxn ang="0">
                  <a:pos x="11" y="21"/>
                </a:cxn>
                <a:cxn ang="0">
                  <a:pos x="9" y="19"/>
                </a:cxn>
                <a:cxn ang="0">
                  <a:pos x="11" y="21"/>
                </a:cxn>
                <a:cxn ang="0">
                  <a:pos x="9" y="13"/>
                </a:cxn>
                <a:cxn ang="0">
                  <a:pos x="10" y="14"/>
                </a:cxn>
                <a:cxn ang="0">
                  <a:pos x="9" y="13"/>
                </a:cxn>
                <a:cxn ang="0">
                  <a:pos x="9" y="10"/>
                </a:cxn>
                <a:cxn ang="0">
                  <a:pos x="8" y="11"/>
                </a:cxn>
                <a:cxn ang="0">
                  <a:pos x="9" y="10"/>
                </a:cxn>
                <a:cxn ang="0">
                  <a:pos x="8" y="4"/>
                </a:cxn>
                <a:cxn ang="0">
                  <a:pos x="7" y="6"/>
                </a:cxn>
                <a:cxn ang="0">
                  <a:pos x="8" y="4"/>
                </a:cxn>
                <a:cxn ang="0">
                  <a:pos x="15" y="28"/>
                </a:cxn>
                <a:cxn ang="0">
                  <a:pos x="13" y="26"/>
                </a:cxn>
                <a:cxn ang="0">
                  <a:pos x="15" y="28"/>
                </a:cxn>
                <a:cxn ang="0">
                  <a:pos x="16" y="33"/>
                </a:cxn>
                <a:cxn ang="0">
                  <a:pos x="15" y="31"/>
                </a:cxn>
                <a:cxn ang="0">
                  <a:pos x="16" y="33"/>
                </a:cxn>
              </a:cxnLst>
              <a:rect l="0" t="0" r="r" b="b"/>
              <a:pathLst>
                <a:path w="16" h="33">
                  <a:moveTo>
                    <a:pt x="3" y="7"/>
                  </a:moveTo>
                  <a:cubicBezTo>
                    <a:pt x="1" y="7"/>
                    <a:pt x="2" y="7"/>
                    <a:pt x="1" y="5"/>
                  </a:cubicBezTo>
                  <a:cubicBezTo>
                    <a:pt x="0" y="4"/>
                    <a:pt x="1" y="4"/>
                    <a:pt x="1" y="2"/>
                  </a:cubicBezTo>
                  <a:cubicBezTo>
                    <a:pt x="0" y="0"/>
                    <a:pt x="1" y="0"/>
                    <a:pt x="2" y="2"/>
                  </a:cubicBezTo>
                  <a:cubicBezTo>
                    <a:pt x="2" y="5"/>
                    <a:pt x="3" y="1"/>
                    <a:pt x="3" y="3"/>
                  </a:cubicBezTo>
                  <a:cubicBezTo>
                    <a:pt x="4" y="5"/>
                    <a:pt x="5" y="6"/>
                    <a:pt x="3" y="7"/>
                  </a:cubicBezTo>
                  <a:close/>
                  <a:moveTo>
                    <a:pt x="5" y="10"/>
                  </a:moveTo>
                  <a:cubicBezTo>
                    <a:pt x="6" y="11"/>
                    <a:pt x="5" y="13"/>
                    <a:pt x="7" y="12"/>
                  </a:cubicBezTo>
                  <a:cubicBezTo>
                    <a:pt x="8" y="12"/>
                    <a:pt x="4" y="7"/>
                    <a:pt x="4" y="9"/>
                  </a:cubicBezTo>
                  <a:cubicBezTo>
                    <a:pt x="4" y="10"/>
                    <a:pt x="3" y="10"/>
                    <a:pt x="5" y="10"/>
                  </a:cubicBezTo>
                  <a:close/>
                  <a:moveTo>
                    <a:pt x="11" y="21"/>
                  </a:moveTo>
                  <a:cubicBezTo>
                    <a:pt x="12" y="21"/>
                    <a:pt x="10" y="18"/>
                    <a:pt x="9" y="19"/>
                  </a:cubicBezTo>
                  <a:cubicBezTo>
                    <a:pt x="9" y="20"/>
                    <a:pt x="10" y="21"/>
                    <a:pt x="11" y="21"/>
                  </a:cubicBezTo>
                  <a:close/>
                  <a:moveTo>
                    <a:pt x="9" y="13"/>
                  </a:moveTo>
                  <a:cubicBezTo>
                    <a:pt x="9" y="12"/>
                    <a:pt x="8" y="14"/>
                    <a:pt x="10" y="14"/>
                  </a:cubicBezTo>
                  <a:cubicBezTo>
                    <a:pt x="10" y="15"/>
                    <a:pt x="10" y="14"/>
                    <a:pt x="9" y="13"/>
                  </a:cubicBezTo>
                  <a:close/>
                  <a:moveTo>
                    <a:pt x="9" y="10"/>
                  </a:moveTo>
                  <a:cubicBezTo>
                    <a:pt x="9" y="9"/>
                    <a:pt x="7" y="10"/>
                    <a:pt x="8" y="11"/>
                  </a:cubicBezTo>
                  <a:cubicBezTo>
                    <a:pt x="8" y="12"/>
                    <a:pt x="10" y="12"/>
                    <a:pt x="9" y="10"/>
                  </a:cubicBezTo>
                  <a:close/>
                  <a:moveTo>
                    <a:pt x="8" y="4"/>
                  </a:moveTo>
                  <a:cubicBezTo>
                    <a:pt x="8" y="4"/>
                    <a:pt x="6" y="5"/>
                    <a:pt x="7" y="6"/>
                  </a:cubicBezTo>
                  <a:cubicBezTo>
                    <a:pt x="7" y="6"/>
                    <a:pt x="9" y="5"/>
                    <a:pt x="8" y="4"/>
                  </a:cubicBezTo>
                  <a:close/>
                  <a:moveTo>
                    <a:pt x="15" y="28"/>
                  </a:moveTo>
                  <a:cubicBezTo>
                    <a:pt x="16" y="28"/>
                    <a:pt x="14" y="25"/>
                    <a:pt x="13" y="26"/>
                  </a:cubicBezTo>
                  <a:cubicBezTo>
                    <a:pt x="13" y="27"/>
                    <a:pt x="14" y="29"/>
                    <a:pt x="15" y="28"/>
                  </a:cubicBezTo>
                  <a:close/>
                  <a:moveTo>
                    <a:pt x="16" y="33"/>
                  </a:moveTo>
                  <a:cubicBezTo>
                    <a:pt x="16" y="33"/>
                    <a:pt x="15" y="30"/>
                    <a:pt x="15" y="31"/>
                  </a:cubicBezTo>
                  <a:cubicBezTo>
                    <a:pt x="14" y="31"/>
                    <a:pt x="15" y="33"/>
                    <a:pt x="16" y="33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53" name="Freeform 20255">
              <a:extLst>
                <a:ext uri="{FF2B5EF4-FFF2-40B4-BE49-F238E27FC236}">
                  <a16:creationId xmlns:a16="http://schemas.microsoft.com/office/drawing/2014/main" id="{BCFCBD28-5488-4EEA-9723-2C85E92B139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627747" y="5050396"/>
              <a:ext cx="108769" cy="66789"/>
            </a:xfrm>
            <a:custGeom>
              <a:avLst/>
              <a:gdLst/>
              <a:ahLst/>
              <a:cxnLst>
                <a:cxn ang="0">
                  <a:pos x="22" y="9"/>
                </a:cxn>
                <a:cxn ang="0">
                  <a:pos x="23" y="8"/>
                </a:cxn>
                <a:cxn ang="0">
                  <a:pos x="22" y="9"/>
                </a:cxn>
                <a:cxn ang="0">
                  <a:pos x="19" y="4"/>
                </a:cxn>
                <a:cxn ang="0">
                  <a:pos x="17" y="4"/>
                </a:cxn>
                <a:cxn ang="0">
                  <a:pos x="18" y="6"/>
                </a:cxn>
                <a:cxn ang="0">
                  <a:pos x="19" y="4"/>
                </a:cxn>
                <a:cxn ang="0">
                  <a:pos x="10" y="9"/>
                </a:cxn>
                <a:cxn ang="0">
                  <a:pos x="8" y="7"/>
                </a:cxn>
                <a:cxn ang="0">
                  <a:pos x="2" y="1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2" y="4"/>
                </a:cxn>
                <a:cxn ang="0">
                  <a:pos x="2" y="5"/>
                </a:cxn>
                <a:cxn ang="0">
                  <a:pos x="4" y="6"/>
                </a:cxn>
                <a:cxn ang="0">
                  <a:pos x="4" y="7"/>
                </a:cxn>
                <a:cxn ang="0">
                  <a:pos x="5" y="8"/>
                </a:cxn>
                <a:cxn ang="0">
                  <a:pos x="5" y="8"/>
                </a:cxn>
                <a:cxn ang="0">
                  <a:pos x="6" y="9"/>
                </a:cxn>
                <a:cxn ang="0">
                  <a:pos x="7" y="9"/>
                </a:cxn>
                <a:cxn ang="0">
                  <a:pos x="10" y="12"/>
                </a:cxn>
                <a:cxn ang="0">
                  <a:pos x="13" y="14"/>
                </a:cxn>
                <a:cxn ang="0">
                  <a:pos x="13" y="15"/>
                </a:cxn>
                <a:cxn ang="0">
                  <a:pos x="11" y="10"/>
                </a:cxn>
                <a:cxn ang="0">
                  <a:pos x="10" y="9"/>
                </a:cxn>
              </a:cxnLst>
              <a:rect l="0" t="0" r="r" b="b"/>
              <a:pathLst>
                <a:path w="24" h="15">
                  <a:moveTo>
                    <a:pt x="22" y="9"/>
                  </a:moveTo>
                  <a:cubicBezTo>
                    <a:pt x="21" y="8"/>
                    <a:pt x="22" y="7"/>
                    <a:pt x="23" y="8"/>
                  </a:cubicBezTo>
                  <a:cubicBezTo>
                    <a:pt x="24" y="10"/>
                    <a:pt x="22" y="10"/>
                    <a:pt x="22" y="9"/>
                  </a:cubicBezTo>
                  <a:close/>
                  <a:moveTo>
                    <a:pt x="19" y="4"/>
                  </a:moveTo>
                  <a:cubicBezTo>
                    <a:pt x="18" y="3"/>
                    <a:pt x="17" y="3"/>
                    <a:pt x="17" y="4"/>
                  </a:cubicBezTo>
                  <a:cubicBezTo>
                    <a:pt x="18" y="4"/>
                    <a:pt x="16" y="5"/>
                    <a:pt x="18" y="6"/>
                  </a:cubicBezTo>
                  <a:cubicBezTo>
                    <a:pt x="20" y="7"/>
                    <a:pt x="20" y="5"/>
                    <a:pt x="19" y="4"/>
                  </a:cubicBezTo>
                  <a:close/>
                  <a:moveTo>
                    <a:pt x="10" y="9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8" y="5"/>
                    <a:pt x="3" y="2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1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5"/>
                    <a:pt x="2" y="5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7" y="9"/>
                  </a:cubicBezTo>
                  <a:cubicBezTo>
                    <a:pt x="7" y="10"/>
                    <a:pt x="9" y="11"/>
                    <a:pt x="10" y="12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5"/>
                    <a:pt x="13" y="15"/>
                  </a:cubicBezTo>
                  <a:cubicBezTo>
                    <a:pt x="17" y="13"/>
                    <a:pt x="17" y="15"/>
                    <a:pt x="11" y="10"/>
                  </a:cubicBezTo>
                  <a:cubicBezTo>
                    <a:pt x="11" y="9"/>
                    <a:pt x="10" y="8"/>
                    <a:pt x="10" y="9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54" name="Freeform 20256">
              <a:extLst>
                <a:ext uri="{FF2B5EF4-FFF2-40B4-BE49-F238E27FC236}">
                  <a16:creationId xmlns:a16="http://schemas.microsoft.com/office/drawing/2014/main" id="{05231838-E60B-4AB4-B8AD-73D31E893A9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33605" y="4273748"/>
              <a:ext cx="450341" cy="179373"/>
            </a:xfrm>
            <a:custGeom>
              <a:avLst/>
              <a:gdLst/>
              <a:ahLst/>
              <a:cxnLst>
                <a:cxn ang="0">
                  <a:pos x="78" y="17"/>
                </a:cxn>
                <a:cxn ang="0">
                  <a:pos x="78" y="13"/>
                </a:cxn>
                <a:cxn ang="0">
                  <a:pos x="79" y="10"/>
                </a:cxn>
                <a:cxn ang="0">
                  <a:pos x="82" y="8"/>
                </a:cxn>
                <a:cxn ang="0">
                  <a:pos x="84" y="4"/>
                </a:cxn>
                <a:cxn ang="0">
                  <a:pos x="87" y="3"/>
                </a:cxn>
                <a:cxn ang="0">
                  <a:pos x="90" y="3"/>
                </a:cxn>
                <a:cxn ang="0">
                  <a:pos x="91" y="6"/>
                </a:cxn>
                <a:cxn ang="0">
                  <a:pos x="92" y="8"/>
                </a:cxn>
                <a:cxn ang="0">
                  <a:pos x="96" y="9"/>
                </a:cxn>
                <a:cxn ang="0">
                  <a:pos x="99" y="10"/>
                </a:cxn>
                <a:cxn ang="0">
                  <a:pos x="94" y="13"/>
                </a:cxn>
                <a:cxn ang="0">
                  <a:pos x="94" y="17"/>
                </a:cxn>
                <a:cxn ang="0">
                  <a:pos x="90" y="18"/>
                </a:cxn>
                <a:cxn ang="0">
                  <a:pos x="81" y="18"/>
                </a:cxn>
                <a:cxn ang="0">
                  <a:pos x="78" y="26"/>
                </a:cxn>
                <a:cxn ang="0">
                  <a:pos x="76" y="31"/>
                </a:cxn>
                <a:cxn ang="0">
                  <a:pos x="71" y="36"/>
                </a:cxn>
                <a:cxn ang="0">
                  <a:pos x="65" y="34"/>
                </a:cxn>
                <a:cxn ang="0">
                  <a:pos x="58" y="38"/>
                </a:cxn>
                <a:cxn ang="0">
                  <a:pos x="50" y="35"/>
                </a:cxn>
                <a:cxn ang="0">
                  <a:pos x="49" y="31"/>
                </a:cxn>
                <a:cxn ang="0">
                  <a:pos x="53" y="33"/>
                </a:cxn>
                <a:cxn ang="0">
                  <a:pos x="56" y="35"/>
                </a:cxn>
                <a:cxn ang="0">
                  <a:pos x="57" y="32"/>
                </a:cxn>
                <a:cxn ang="0">
                  <a:pos x="58" y="29"/>
                </a:cxn>
                <a:cxn ang="0">
                  <a:pos x="67" y="24"/>
                </a:cxn>
                <a:cxn ang="0">
                  <a:pos x="72" y="15"/>
                </a:cxn>
                <a:cxn ang="0">
                  <a:pos x="75" y="19"/>
                </a:cxn>
                <a:cxn ang="0">
                  <a:pos x="76" y="14"/>
                </a:cxn>
                <a:cxn ang="0">
                  <a:pos x="77" y="14"/>
                </a:cxn>
                <a:cxn ang="0">
                  <a:pos x="5" y="8"/>
                </a:cxn>
                <a:cxn ang="0">
                  <a:pos x="3" y="4"/>
                </a:cxn>
                <a:cxn ang="0">
                  <a:pos x="0" y="3"/>
                </a:cxn>
                <a:cxn ang="0">
                  <a:pos x="2" y="16"/>
                </a:cxn>
                <a:cxn ang="0">
                  <a:pos x="6" y="25"/>
                </a:cxn>
                <a:cxn ang="0">
                  <a:pos x="17" y="35"/>
                </a:cxn>
                <a:cxn ang="0">
                  <a:pos x="20" y="34"/>
                </a:cxn>
                <a:cxn ang="0">
                  <a:pos x="21" y="32"/>
                </a:cxn>
                <a:cxn ang="0">
                  <a:pos x="17" y="21"/>
                </a:cxn>
                <a:cxn ang="0">
                  <a:pos x="17" y="13"/>
                </a:cxn>
                <a:cxn ang="0">
                  <a:pos x="10" y="5"/>
                </a:cxn>
              </a:cxnLst>
              <a:rect l="0" t="0" r="r" b="b"/>
              <a:pathLst>
                <a:path w="100" h="40">
                  <a:moveTo>
                    <a:pt x="77" y="14"/>
                  </a:moveTo>
                  <a:cubicBezTo>
                    <a:pt x="77" y="16"/>
                    <a:pt x="77" y="17"/>
                    <a:pt x="78" y="17"/>
                  </a:cubicBezTo>
                  <a:cubicBezTo>
                    <a:pt x="79" y="17"/>
                    <a:pt x="79" y="18"/>
                    <a:pt x="79" y="16"/>
                  </a:cubicBezTo>
                  <a:cubicBezTo>
                    <a:pt x="78" y="14"/>
                    <a:pt x="79" y="15"/>
                    <a:pt x="78" y="13"/>
                  </a:cubicBezTo>
                  <a:cubicBezTo>
                    <a:pt x="79" y="12"/>
                    <a:pt x="78" y="14"/>
                    <a:pt x="80" y="13"/>
                  </a:cubicBezTo>
                  <a:cubicBezTo>
                    <a:pt x="81" y="11"/>
                    <a:pt x="79" y="11"/>
                    <a:pt x="79" y="10"/>
                  </a:cubicBezTo>
                  <a:cubicBezTo>
                    <a:pt x="79" y="10"/>
                    <a:pt x="80" y="9"/>
                    <a:pt x="81" y="9"/>
                  </a:cubicBezTo>
                  <a:cubicBezTo>
                    <a:pt x="81" y="10"/>
                    <a:pt x="82" y="10"/>
                    <a:pt x="82" y="8"/>
                  </a:cubicBezTo>
                  <a:cubicBezTo>
                    <a:pt x="82" y="7"/>
                    <a:pt x="82" y="8"/>
                    <a:pt x="83" y="6"/>
                  </a:cubicBezTo>
                  <a:cubicBezTo>
                    <a:pt x="83" y="5"/>
                    <a:pt x="83" y="6"/>
                    <a:pt x="84" y="4"/>
                  </a:cubicBezTo>
                  <a:cubicBezTo>
                    <a:pt x="86" y="1"/>
                    <a:pt x="85" y="0"/>
                    <a:pt x="86" y="0"/>
                  </a:cubicBezTo>
                  <a:cubicBezTo>
                    <a:pt x="87" y="0"/>
                    <a:pt x="86" y="4"/>
                    <a:pt x="87" y="3"/>
                  </a:cubicBezTo>
                  <a:cubicBezTo>
                    <a:pt x="88" y="2"/>
                    <a:pt x="87" y="0"/>
                    <a:pt x="88" y="0"/>
                  </a:cubicBezTo>
                  <a:cubicBezTo>
                    <a:pt x="89" y="0"/>
                    <a:pt x="89" y="3"/>
                    <a:pt x="90" y="3"/>
                  </a:cubicBezTo>
                  <a:cubicBezTo>
                    <a:pt x="90" y="3"/>
                    <a:pt x="90" y="2"/>
                    <a:pt x="91" y="3"/>
                  </a:cubicBezTo>
                  <a:cubicBezTo>
                    <a:pt x="92" y="4"/>
                    <a:pt x="90" y="5"/>
                    <a:pt x="91" y="6"/>
                  </a:cubicBezTo>
                  <a:cubicBezTo>
                    <a:pt x="91" y="7"/>
                    <a:pt x="92" y="5"/>
                    <a:pt x="93" y="7"/>
                  </a:cubicBezTo>
                  <a:cubicBezTo>
                    <a:pt x="93" y="8"/>
                    <a:pt x="92" y="7"/>
                    <a:pt x="92" y="8"/>
                  </a:cubicBezTo>
                  <a:cubicBezTo>
                    <a:pt x="93" y="9"/>
                    <a:pt x="93" y="8"/>
                    <a:pt x="94" y="8"/>
                  </a:cubicBezTo>
                  <a:cubicBezTo>
                    <a:pt x="94" y="7"/>
                    <a:pt x="95" y="8"/>
                    <a:pt x="96" y="9"/>
                  </a:cubicBezTo>
                  <a:cubicBezTo>
                    <a:pt x="96" y="9"/>
                    <a:pt x="97" y="9"/>
                    <a:pt x="97" y="10"/>
                  </a:cubicBezTo>
                  <a:cubicBezTo>
                    <a:pt x="98" y="11"/>
                    <a:pt x="99" y="9"/>
                    <a:pt x="99" y="10"/>
                  </a:cubicBezTo>
                  <a:cubicBezTo>
                    <a:pt x="100" y="12"/>
                    <a:pt x="98" y="12"/>
                    <a:pt x="96" y="13"/>
                  </a:cubicBezTo>
                  <a:cubicBezTo>
                    <a:pt x="94" y="13"/>
                    <a:pt x="95" y="12"/>
                    <a:pt x="94" y="13"/>
                  </a:cubicBezTo>
                  <a:cubicBezTo>
                    <a:pt x="93" y="13"/>
                    <a:pt x="93" y="14"/>
                    <a:pt x="95" y="15"/>
                  </a:cubicBezTo>
                  <a:cubicBezTo>
                    <a:pt x="97" y="17"/>
                    <a:pt x="95" y="17"/>
                    <a:pt x="94" y="17"/>
                  </a:cubicBezTo>
                  <a:cubicBezTo>
                    <a:pt x="93" y="17"/>
                    <a:pt x="93" y="18"/>
                    <a:pt x="92" y="17"/>
                  </a:cubicBezTo>
                  <a:cubicBezTo>
                    <a:pt x="90" y="15"/>
                    <a:pt x="92" y="18"/>
                    <a:pt x="90" y="18"/>
                  </a:cubicBezTo>
                  <a:cubicBezTo>
                    <a:pt x="88" y="16"/>
                    <a:pt x="89" y="17"/>
                    <a:pt x="87" y="17"/>
                  </a:cubicBezTo>
                  <a:cubicBezTo>
                    <a:pt x="84" y="17"/>
                    <a:pt x="82" y="16"/>
                    <a:pt x="81" y="18"/>
                  </a:cubicBezTo>
                  <a:cubicBezTo>
                    <a:pt x="80" y="20"/>
                    <a:pt x="80" y="22"/>
                    <a:pt x="80" y="24"/>
                  </a:cubicBezTo>
                  <a:cubicBezTo>
                    <a:pt x="80" y="26"/>
                    <a:pt x="78" y="24"/>
                    <a:pt x="78" y="26"/>
                  </a:cubicBezTo>
                  <a:cubicBezTo>
                    <a:pt x="77" y="28"/>
                    <a:pt x="77" y="28"/>
                    <a:pt x="78" y="28"/>
                  </a:cubicBezTo>
                  <a:cubicBezTo>
                    <a:pt x="79" y="29"/>
                    <a:pt x="76" y="29"/>
                    <a:pt x="76" y="31"/>
                  </a:cubicBezTo>
                  <a:cubicBezTo>
                    <a:pt x="76" y="32"/>
                    <a:pt x="76" y="33"/>
                    <a:pt x="75" y="34"/>
                  </a:cubicBezTo>
                  <a:cubicBezTo>
                    <a:pt x="75" y="36"/>
                    <a:pt x="72" y="34"/>
                    <a:pt x="71" y="36"/>
                  </a:cubicBezTo>
                  <a:cubicBezTo>
                    <a:pt x="70" y="37"/>
                    <a:pt x="68" y="36"/>
                    <a:pt x="67" y="35"/>
                  </a:cubicBezTo>
                  <a:cubicBezTo>
                    <a:pt x="66" y="35"/>
                    <a:pt x="68" y="34"/>
                    <a:pt x="65" y="34"/>
                  </a:cubicBezTo>
                  <a:cubicBezTo>
                    <a:pt x="61" y="34"/>
                    <a:pt x="63" y="37"/>
                    <a:pt x="62" y="37"/>
                  </a:cubicBezTo>
                  <a:cubicBezTo>
                    <a:pt x="60" y="37"/>
                    <a:pt x="61" y="39"/>
                    <a:pt x="58" y="38"/>
                  </a:cubicBezTo>
                  <a:cubicBezTo>
                    <a:pt x="55" y="37"/>
                    <a:pt x="55" y="40"/>
                    <a:pt x="53" y="38"/>
                  </a:cubicBezTo>
                  <a:cubicBezTo>
                    <a:pt x="52" y="37"/>
                    <a:pt x="51" y="35"/>
                    <a:pt x="50" y="35"/>
                  </a:cubicBezTo>
                  <a:cubicBezTo>
                    <a:pt x="49" y="35"/>
                    <a:pt x="50" y="34"/>
                    <a:pt x="49" y="33"/>
                  </a:cubicBezTo>
                  <a:cubicBezTo>
                    <a:pt x="48" y="33"/>
                    <a:pt x="49" y="31"/>
                    <a:pt x="49" y="31"/>
                  </a:cubicBezTo>
                  <a:cubicBezTo>
                    <a:pt x="49" y="33"/>
                    <a:pt x="51" y="34"/>
                    <a:pt x="52" y="33"/>
                  </a:cubicBezTo>
                  <a:cubicBezTo>
                    <a:pt x="53" y="33"/>
                    <a:pt x="52" y="32"/>
                    <a:pt x="53" y="33"/>
                  </a:cubicBezTo>
                  <a:cubicBezTo>
                    <a:pt x="53" y="34"/>
                    <a:pt x="54" y="33"/>
                    <a:pt x="54" y="34"/>
                  </a:cubicBezTo>
                  <a:cubicBezTo>
                    <a:pt x="53" y="35"/>
                    <a:pt x="55" y="34"/>
                    <a:pt x="56" y="35"/>
                  </a:cubicBezTo>
                  <a:cubicBezTo>
                    <a:pt x="57" y="35"/>
                    <a:pt x="58" y="36"/>
                    <a:pt x="57" y="35"/>
                  </a:cubicBezTo>
                  <a:cubicBezTo>
                    <a:pt x="56" y="34"/>
                    <a:pt x="57" y="34"/>
                    <a:pt x="57" y="32"/>
                  </a:cubicBezTo>
                  <a:cubicBezTo>
                    <a:pt x="57" y="31"/>
                    <a:pt x="58" y="31"/>
                    <a:pt x="57" y="31"/>
                  </a:cubicBezTo>
                  <a:cubicBezTo>
                    <a:pt x="57" y="30"/>
                    <a:pt x="57" y="28"/>
                    <a:pt x="58" y="29"/>
                  </a:cubicBezTo>
                  <a:cubicBezTo>
                    <a:pt x="59" y="30"/>
                    <a:pt x="58" y="28"/>
                    <a:pt x="59" y="27"/>
                  </a:cubicBezTo>
                  <a:cubicBezTo>
                    <a:pt x="60" y="25"/>
                    <a:pt x="67" y="26"/>
                    <a:pt x="67" y="24"/>
                  </a:cubicBezTo>
                  <a:cubicBezTo>
                    <a:pt x="68" y="20"/>
                    <a:pt x="72" y="19"/>
                    <a:pt x="72" y="17"/>
                  </a:cubicBezTo>
                  <a:cubicBezTo>
                    <a:pt x="72" y="15"/>
                    <a:pt x="72" y="15"/>
                    <a:pt x="72" y="15"/>
                  </a:cubicBezTo>
                  <a:cubicBezTo>
                    <a:pt x="74" y="16"/>
                    <a:pt x="73" y="18"/>
                    <a:pt x="74" y="17"/>
                  </a:cubicBezTo>
                  <a:cubicBezTo>
                    <a:pt x="75" y="17"/>
                    <a:pt x="74" y="19"/>
                    <a:pt x="75" y="19"/>
                  </a:cubicBezTo>
                  <a:cubicBezTo>
                    <a:pt x="76" y="19"/>
                    <a:pt x="77" y="16"/>
                    <a:pt x="76" y="16"/>
                  </a:cubicBezTo>
                  <a:cubicBezTo>
                    <a:pt x="76" y="16"/>
                    <a:pt x="76" y="15"/>
                    <a:pt x="76" y="14"/>
                  </a:cubicBezTo>
                  <a:cubicBezTo>
                    <a:pt x="76" y="14"/>
                    <a:pt x="77" y="14"/>
                    <a:pt x="77" y="13"/>
                  </a:cubicBezTo>
                  <a:lnTo>
                    <a:pt x="77" y="14"/>
                  </a:lnTo>
                  <a:close/>
                  <a:moveTo>
                    <a:pt x="8" y="7"/>
                  </a:moveTo>
                  <a:cubicBezTo>
                    <a:pt x="6" y="5"/>
                    <a:pt x="6" y="9"/>
                    <a:pt x="5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5" y="3"/>
                    <a:pt x="4" y="5"/>
                    <a:pt x="3" y="4"/>
                  </a:cubicBezTo>
                  <a:cubicBezTo>
                    <a:pt x="3" y="2"/>
                    <a:pt x="2" y="3"/>
                    <a:pt x="1" y="2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2" y="6"/>
                    <a:pt x="1" y="10"/>
                    <a:pt x="1" y="11"/>
                  </a:cubicBezTo>
                  <a:cubicBezTo>
                    <a:pt x="0" y="13"/>
                    <a:pt x="2" y="12"/>
                    <a:pt x="2" y="16"/>
                  </a:cubicBezTo>
                  <a:cubicBezTo>
                    <a:pt x="2" y="19"/>
                    <a:pt x="3" y="18"/>
                    <a:pt x="3" y="19"/>
                  </a:cubicBezTo>
                  <a:cubicBezTo>
                    <a:pt x="2" y="20"/>
                    <a:pt x="7" y="23"/>
                    <a:pt x="6" y="25"/>
                  </a:cubicBezTo>
                  <a:cubicBezTo>
                    <a:pt x="5" y="27"/>
                    <a:pt x="6" y="26"/>
                    <a:pt x="11" y="31"/>
                  </a:cubicBezTo>
                  <a:cubicBezTo>
                    <a:pt x="15" y="35"/>
                    <a:pt x="16" y="33"/>
                    <a:pt x="17" y="35"/>
                  </a:cubicBezTo>
                  <a:cubicBezTo>
                    <a:pt x="18" y="37"/>
                    <a:pt x="17" y="34"/>
                    <a:pt x="19" y="35"/>
                  </a:cubicBezTo>
                  <a:cubicBezTo>
                    <a:pt x="20" y="35"/>
                    <a:pt x="19" y="34"/>
                    <a:pt x="20" y="34"/>
                  </a:cubicBezTo>
                  <a:cubicBezTo>
                    <a:pt x="21" y="35"/>
                    <a:pt x="20" y="35"/>
                    <a:pt x="21" y="35"/>
                  </a:cubicBezTo>
                  <a:cubicBezTo>
                    <a:pt x="22" y="36"/>
                    <a:pt x="21" y="33"/>
                    <a:pt x="21" y="32"/>
                  </a:cubicBezTo>
                  <a:cubicBezTo>
                    <a:pt x="19" y="31"/>
                    <a:pt x="20" y="29"/>
                    <a:pt x="18" y="27"/>
                  </a:cubicBezTo>
                  <a:cubicBezTo>
                    <a:pt x="15" y="25"/>
                    <a:pt x="18" y="22"/>
                    <a:pt x="17" y="21"/>
                  </a:cubicBezTo>
                  <a:cubicBezTo>
                    <a:pt x="16" y="20"/>
                    <a:pt x="17" y="19"/>
                    <a:pt x="17" y="18"/>
                  </a:cubicBezTo>
                  <a:cubicBezTo>
                    <a:pt x="17" y="18"/>
                    <a:pt x="18" y="16"/>
                    <a:pt x="17" y="13"/>
                  </a:cubicBezTo>
                  <a:cubicBezTo>
                    <a:pt x="16" y="10"/>
                    <a:pt x="12" y="8"/>
                    <a:pt x="12" y="6"/>
                  </a:cubicBezTo>
                  <a:cubicBezTo>
                    <a:pt x="11" y="4"/>
                    <a:pt x="11" y="5"/>
                    <a:pt x="10" y="5"/>
                  </a:cubicBezTo>
                  <a:cubicBezTo>
                    <a:pt x="9" y="8"/>
                    <a:pt x="9" y="8"/>
                    <a:pt x="8" y="7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55" name="Freeform 20257">
              <a:extLst>
                <a:ext uri="{FF2B5EF4-FFF2-40B4-BE49-F238E27FC236}">
                  <a16:creationId xmlns:a16="http://schemas.microsoft.com/office/drawing/2014/main" id="{D085137E-9DB3-4970-853B-77C143A3E52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13751" y="4430220"/>
              <a:ext cx="9542" cy="9542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" y="0"/>
                </a:cxn>
                <a:cxn ang="0">
                  <a:pos x="0" y="1"/>
                </a:cxn>
              </a:cxnLst>
              <a:rect l="0" t="0" r="r" b="b"/>
              <a:pathLst>
                <a:path w="2" h="2">
                  <a:moveTo>
                    <a:pt x="0" y="1"/>
                  </a:moveTo>
                  <a:cubicBezTo>
                    <a:pt x="0" y="0"/>
                    <a:pt x="2" y="0"/>
                    <a:pt x="2" y="0"/>
                  </a:cubicBezTo>
                  <a:cubicBezTo>
                    <a:pt x="2" y="1"/>
                    <a:pt x="1" y="2"/>
                    <a:pt x="0" y="1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56" name="Freeform 20258">
              <a:extLst>
                <a:ext uri="{FF2B5EF4-FFF2-40B4-BE49-F238E27FC236}">
                  <a16:creationId xmlns:a16="http://schemas.microsoft.com/office/drawing/2014/main" id="{DB63E9B6-64BA-4677-9F07-D0757290F0A9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9586" y="3712728"/>
              <a:ext cx="20991" cy="49613"/>
            </a:xfrm>
            <a:custGeom>
              <a:avLst/>
              <a:gdLst/>
              <a:ahLst/>
              <a:cxnLst>
                <a:cxn ang="0">
                  <a:pos x="3" y="11"/>
                </a:cxn>
                <a:cxn ang="0">
                  <a:pos x="2" y="11"/>
                </a:cxn>
                <a:cxn ang="0">
                  <a:pos x="1" y="10"/>
                </a:cxn>
                <a:cxn ang="0">
                  <a:pos x="1" y="3"/>
                </a:cxn>
                <a:cxn ang="0">
                  <a:pos x="3" y="1"/>
                </a:cxn>
                <a:cxn ang="0">
                  <a:pos x="4" y="4"/>
                </a:cxn>
                <a:cxn ang="0">
                  <a:pos x="5" y="7"/>
                </a:cxn>
                <a:cxn ang="0">
                  <a:pos x="3" y="11"/>
                </a:cxn>
                <a:cxn ang="0">
                  <a:pos x="3" y="11"/>
                </a:cxn>
              </a:cxnLst>
              <a:rect l="0" t="0" r="r" b="b"/>
              <a:pathLst>
                <a:path w="5" h="11">
                  <a:moveTo>
                    <a:pt x="3" y="11"/>
                  </a:moveTo>
                  <a:cubicBezTo>
                    <a:pt x="3" y="11"/>
                    <a:pt x="3" y="11"/>
                    <a:pt x="2" y="11"/>
                  </a:cubicBezTo>
                  <a:cubicBezTo>
                    <a:pt x="2" y="11"/>
                    <a:pt x="1" y="11"/>
                    <a:pt x="1" y="10"/>
                  </a:cubicBezTo>
                  <a:cubicBezTo>
                    <a:pt x="1" y="5"/>
                    <a:pt x="0" y="6"/>
                    <a:pt x="1" y="3"/>
                  </a:cubicBezTo>
                  <a:cubicBezTo>
                    <a:pt x="2" y="2"/>
                    <a:pt x="2" y="0"/>
                    <a:pt x="3" y="1"/>
                  </a:cubicBezTo>
                  <a:cubicBezTo>
                    <a:pt x="4" y="2"/>
                    <a:pt x="5" y="3"/>
                    <a:pt x="4" y="4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9"/>
                    <a:pt x="4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57" name="Freeform 20259">
              <a:extLst>
                <a:ext uri="{FF2B5EF4-FFF2-40B4-BE49-F238E27FC236}">
                  <a16:creationId xmlns:a16="http://schemas.microsoft.com/office/drawing/2014/main" id="{23CCCFB7-12B8-4991-930B-7F3D4977E8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96299" y="3707003"/>
              <a:ext cx="188914" cy="286234"/>
            </a:xfrm>
            <a:custGeom>
              <a:avLst/>
              <a:gdLst/>
              <a:ahLst/>
              <a:cxnLst>
                <a:cxn ang="0">
                  <a:pos x="9" y="45"/>
                </a:cxn>
                <a:cxn ang="0">
                  <a:pos x="17" y="42"/>
                </a:cxn>
                <a:cxn ang="0">
                  <a:pos x="19" y="33"/>
                </a:cxn>
                <a:cxn ang="0">
                  <a:pos x="20" y="29"/>
                </a:cxn>
                <a:cxn ang="0">
                  <a:pos x="18" y="24"/>
                </a:cxn>
                <a:cxn ang="0">
                  <a:pos x="19" y="19"/>
                </a:cxn>
                <a:cxn ang="0">
                  <a:pos x="19" y="16"/>
                </a:cxn>
                <a:cxn ang="0">
                  <a:pos x="21" y="15"/>
                </a:cxn>
                <a:cxn ang="0">
                  <a:pos x="21" y="14"/>
                </a:cxn>
                <a:cxn ang="0">
                  <a:pos x="21" y="12"/>
                </a:cxn>
                <a:cxn ang="0">
                  <a:pos x="22" y="10"/>
                </a:cxn>
                <a:cxn ang="0">
                  <a:pos x="24" y="9"/>
                </a:cxn>
                <a:cxn ang="0">
                  <a:pos x="30" y="17"/>
                </a:cxn>
                <a:cxn ang="0">
                  <a:pos x="35" y="18"/>
                </a:cxn>
                <a:cxn ang="0">
                  <a:pos x="40" y="25"/>
                </a:cxn>
                <a:cxn ang="0">
                  <a:pos x="41" y="30"/>
                </a:cxn>
                <a:cxn ang="0">
                  <a:pos x="35" y="37"/>
                </a:cxn>
                <a:cxn ang="0">
                  <a:pos x="31" y="41"/>
                </a:cxn>
                <a:cxn ang="0">
                  <a:pos x="29" y="49"/>
                </a:cxn>
                <a:cxn ang="0">
                  <a:pos x="21" y="55"/>
                </a:cxn>
                <a:cxn ang="0">
                  <a:pos x="15" y="61"/>
                </a:cxn>
                <a:cxn ang="0">
                  <a:pos x="9" y="63"/>
                </a:cxn>
                <a:cxn ang="0">
                  <a:pos x="7" y="63"/>
                </a:cxn>
                <a:cxn ang="0">
                  <a:pos x="5" y="61"/>
                </a:cxn>
                <a:cxn ang="0">
                  <a:pos x="4" y="58"/>
                </a:cxn>
                <a:cxn ang="0">
                  <a:pos x="0" y="51"/>
                </a:cxn>
                <a:cxn ang="0">
                  <a:pos x="1" y="48"/>
                </a:cxn>
                <a:cxn ang="0">
                  <a:pos x="9" y="45"/>
                </a:cxn>
                <a:cxn ang="0">
                  <a:pos x="24" y="3"/>
                </a:cxn>
                <a:cxn ang="0">
                  <a:pos x="24" y="0"/>
                </a:cxn>
                <a:cxn ang="0">
                  <a:pos x="23" y="1"/>
                </a:cxn>
                <a:cxn ang="0">
                  <a:pos x="22" y="2"/>
                </a:cxn>
                <a:cxn ang="0">
                  <a:pos x="23" y="5"/>
                </a:cxn>
                <a:cxn ang="0">
                  <a:pos x="24" y="3"/>
                </a:cxn>
              </a:cxnLst>
              <a:rect l="0" t="0" r="r" b="b"/>
              <a:pathLst>
                <a:path w="42" h="63">
                  <a:moveTo>
                    <a:pt x="9" y="45"/>
                  </a:moveTo>
                  <a:cubicBezTo>
                    <a:pt x="11" y="44"/>
                    <a:pt x="16" y="43"/>
                    <a:pt x="17" y="42"/>
                  </a:cubicBezTo>
                  <a:cubicBezTo>
                    <a:pt x="17" y="41"/>
                    <a:pt x="19" y="34"/>
                    <a:pt x="19" y="33"/>
                  </a:cubicBezTo>
                  <a:cubicBezTo>
                    <a:pt x="19" y="32"/>
                    <a:pt x="20" y="30"/>
                    <a:pt x="20" y="29"/>
                  </a:cubicBezTo>
                  <a:cubicBezTo>
                    <a:pt x="20" y="28"/>
                    <a:pt x="18" y="25"/>
                    <a:pt x="18" y="24"/>
                  </a:cubicBezTo>
                  <a:cubicBezTo>
                    <a:pt x="18" y="23"/>
                    <a:pt x="17" y="22"/>
                    <a:pt x="19" y="19"/>
                  </a:cubicBezTo>
                  <a:cubicBezTo>
                    <a:pt x="20" y="16"/>
                    <a:pt x="20" y="17"/>
                    <a:pt x="19" y="16"/>
                  </a:cubicBezTo>
                  <a:cubicBezTo>
                    <a:pt x="19" y="16"/>
                    <a:pt x="20" y="16"/>
                    <a:pt x="21" y="15"/>
                  </a:cubicBezTo>
                  <a:cubicBezTo>
                    <a:pt x="23" y="15"/>
                    <a:pt x="22" y="14"/>
                    <a:pt x="21" y="14"/>
                  </a:cubicBezTo>
                  <a:cubicBezTo>
                    <a:pt x="20" y="14"/>
                    <a:pt x="21" y="14"/>
                    <a:pt x="21" y="12"/>
                  </a:cubicBezTo>
                  <a:cubicBezTo>
                    <a:pt x="21" y="10"/>
                    <a:pt x="21" y="8"/>
                    <a:pt x="22" y="10"/>
                  </a:cubicBezTo>
                  <a:cubicBezTo>
                    <a:pt x="23" y="12"/>
                    <a:pt x="22" y="10"/>
                    <a:pt x="24" y="9"/>
                  </a:cubicBezTo>
                  <a:cubicBezTo>
                    <a:pt x="24" y="12"/>
                    <a:pt x="27" y="17"/>
                    <a:pt x="30" y="17"/>
                  </a:cubicBezTo>
                  <a:cubicBezTo>
                    <a:pt x="34" y="17"/>
                    <a:pt x="33" y="19"/>
                    <a:pt x="35" y="18"/>
                  </a:cubicBezTo>
                  <a:cubicBezTo>
                    <a:pt x="37" y="18"/>
                    <a:pt x="39" y="24"/>
                    <a:pt x="40" y="25"/>
                  </a:cubicBezTo>
                  <a:cubicBezTo>
                    <a:pt x="42" y="26"/>
                    <a:pt x="42" y="26"/>
                    <a:pt x="41" y="30"/>
                  </a:cubicBezTo>
                  <a:cubicBezTo>
                    <a:pt x="39" y="35"/>
                    <a:pt x="37" y="33"/>
                    <a:pt x="35" y="37"/>
                  </a:cubicBezTo>
                  <a:cubicBezTo>
                    <a:pt x="33" y="43"/>
                    <a:pt x="34" y="34"/>
                    <a:pt x="31" y="41"/>
                  </a:cubicBezTo>
                  <a:cubicBezTo>
                    <a:pt x="29" y="47"/>
                    <a:pt x="34" y="48"/>
                    <a:pt x="29" y="49"/>
                  </a:cubicBezTo>
                  <a:cubicBezTo>
                    <a:pt x="23" y="50"/>
                    <a:pt x="27" y="55"/>
                    <a:pt x="21" y="55"/>
                  </a:cubicBezTo>
                  <a:cubicBezTo>
                    <a:pt x="17" y="55"/>
                    <a:pt x="19" y="62"/>
                    <a:pt x="15" y="61"/>
                  </a:cubicBezTo>
                  <a:cubicBezTo>
                    <a:pt x="11" y="61"/>
                    <a:pt x="10" y="63"/>
                    <a:pt x="9" y="63"/>
                  </a:cubicBezTo>
                  <a:cubicBezTo>
                    <a:pt x="8" y="63"/>
                    <a:pt x="7" y="63"/>
                    <a:pt x="7" y="63"/>
                  </a:cubicBezTo>
                  <a:cubicBezTo>
                    <a:pt x="6" y="63"/>
                    <a:pt x="5" y="62"/>
                    <a:pt x="5" y="61"/>
                  </a:cubicBezTo>
                  <a:cubicBezTo>
                    <a:pt x="4" y="59"/>
                    <a:pt x="5" y="59"/>
                    <a:pt x="4" y="58"/>
                  </a:cubicBezTo>
                  <a:cubicBezTo>
                    <a:pt x="3" y="56"/>
                    <a:pt x="1" y="53"/>
                    <a:pt x="0" y="51"/>
                  </a:cubicBezTo>
                  <a:cubicBezTo>
                    <a:pt x="0" y="50"/>
                    <a:pt x="1" y="49"/>
                    <a:pt x="1" y="48"/>
                  </a:cubicBezTo>
                  <a:cubicBezTo>
                    <a:pt x="4" y="47"/>
                    <a:pt x="6" y="46"/>
                    <a:pt x="9" y="45"/>
                  </a:cubicBezTo>
                  <a:close/>
                  <a:moveTo>
                    <a:pt x="24" y="3"/>
                  </a:moveTo>
                  <a:cubicBezTo>
                    <a:pt x="24" y="2"/>
                    <a:pt x="25" y="0"/>
                    <a:pt x="24" y="0"/>
                  </a:cubicBezTo>
                  <a:cubicBezTo>
                    <a:pt x="23" y="0"/>
                    <a:pt x="24" y="2"/>
                    <a:pt x="23" y="1"/>
                  </a:cubicBezTo>
                  <a:cubicBezTo>
                    <a:pt x="22" y="1"/>
                    <a:pt x="23" y="1"/>
                    <a:pt x="22" y="2"/>
                  </a:cubicBezTo>
                  <a:cubicBezTo>
                    <a:pt x="23" y="2"/>
                    <a:pt x="22" y="5"/>
                    <a:pt x="23" y="5"/>
                  </a:cubicBezTo>
                  <a:cubicBezTo>
                    <a:pt x="23" y="4"/>
                    <a:pt x="24" y="3"/>
                    <a:pt x="24" y="3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58" name="Freeform 20260">
              <a:extLst>
                <a:ext uri="{FF2B5EF4-FFF2-40B4-BE49-F238E27FC236}">
                  <a16:creationId xmlns:a16="http://schemas.microsoft.com/office/drawing/2014/main" id="{B66F9146-4A3C-4468-A0E5-E34F5B092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7220" y="3716543"/>
              <a:ext cx="127851" cy="112586"/>
            </a:xfrm>
            <a:custGeom>
              <a:avLst/>
              <a:gdLst/>
              <a:ahLst/>
              <a:cxnLst>
                <a:cxn ang="0">
                  <a:pos x="27" y="3"/>
                </a:cxn>
                <a:cxn ang="0">
                  <a:pos x="26" y="0"/>
                </a:cxn>
                <a:cxn ang="0">
                  <a:pos x="25" y="3"/>
                </a:cxn>
                <a:cxn ang="0">
                  <a:pos x="22" y="6"/>
                </a:cxn>
                <a:cxn ang="0">
                  <a:pos x="17" y="10"/>
                </a:cxn>
                <a:cxn ang="0">
                  <a:pos x="17" y="12"/>
                </a:cxn>
                <a:cxn ang="0">
                  <a:pos x="7" y="13"/>
                </a:cxn>
                <a:cxn ang="0">
                  <a:pos x="4" y="13"/>
                </a:cxn>
                <a:cxn ang="0">
                  <a:pos x="2" y="12"/>
                </a:cxn>
                <a:cxn ang="0">
                  <a:pos x="2" y="10"/>
                </a:cxn>
                <a:cxn ang="0">
                  <a:pos x="1" y="10"/>
                </a:cxn>
                <a:cxn ang="0">
                  <a:pos x="0" y="10"/>
                </a:cxn>
                <a:cxn ang="0">
                  <a:pos x="2" y="13"/>
                </a:cxn>
                <a:cxn ang="0">
                  <a:pos x="4" y="18"/>
                </a:cxn>
                <a:cxn ang="0">
                  <a:pos x="10" y="21"/>
                </a:cxn>
                <a:cxn ang="0">
                  <a:pos x="22" y="22"/>
                </a:cxn>
                <a:cxn ang="0">
                  <a:pos x="23" y="17"/>
                </a:cxn>
                <a:cxn ang="0">
                  <a:pos x="23" y="14"/>
                </a:cxn>
                <a:cxn ang="0">
                  <a:pos x="25" y="13"/>
                </a:cxn>
                <a:cxn ang="0">
                  <a:pos x="25" y="12"/>
                </a:cxn>
                <a:cxn ang="0">
                  <a:pos x="25" y="10"/>
                </a:cxn>
                <a:cxn ang="0">
                  <a:pos x="26" y="8"/>
                </a:cxn>
                <a:cxn ang="0">
                  <a:pos x="28" y="7"/>
                </a:cxn>
                <a:cxn ang="0">
                  <a:pos x="27" y="3"/>
                </a:cxn>
              </a:cxnLst>
              <a:rect l="0" t="0" r="r" b="b"/>
              <a:pathLst>
                <a:path w="28" h="25">
                  <a:moveTo>
                    <a:pt x="27" y="3"/>
                  </a:moveTo>
                  <a:cubicBezTo>
                    <a:pt x="26" y="3"/>
                    <a:pt x="27" y="0"/>
                    <a:pt x="26" y="0"/>
                  </a:cubicBezTo>
                  <a:cubicBezTo>
                    <a:pt x="25" y="4"/>
                    <a:pt x="26" y="0"/>
                    <a:pt x="25" y="3"/>
                  </a:cubicBezTo>
                  <a:cubicBezTo>
                    <a:pt x="24" y="4"/>
                    <a:pt x="23" y="4"/>
                    <a:pt x="22" y="6"/>
                  </a:cubicBezTo>
                  <a:cubicBezTo>
                    <a:pt x="20" y="8"/>
                    <a:pt x="18" y="10"/>
                    <a:pt x="17" y="10"/>
                  </a:cubicBezTo>
                  <a:cubicBezTo>
                    <a:pt x="17" y="11"/>
                    <a:pt x="19" y="10"/>
                    <a:pt x="17" y="12"/>
                  </a:cubicBezTo>
                  <a:cubicBezTo>
                    <a:pt x="15" y="15"/>
                    <a:pt x="11" y="12"/>
                    <a:pt x="7" y="13"/>
                  </a:cubicBezTo>
                  <a:cubicBezTo>
                    <a:pt x="4" y="14"/>
                    <a:pt x="4" y="14"/>
                    <a:pt x="4" y="13"/>
                  </a:cubicBezTo>
                  <a:cubicBezTo>
                    <a:pt x="4" y="11"/>
                    <a:pt x="3" y="12"/>
                    <a:pt x="2" y="12"/>
                  </a:cubicBezTo>
                  <a:cubicBezTo>
                    <a:pt x="0" y="12"/>
                    <a:pt x="2" y="10"/>
                    <a:pt x="2" y="10"/>
                  </a:cubicBezTo>
                  <a:cubicBezTo>
                    <a:pt x="2" y="9"/>
                    <a:pt x="1" y="10"/>
                    <a:pt x="1" y="10"/>
                  </a:cubicBezTo>
                  <a:cubicBezTo>
                    <a:pt x="1" y="10"/>
                    <a:pt x="1" y="10"/>
                    <a:pt x="0" y="10"/>
                  </a:cubicBezTo>
                  <a:cubicBezTo>
                    <a:pt x="0" y="12"/>
                    <a:pt x="0" y="12"/>
                    <a:pt x="2" y="13"/>
                  </a:cubicBezTo>
                  <a:cubicBezTo>
                    <a:pt x="4" y="15"/>
                    <a:pt x="4" y="15"/>
                    <a:pt x="4" y="18"/>
                  </a:cubicBezTo>
                  <a:cubicBezTo>
                    <a:pt x="5" y="20"/>
                    <a:pt x="4" y="20"/>
                    <a:pt x="10" y="21"/>
                  </a:cubicBezTo>
                  <a:cubicBezTo>
                    <a:pt x="16" y="22"/>
                    <a:pt x="21" y="25"/>
                    <a:pt x="22" y="22"/>
                  </a:cubicBezTo>
                  <a:cubicBezTo>
                    <a:pt x="22" y="21"/>
                    <a:pt x="21" y="20"/>
                    <a:pt x="23" y="17"/>
                  </a:cubicBezTo>
                  <a:cubicBezTo>
                    <a:pt x="24" y="14"/>
                    <a:pt x="24" y="15"/>
                    <a:pt x="23" y="14"/>
                  </a:cubicBezTo>
                  <a:cubicBezTo>
                    <a:pt x="23" y="14"/>
                    <a:pt x="24" y="14"/>
                    <a:pt x="25" y="13"/>
                  </a:cubicBezTo>
                  <a:cubicBezTo>
                    <a:pt x="27" y="13"/>
                    <a:pt x="26" y="12"/>
                    <a:pt x="25" y="12"/>
                  </a:cubicBezTo>
                  <a:cubicBezTo>
                    <a:pt x="24" y="12"/>
                    <a:pt x="25" y="12"/>
                    <a:pt x="25" y="10"/>
                  </a:cubicBezTo>
                  <a:cubicBezTo>
                    <a:pt x="25" y="8"/>
                    <a:pt x="25" y="6"/>
                    <a:pt x="26" y="8"/>
                  </a:cubicBezTo>
                  <a:cubicBezTo>
                    <a:pt x="27" y="10"/>
                    <a:pt x="26" y="8"/>
                    <a:pt x="28" y="7"/>
                  </a:cubicBezTo>
                  <a:cubicBezTo>
                    <a:pt x="28" y="5"/>
                    <a:pt x="28" y="4"/>
                    <a:pt x="27" y="3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59" name="Freeform 20261">
              <a:extLst>
                <a:ext uri="{FF2B5EF4-FFF2-40B4-BE49-F238E27FC236}">
                  <a16:creationId xmlns:a16="http://schemas.microsoft.com/office/drawing/2014/main" id="{6788EE0E-DAF4-47CB-B6EC-010DD5D4CAE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11202" y="3287193"/>
              <a:ext cx="456066" cy="461790"/>
            </a:xfrm>
            <a:custGeom>
              <a:avLst/>
              <a:gdLst/>
              <a:ahLst/>
              <a:cxnLst>
                <a:cxn ang="0">
                  <a:pos x="33" y="19"/>
                </a:cxn>
                <a:cxn ang="0">
                  <a:pos x="52" y="21"/>
                </a:cxn>
                <a:cxn ang="0">
                  <a:pos x="52" y="18"/>
                </a:cxn>
                <a:cxn ang="0">
                  <a:pos x="65" y="13"/>
                </a:cxn>
                <a:cxn ang="0">
                  <a:pos x="70" y="13"/>
                </a:cxn>
                <a:cxn ang="0">
                  <a:pos x="78" y="16"/>
                </a:cxn>
                <a:cxn ang="0">
                  <a:pos x="86" y="23"/>
                </a:cxn>
                <a:cxn ang="0">
                  <a:pos x="90" y="26"/>
                </a:cxn>
                <a:cxn ang="0">
                  <a:pos x="90" y="31"/>
                </a:cxn>
                <a:cxn ang="0">
                  <a:pos x="88" y="57"/>
                </a:cxn>
                <a:cxn ang="0">
                  <a:pos x="88" y="70"/>
                </a:cxn>
                <a:cxn ang="0">
                  <a:pos x="97" y="80"/>
                </a:cxn>
                <a:cxn ang="0">
                  <a:pos x="98" y="86"/>
                </a:cxn>
                <a:cxn ang="0">
                  <a:pos x="100" y="91"/>
                </a:cxn>
                <a:cxn ang="0">
                  <a:pos x="93" y="95"/>
                </a:cxn>
                <a:cxn ang="0">
                  <a:pos x="90" y="101"/>
                </a:cxn>
                <a:cxn ang="0">
                  <a:pos x="86" y="100"/>
                </a:cxn>
                <a:cxn ang="0">
                  <a:pos x="76" y="98"/>
                </a:cxn>
                <a:cxn ang="0">
                  <a:pos x="69" y="96"/>
                </a:cxn>
                <a:cxn ang="0">
                  <a:pos x="62" y="89"/>
                </a:cxn>
                <a:cxn ang="0">
                  <a:pos x="55" y="92"/>
                </a:cxn>
                <a:cxn ang="0">
                  <a:pos x="45" y="86"/>
                </a:cxn>
                <a:cxn ang="0">
                  <a:pos x="36" y="77"/>
                </a:cxn>
                <a:cxn ang="0">
                  <a:pos x="30" y="68"/>
                </a:cxn>
                <a:cxn ang="0">
                  <a:pos x="24" y="69"/>
                </a:cxn>
                <a:cxn ang="0">
                  <a:pos x="20" y="62"/>
                </a:cxn>
                <a:cxn ang="0">
                  <a:pos x="12" y="47"/>
                </a:cxn>
                <a:cxn ang="0">
                  <a:pos x="11" y="32"/>
                </a:cxn>
                <a:cxn ang="0">
                  <a:pos x="7" y="27"/>
                </a:cxn>
                <a:cxn ang="0">
                  <a:pos x="3" y="16"/>
                </a:cxn>
                <a:cxn ang="0">
                  <a:pos x="3" y="12"/>
                </a:cxn>
                <a:cxn ang="0">
                  <a:pos x="2" y="8"/>
                </a:cxn>
                <a:cxn ang="0">
                  <a:pos x="1" y="6"/>
                </a:cxn>
                <a:cxn ang="0">
                  <a:pos x="2" y="4"/>
                </a:cxn>
                <a:cxn ang="0">
                  <a:pos x="4" y="2"/>
                </a:cxn>
                <a:cxn ang="0">
                  <a:pos x="12" y="8"/>
                </a:cxn>
                <a:cxn ang="0">
                  <a:pos x="13" y="8"/>
                </a:cxn>
                <a:cxn ang="0">
                  <a:pos x="15" y="6"/>
                </a:cxn>
                <a:cxn ang="0">
                  <a:pos x="18" y="4"/>
                </a:cxn>
                <a:cxn ang="0">
                  <a:pos x="23" y="4"/>
                </a:cxn>
                <a:cxn ang="0">
                  <a:pos x="23" y="6"/>
                </a:cxn>
                <a:cxn ang="0">
                  <a:pos x="21" y="8"/>
                </a:cxn>
                <a:cxn ang="0">
                  <a:pos x="23" y="10"/>
                </a:cxn>
                <a:cxn ang="0">
                  <a:pos x="26" y="11"/>
                </a:cxn>
                <a:cxn ang="0">
                  <a:pos x="62" y="90"/>
                </a:cxn>
                <a:cxn ang="0">
                  <a:pos x="64" y="89"/>
                </a:cxn>
              </a:cxnLst>
              <a:rect l="0" t="0" r="r" b="b"/>
              <a:pathLst>
                <a:path w="101" h="102">
                  <a:moveTo>
                    <a:pt x="26" y="11"/>
                  </a:moveTo>
                  <a:cubicBezTo>
                    <a:pt x="26" y="21"/>
                    <a:pt x="31" y="15"/>
                    <a:pt x="33" y="19"/>
                  </a:cubicBezTo>
                  <a:cubicBezTo>
                    <a:pt x="34" y="22"/>
                    <a:pt x="41" y="24"/>
                    <a:pt x="42" y="24"/>
                  </a:cubicBezTo>
                  <a:cubicBezTo>
                    <a:pt x="44" y="23"/>
                    <a:pt x="51" y="21"/>
                    <a:pt x="52" y="21"/>
                  </a:cubicBezTo>
                  <a:cubicBezTo>
                    <a:pt x="52" y="22"/>
                    <a:pt x="49" y="22"/>
                    <a:pt x="52" y="22"/>
                  </a:cubicBezTo>
                  <a:cubicBezTo>
                    <a:pt x="54" y="22"/>
                    <a:pt x="52" y="20"/>
                    <a:pt x="52" y="18"/>
                  </a:cubicBezTo>
                  <a:cubicBezTo>
                    <a:pt x="59" y="18"/>
                    <a:pt x="54" y="16"/>
                    <a:pt x="59" y="14"/>
                  </a:cubicBezTo>
                  <a:cubicBezTo>
                    <a:pt x="62" y="12"/>
                    <a:pt x="64" y="15"/>
                    <a:pt x="65" y="13"/>
                  </a:cubicBezTo>
                  <a:cubicBezTo>
                    <a:pt x="65" y="12"/>
                    <a:pt x="67" y="11"/>
                    <a:pt x="68" y="12"/>
                  </a:cubicBezTo>
                  <a:cubicBezTo>
                    <a:pt x="68" y="13"/>
                    <a:pt x="69" y="11"/>
                    <a:pt x="70" y="13"/>
                  </a:cubicBezTo>
                  <a:cubicBezTo>
                    <a:pt x="70" y="15"/>
                    <a:pt x="74" y="14"/>
                    <a:pt x="74" y="16"/>
                  </a:cubicBezTo>
                  <a:cubicBezTo>
                    <a:pt x="75" y="17"/>
                    <a:pt x="75" y="15"/>
                    <a:pt x="78" y="16"/>
                  </a:cubicBezTo>
                  <a:cubicBezTo>
                    <a:pt x="82" y="17"/>
                    <a:pt x="79" y="19"/>
                    <a:pt x="82" y="20"/>
                  </a:cubicBezTo>
                  <a:cubicBezTo>
                    <a:pt x="85" y="21"/>
                    <a:pt x="84" y="23"/>
                    <a:pt x="86" y="23"/>
                  </a:cubicBezTo>
                  <a:cubicBezTo>
                    <a:pt x="88" y="23"/>
                    <a:pt x="89" y="23"/>
                    <a:pt x="90" y="24"/>
                  </a:cubicBezTo>
                  <a:cubicBezTo>
                    <a:pt x="90" y="25"/>
                    <a:pt x="89" y="24"/>
                    <a:pt x="90" y="26"/>
                  </a:cubicBezTo>
                  <a:cubicBezTo>
                    <a:pt x="90" y="27"/>
                    <a:pt x="89" y="28"/>
                    <a:pt x="90" y="28"/>
                  </a:cubicBezTo>
                  <a:cubicBezTo>
                    <a:pt x="91" y="29"/>
                    <a:pt x="90" y="30"/>
                    <a:pt x="90" y="31"/>
                  </a:cubicBezTo>
                  <a:cubicBezTo>
                    <a:pt x="89" y="40"/>
                    <a:pt x="86" y="37"/>
                    <a:pt x="86" y="42"/>
                  </a:cubicBezTo>
                  <a:cubicBezTo>
                    <a:pt x="87" y="47"/>
                    <a:pt x="88" y="52"/>
                    <a:pt x="88" y="57"/>
                  </a:cubicBezTo>
                  <a:cubicBezTo>
                    <a:pt x="87" y="62"/>
                    <a:pt x="93" y="57"/>
                    <a:pt x="93" y="61"/>
                  </a:cubicBezTo>
                  <a:cubicBezTo>
                    <a:pt x="94" y="65"/>
                    <a:pt x="88" y="67"/>
                    <a:pt x="88" y="70"/>
                  </a:cubicBezTo>
                  <a:cubicBezTo>
                    <a:pt x="90" y="72"/>
                    <a:pt x="91" y="73"/>
                    <a:pt x="92" y="76"/>
                  </a:cubicBezTo>
                  <a:cubicBezTo>
                    <a:pt x="93" y="80"/>
                    <a:pt x="96" y="78"/>
                    <a:pt x="97" y="80"/>
                  </a:cubicBezTo>
                  <a:cubicBezTo>
                    <a:pt x="98" y="82"/>
                    <a:pt x="98" y="79"/>
                    <a:pt x="98" y="81"/>
                  </a:cubicBezTo>
                  <a:cubicBezTo>
                    <a:pt x="98" y="83"/>
                    <a:pt x="99" y="85"/>
                    <a:pt x="98" y="86"/>
                  </a:cubicBezTo>
                  <a:cubicBezTo>
                    <a:pt x="97" y="88"/>
                    <a:pt x="100" y="87"/>
                    <a:pt x="101" y="87"/>
                  </a:cubicBezTo>
                  <a:cubicBezTo>
                    <a:pt x="101" y="88"/>
                    <a:pt x="100" y="89"/>
                    <a:pt x="100" y="91"/>
                  </a:cubicBezTo>
                  <a:cubicBezTo>
                    <a:pt x="100" y="92"/>
                    <a:pt x="96" y="91"/>
                    <a:pt x="96" y="92"/>
                  </a:cubicBezTo>
                  <a:cubicBezTo>
                    <a:pt x="96" y="94"/>
                    <a:pt x="94" y="93"/>
                    <a:pt x="93" y="95"/>
                  </a:cubicBezTo>
                  <a:cubicBezTo>
                    <a:pt x="92" y="97"/>
                    <a:pt x="92" y="99"/>
                    <a:pt x="92" y="101"/>
                  </a:cubicBezTo>
                  <a:cubicBezTo>
                    <a:pt x="91" y="100"/>
                    <a:pt x="92" y="102"/>
                    <a:pt x="90" y="101"/>
                  </a:cubicBezTo>
                  <a:cubicBezTo>
                    <a:pt x="88" y="100"/>
                    <a:pt x="87" y="101"/>
                    <a:pt x="87" y="100"/>
                  </a:cubicBezTo>
                  <a:cubicBezTo>
                    <a:pt x="86" y="99"/>
                    <a:pt x="86" y="99"/>
                    <a:pt x="86" y="100"/>
                  </a:cubicBezTo>
                  <a:cubicBezTo>
                    <a:pt x="86" y="101"/>
                    <a:pt x="81" y="99"/>
                    <a:pt x="80" y="99"/>
                  </a:cubicBezTo>
                  <a:cubicBezTo>
                    <a:pt x="78" y="100"/>
                    <a:pt x="79" y="99"/>
                    <a:pt x="76" y="98"/>
                  </a:cubicBezTo>
                  <a:cubicBezTo>
                    <a:pt x="74" y="98"/>
                    <a:pt x="75" y="99"/>
                    <a:pt x="73" y="98"/>
                  </a:cubicBezTo>
                  <a:cubicBezTo>
                    <a:pt x="72" y="97"/>
                    <a:pt x="70" y="98"/>
                    <a:pt x="69" y="96"/>
                  </a:cubicBezTo>
                  <a:cubicBezTo>
                    <a:pt x="69" y="95"/>
                    <a:pt x="69" y="89"/>
                    <a:pt x="66" y="88"/>
                  </a:cubicBezTo>
                  <a:cubicBezTo>
                    <a:pt x="63" y="87"/>
                    <a:pt x="63" y="89"/>
                    <a:pt x="62" y="89"/>
                  </a:cubicBezTo>
                  <a:cubicBezTo>
                    <a:pt x="60" y="89"/>
                    <a:pt x="61" y="90"/>
                    <a:pt x="60" y="90"/>
                  </a:cubicBezTo>
                  <a:cubicBezTo>
                    <a:pt x="58" y="90"/>
                    <a:pt x="57" y="93"/>
                    <a:pt x="55" y="92"/>
                  </a:cubicBezTo>
                  <a:cubicBezTo>
                    <a:pt x="53" y="90"/>
                    <a:pt x="52" y="92"/>
                    <a:pt x="49" y="89"/>
                  </a:cubicBezTo>
                  <a:cubicBezTo>
                    <a:pt x="48" y="88"/>
                    <a:pt x="45" y="87"/>
                    <a:pt x="45" y="86"/>
                  </a:cubicBezTo>
                  <a:cubicBezTo>
                    <a:pt x="46" y="84"/>
                    <a:pt x="40" y="84"/>
                    <a:pt x="38" y="82"/>
                  </a:cubicBezTo>
                  <a:cubicBezTo>
                    <a:pt x="36" y="79"/>
                    <a:pt x="38" y="79"/>
                    <a:pt x="36" y="77"/>
                  </a:cubicBezTo>
                  <a:cubicBezTo>
                    <a:pt x="35" y="75"/>
                    <a:pt x="36" y="73"/>
                    <a:pt x="34" y="71"/>
                  </a:cubicBezTo>
                  <a:cubicBezTo>
                    <a:pt x="31" y="69"/>
                    <a:pt x="33" y="66"/>
                    <a:pt x="30" y="68"/>
                  </a:cubicBezTo>
                  <a:cubicBezTo>
                    <a:pt x="28" y="70"/>
                    <a:pt x="26" y="65"/>
                    <a:pt x="26" y="67"/>
                  </a:cubicBezTo>
                  <a:cubicBezTo>
                    <a:pt x="26" y="69"/>
                    <a:pt x="25" y="68"/>
                    <a:pt x="24" y="69"/>
                  </a:cubicBezTo>
                  <a:cubicBezTo>
                    <a:pt x="24" y="67"/>
                    <a:pt x="23" y="67"/>
                    <a:pt x="22" y="66"/>
                  </a:cubicBezTo>
                  <a:cubicBezTo>
                    <a:pt x="21" y="66"/>
                    <a:pt x="21" y="64"/>
                    <a:pt x="20" y="62"/>
                  </a:cubicBezTo>
                  <a:cubicBezTo>
                    <a:pt x="19" y="60"/>
                    <a:pt x="21" y="58"/>
                    <a:pt x="19" y="54"/>
                  </a:cubicBezTo>
                  <a:cubicBezTo>
                    <a:pt x="17" y="51"/>
                    <a:pt x="12" y="50"/>
                    <a:pt x="12" y="47"/>
                  </a:cubicBezTo>
                  <a:cubicBezTo>
                    <a:pt x="11" y="43"/>
                    <a:pt x="7" y="44"/>
                    <a:pt x="8" y="40"/>
                  </a:cubicBezTo>
                  <a:cubicBezTo>
                    <a:pt x="8" y="36"/>
                    <a:pt x="13" y="35"/>
                    <a:pt x="11" y="32"/>
                  </a:cubicBezTo>
                  <a:cubicBezTo>
                    <a:pt x="10" y="29"/>
                    <a:pt x="13" y="30"/>
                    <a:pt x="13" y="29"/>
                  </a:cubicBezTo>
                  <a:cubicBezTo>
                    <a:pt x="12" y="28"/>
                    <a:pt x="7" y="29"/>
                    <a:pt x="7" y="27"/>
                  </a:cubicBezTo>
                  <a:cubicBezTo>
                    <a:pt x="7" y="25"/>
                    <a:pt x="5" y="23"/>
                    <a:pt x="4" y="20"/>
                  </a:cubicBezTo>
                  <a:cubicBezTo>
                    <a:pt x="4" y="18"/>
                    <a:pt x="3" y="18"/>
                    <a:pt x="3" y="16"/>
                  </a:cubicBezTo>
                  <a:cubicBezTo>
                    <a:pt x="4" y="15"/>
                    <a:pt x="1" y="15"/>
                    <a:pt x="1" y="14"/>
                  </a:cubicBezTo>
                  <a:cubicBezTo>
                    <a:pt x="1" y="13"/>
                    <a:pt x="3" y="13"/>
                    <a:pt x="3" y="12"/>
                  </a:cubicBezTo>
                  <a:cubicBezTo>
                    <a:pt x="3" y="11"/>
                    <a:pt x="2" y="11"/>
                    <a:pt x="2" y="11"/>
                  </a:cubicBezTo>
                  <a:cubicBezTo>
                    <a:pt x="2" y="10"/>
                    <a:pt x="2" y="9"/>
                    <a:pt x="2" y="8"/>
                  </a:cubicBezTo>
                  <a:cubicBezTo>
                    <a:pt x="2" y="7"/>
                    <a:pt x="1" y="7"/>
                    <a:pt x="1" y="7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5"/>
                    <a:pt x="0" y="5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3" y="3"/>
                    <a:pt x="2" y="0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6" y="4"/>
                    <a:pt x="7" y="7"/>
                    <a:pt x="10" y="8"/>
                  </a:cubicBezTo>
                  <a:cubicBezTo>
                    <a:pt x="11" y="8"/>
                    <a:pt x="11" y="8"/>
                    <a:pt x="12" y="8"/>
                  </a:cubicBezTo>
                  <a:cubicBezTo>
                    <a:pt x="12" y="8"/>
                    <a:pt x="12" y="7"/>
                    <a:pt x="13" y="7"/>
                  </a:cubicBezTo>
                  <a:cubicBezTo>
                    <a:pt x="13" y="7"/>
                    <a:pt x="13" y="8"/>
                    <a:pt x="13" y="8"/>
                  </a:cubicBezTo>
                  <a:cubicBezTo>
                    <a:pt x="14" y="8"/>
                    <a:pt x="14" y="8"/>
                    <a:pt x="14" y="7"/>
                  </a:cubicBezTo>
                  <a:cubicBezTo>
                    <a:pt x="14" y="7"/>
                    <a:pt x="15" y="6"/>
                    <a:pt x="15" y="6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7" y="4"/>
                    <a:pt x="18" y="4"/>
                  </a:cubicBezTo>
                  <a:cubicBezTo>
                    <a:pt x="18" y="3"/>
                    <a:pt x="20" y="1"/>
                    <a:pt x="21" y="2"/>
                  </a:cubicBezTo>
                  <a:cubicBezTo>
                    <a:pt x="21" y="2"/>
                    <a:pt x="23" y="4"/>
                    <a:pt x="23" y="4"/>
                  </a:cubicBezTo>
                  <a:cubicBezTo>
                    <a:pt x="23" y="4"/>
                    <a:pt x="22" y="4"/>
                    <a:pt x="22" y="5"/>
                  </a:cubicBezTo>
                  <a:cubicBezTo>
                    <a:pt x="22" y="6"/>
                    <a:pt x="23" y="6"/>
                    <a:pt x="23" y="6"/>
                  </a:cubicBezTo>
                  <a:cubicBezTo>
                    <a:pt x="23" y="7"/>
                    <a:pt x="21" y="7"/>
                    <a:pt x="21" y="7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2" y="8"/>
                    <a:pt x="22" y="8"/>
                    <a:pt x="22" y="9"/>
                  </a:cubicBezTo>
                  <a:cubicBezTo>
                    <a:pt x="22" y="9"/>
                    <a:pt x="22" y="10"/>
                    <a:pt x="23" y="10"/>
                  </a:cubicBezTo>
                  <a:cubicBezTo>
                    <a:pt x="23" y="10"/>
                    <a:pt x="23" y="9"/>
                    <a:pt x="23" y="9"/>
                  </a:cubicBezTo>
                  <a:cubicBezTo>
                    <a:pt x="24" y="10"/>
                    <a:pt x="23" y="12"/>
                    <a:pt x="26" y="11"/>
                  </a:cubicBezTo>
                  <a:close/>
                  <a:moveTo>
                    <a:pt x="64" y="89"/>
                  </a:moveTo>
                  <a:cubicBezTo>
                    <a:pt x="65" y="88"/>
                    <a:pt x="62" y="89"/>
                    <a:pt x="62" y="90"/>
                  </a:cubicBezTo>
                  <a:cubicBezTo>
                    <a:pt x="62" y="91"/>
                    <a:pt x="59" y="91"/>
                    <a:pt x="60" y="92"/>
                  </a:cubicBezTo>
                  <a:cubicBezTo>
                    <a:pt x="60" y="92"/>
                    <a:pt x="63" y="91"/>
                    <a:pt x="64" y="89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60" name="Freeform 20262">
              <a:extLst>
                <a:ext uri="{FF2B5EF4-FFF2-40B4-BE49-F238E27FC236}">
                  <a16:creationId xmlns:a16="http://schemas.microsoft.com/office/drawing/2014/main" id="{B1B297CF-736C-4820-B822-968FE3EEF1F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74173" y="3594417"/>
              <a:ext cx="40072" cy="49613"/>
            </a:xfrm>
            <a:custGeom>
              <a:avLst/>
              <a:gdLst/>
              <a:ahLst/>
              <a:cxnLst>
                <a:cxn ang="0">
                  <a:pos x="9" y="11"/>
                </a:cxn>
                <a:cxn ang="0">
                  <a:pos x="5" y="10"/>
                </a:cxn>
                <a:cxn ang="0">
                  <a:pos x="4" y="8"/>
                </a:cxn>
                <a:cxn ang="0">
                  <a:pos x="0" y="7"/>
                </a:cxn>
                <a:cxn ang="0">
                  <a:pos x="3" y="1"/>
                </a:cxn>
                <a:cxn ang="0">
                  <a:pos x="7" y="1"/>
                </a:cxn>
                <a:cxn ang="0">
                  <a:pos x="6" y="4"/>
                </a:cxn>
                <a:cxn ang="0">
                  <a:pos x="8" y="6"/>
                </a:cxn>
                <a:cxn ang="0">
                  <a:pos x="9" y="11"/>
                </a:cxn>
                <a:cxn ang="0">
                  <a:pos x="8" y="2"/>
                </a:cxn>
                <a:cxn ang="0">
                  <a:pos x="9" y="4"/>
                </a:cxn>
                <a:cxn ang="0">
                  <a:pos x="8" y="2"/>
                </a:cxn>
              </a:cxnLst>
              <a:rect l="0" t="0" r="r" b="b"/>
              <a:pathLst>
                <a:path w="9" h="11">
                  <a:moveTo>
                    <a:pt x="9" y="11"/>
                  </a:moveTo>
                  <a:cubicBezTo>
                    <a:pt x="9" y="11"/>
                    <a:pt x="6" y="11"/>
                    <a:pt x="5" y="10"/>
                  </a:cubicBezTo>
                  <a:cubicBezTo>
                    <a:pt x="5" y="10"/>
                    <a:pt x="5" y="8"/>
                    <a:pt x="4" y="8"/>
                  </a:cubicBezTo>
                  <a:cubicBezTo>
                    <a:pt x="4" y="7"/>
                    <a:pt x="0" y="7"/>
                    <a:pt x="0" y="7"/>
                  </a:cubicBezTo>
                  <a:cubicBezTo>
                    <a:pt x="1" y="6"/>
                    <a:pt x="2" y="2"/>
                    <a:pt x="3" y="1"/>
                  </a:cubicBezTo>
                  <a:cubicBezTo>
                    <a:pt x="4" y="0"/>
                    <a:pt x="6" y="1"/>
                    <a:pt x="7" y="1"/>
                  </a:cubicBezTo>
                  <a:cubicBezTo>
                    <a:pt x="9" y="6"/>
                    <a:pt x="7" y="2"/>
                    <a:pt x="6" y="4"/>
                  </a:cubicBezTo>
                  <a:cubicBezTo>
                    <a:pt x="5" y="6"/>
                    <a:pt x="8" y="4"/>
                    <a:pt x="8" y="6"/>
                  </a:cubicBezTo>
                  <a:cubicBezTo>
                    <a:pt x="8" y="9"/>
                    <a:pt x="9" y="7"/>
                    <a:pt x="9" y="11"/>
                  </a:cubicBezTo>
                  <a:close/>
                  <a:moveTo>
                    <a:pt x="8" y="2"/>
                  </a:moveTo>
                  <a:cubicBezTo>
                    <a:pt x="8" y="2"/>
                    <a:pt x="8" y="4"/>
                    <a:pt x="9" y="4"/>
                  </a:cubicBezTo>
                  <a:cubicBezTo>
                    <a:pt x="9" y="3"/>
                    <a:pt x="8" y="1"/>
                    <a:pt x="8" y="2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61" name="Freeform 20263">
              <a:extLst>
                <a:ext uri="{FF2B5EF4-FFF2-40B4-BE49-F238E27FC236}">
                  <a16:creationId xmlns:a16="http://schemas.microsoft.com/office/drawing/2014/main" id="{4FCE62A8-4C6D-4DAE-9BF3-5C658A6A9D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86032" y="3495190"/>
              <a:ext cx="30531" cy="118310"/>
            </a:xfrm>
            <a:custGeom>
              <a:avLst/>
              <a:gdLst/>
              <a:ahLst/>
              <a:cxnLst>
                <a:cxn ang="0">
                  <a:pos x="6" y="7"/>
                </a:cxn>
                <a:cxn ang="0">
                  <a:pos x="6" y="12"/>
                </a:cxn>
                <a:cxn ang="0">
                  <a:pos x="3" y="14"/>
                </a:cxn>
                <a:cxn ang="0">
                  <a:pos x="3" y="13"/>
                </a:cxn>
                <a:cxn ang="0">
                  <a:pos x="4" y="10"/>
                </a:cxn>
                <a:cxn ang="0">
                  <a:pos x="3" y="10"/>
                </a:cxn>
                <a:cxn ang="0">
                  <a:pos x="4" y="10"/>
                </a:cxn>
                <a:cxn ang="0">
                  <a:pos x="4" y="6"/>
                </a:cxn>
                <a:cxn ang="0">
                  <a:pos x="6" y="7"/>
                </a:cxn>
                <a:cxn ang="0">
                  <a:pos x="6" y="7"/>
                </a:cxn>
                <a:cxn ang="0">
                  <a:pos x="6" y="6"/>
                </a:cxn>
                <a:cxn ang="0">
                  <a:pos x="7" y="4"/>
                </a:cxn>
                <a:cxn ang="0">
                  <a:pos x="7" y="3"/>
                </a:cxn>
                <a:cxn ang="0">
                  <a:pos x="7" y="1"/>
                </a:cxn>
                <a:cxn ang="0">
                  <a:pos x="7" y="1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6" y="2"/>
                </a:cxn>
                <a:cxn ang="0">
                  <a:pos x="4" y="2"/>
                </a:cxn>
                <a:cxn ang="0">
                  <a:pos x="1" y="12"/>
                </a:cxn>
                <a:cxn ang="0">
                  <a:pos x="0" y="14"/>
                </a:cxn>
                <a:cxn ang="0">
                  <a:pos x="0" y="15"/>
                </a:cxn>
                <a:cxn ang="0">
                  <a:pos x="3" y="26"/>
                </a:cxn>
                <a:cxn ang="0">
                  <a:pos x="3" y="26"/>
                </a:cxn>
                <a:cxn ang="0">
                  <a:pos x="4" y="22"/>
                </a:cxn>
                <a:cxn ang="0">
                  <a:pos x="6" y="15"/>
                </a:cxn>
                <a:cxn ang="0">
                  <a:pos x="6" y="12"/>
                </a:cxn>
                <a:cxn ang="0">
                  <a:pos x="3" y="14"/>
                </a:cxn>
                <a:cxn ang="0">
                  <a:pos x="3" y="13"/>
                </a:cxn>
                <a:cxn ang="0">
                  <a:pos x="4" y="10"/>
                </a:cxn>
                <a:cxn ang="0">
                  <a:pos x="3" y="10"/>
                </a:cxn>
                <a:cxn ang="0">
                  <a:pos x="4" y="10"/>
                </a:cxn>
                <a:cxn ang="0">
                  <a:pos x="4" y="6"/>
                </a:cxn>
                <a:cxn ang="0">
                  <a:pos x="6" y="7"/>
                </a:cxn>
              </a:cxnLst>
              <a:rect l="0" t="0" r="r" b="b"/>
              <a:pathLst>
                <a:path w="7" h="26">
                  <a:moveTo>
                    <a:pt x="6" y="7"/>
                  </a:moveTo>
                  <a:cubicBezTo>
                    <a:pt x="6" y="8"/>
                    <a:pt x="7" y="11"/>
                    <a:pt x="6" y="12"/>
                  </a:cubicBezTo>
                  <a:cubicBezTo>
                    <a:pt x="5" y="13"/>
                    <a:pt x="5" y="14"/>
                    <a:pt x="3" y="14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2"/>
                    <a:pt x="5" y="11"/>
                    <a:pt x="4" y="10"/>
                  </a:cubicBezTo>
                  <a:cubicBezTo>
                    <a:pt x="4" y="10"/>
                    <a:pt x="3" y="11"/>
                    <a:pt x="3" y="10"/>
                  </a:cubicBezTo>
                  <a:cubicBezTo>
                    <a:pt x="3" y="10"/>
                    <a:pt x="4" y="10"/>
                    <a:pt x="4" y="10"/>
                  </a:cubicBezTo>
                  <a:cubicBezTo>
                    <a:pt x="4" y="9"/>
                    <a:pt x="3" y="7"/>
                    <a:pt x="4" y="6"/>
                  </a:cubicBezTo>
                  <a:cubicBezTo>
                    <a:pt x="5" y="5"/>
                    <a:pt x="6" y="7"/>
                    <a:pt x="6" y="7"/>
                  </a:cubicBezTo>
                  <a:close/>
                  <a:moveTo>
                    <a:pt x="6" y="7"/>
                  </a:moveTo>
                  <a:cubicBezTo>
                    <a:pt x="6" y="7"/>
                    <a:pt x="6" y="6"/>
                    <a:pt x="6" y="6"/>
                  </a:cubicBezTo>
                  <a:cubicBezTo>
                    <a:pt x="6" y="5"/>
                    <a:pt x="6" y="4"/>
                    <a:pt x="7" y="4"/>
                  </a:cubicBezTo>
                  <a:cubicBezTo>
                    <a:pt x="7" y="4"/>
                    <a:pt x="7" y="4"/>
                    <a:pt x="7" y="3"/>
                  </a:cubicBezTo>
                  <a:cubicBezTo>
                    <a:pt x="7" y="3"/>
                    <a:pt x="7" y="2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0"/>
                    <a:pt x="6" y="1"/>
                  </a:cubicBezTo>
                  <a:cubicBezTo>
                    <a:pt x="6" y="1"/>
                    <a:pt x="6" y="2"/>
                    <a:pt x="6" y="2"/>
                  </a:cubicBezTo>
                  <a:cubicBezTo>
                    <a:pt x="6" y="2"/>
                    <a:pt x="5" y="2"/>
                    <a:pt x="4" y="2"/>
                  </a:cubicBezTo>
                  <a:cubicBezTo>
                    <a:pt x="3" y="4"/>
                    <a:pt x="2" y="11"/>
                    <a:pt x="1" y="12"/>
                  </a:cubicBezTo>
                  <a:cubicBezTo>
                    <a:pt x="2" y="12"/>
                    <a:pt x="0" y="14"/>
                    <a:pt x="0" y="14"/>
                  </a:cubicBezTo>
                  <a:cubicBezTo>
                    <a:pt x="0" y="14"/>
                    <a:pt x="0" y="15"/>
                    <a:pt x="0" y="15"/>
                  </a:cubicBezTo>
                  <a:cubicBezTo>
                    <a:pt x="1" y="18"/>
                    <a:pt x="2" y="22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4" y="23"/>
                    <a:pt x="4" y="22"/>
                  </a:cubicBezTo>
                  <a:cubicBezTo>
                    <a:pt x="4" y="19"/>
                    <a:pt x="6" y="16"/>
                    <a:pt x="6" y="15"/>
                  </a:cubicBezTo>
                  <a:cubicBezTo>
                    <a:pt x="6" y="14"/>
                    <a:pt x="6" y="13"/>
                    <a:pt x="6" y="12"/>
                  </a:cubicBezTo>
                  <a:cubicBezTo>
                    <a:pt x="5" y="13"/>
                    <a:pt x="5" y="14"/>
                    <a:pt x="3" y="14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2"/>
                    <a:pt x="5" y="11"/>
                    <a:pt x="4" y="10"/>
                  </a:cubicBezTo>
                  <a:cubicBezTo>
                    <a:pt x="4" y="10"/>
                    <a:pt x="3" y="11"/>
                    <a:pt x="3" y="10"/>
                  </a:cubicBezTo>
                  <a:cubicBezTo>
                    <a:pt x="3" y="10"/>
                    <a:pt x="4" y="10"/>
                    <a:pt x="4" y="10"/>
                  </a:cubicBezTo>
                  <a:cubicBezTo>
                    <a:pt x="4" y="9"/>
                    <a:pt x="3" y="7"/>
                    <a:pt x="4" y="6"/>
                  </a:cubicBezTo>
                  <a:cubicBezTo>
                    <a:pt x="5" y="5"/>
                    <a:pt x="6" y="7"/>
                    <a:pt x="6" y="7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62" name="Freeform 20264">
              <a:extLst>
                <a:ext uri="{FF2B5EF4-FFF2-40B4-BE49-F238E27FC236}">
                  <a16:creationId xmlns:a16="http://schemas.microsoft.com/office/drawing/2014/main" id="{7EE2CBF7-F947-4B13-8220-9A6C83ED7B3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0307" y="3550529"/>
              <a:ext cx="13357" cy="13357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2"/>
                </a:cxn>
                <a:cxn ang="0">
                  <a:pos x="1" y="3"/>
                </a:cxn>
                <a:cxn ang="0">
                  <a:pos x="1" y="2"/>
                </a:cxn>
                <a:cxn ang="0">
                  <a:pos x="2" y="0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cubicBezTo>
                    <a:pt x="1" y="1"/>
                    <a:pt x="1" y="1"/>
                    <a:pt x="0" y="2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1" y="3"/>
                    <a:pt x="1" y="2"/>
                    <a:pt x="1" y="2"/>
                  </a:cubicBezTo>
                  <a:cubicBezTo>
                    <a:pt x="1" y="2"/>
                    <a:pt x="3" y="0"/>
                    <a:pt x="2" y="0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63" name="Freeform 20265">
              <a:extLst>
                <a:ext uri="{FF2B5EF4-FFF2-40B4-BE49-F238E27FC236}">
                  <a16:creationId xmlns:a16="http://schemas.microsoft.com/office/drawing/2014/main" id="{2DB1DBA5-09E4-420A-8227-E70F4E70B6D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36826" y="3224219"/>
              <a:ext cx="204180" cy="225170"/>
            </a:xfrm>
            <a:custGeom>
              <a:avLst/>
              <a:gdLst/>
              <a:ahLst/>
              <a:cxnLst>
                <a:cxn ang="0">
                  <a:pos x="21" y="4"/>
                </a:cxn>
                <a:cxn ang="0">
                  <a:pos x="29" y="4"/>
                </a:cxn>
                <a:cxn ang="0">
                  <a:pos x="36" y="5"/>
                </a:cxn>
                <a:cxn ang="0">
                  <a:pos x="27" y="7"/>
                </a:cxn>
                <a:cxn ang="0">
                  <a:pos x="24" y="12"/>
                </a:cxn>
                <a:cxn ang="0">
                  <a:pos x="21" y="13"/>
                </a:cxn>
                <a:cxn ang="0">
                  <a:pos x="17" y="10"/>
                </a:cxn>
                <a:cxn ang="0">
                  <a:pos x="18" y="18"/>
                </a:cxn>
                <a:cxn ang="0">
                  <a:pos x="21" y="25"/>
                </a:cxn>
                <a:cxn ang="0">
                  <a:pos x="21" y="28"/>
                </a:cxn>
                <a:cxn ang="0">
                  <a:pos x="20" y="32"/>
                </a:cxn>
                <a:cxn ang="0">
                  <a:pos x="19" y="39"/>
                </a:cxn>
                <a:cxn ang="0">
                  <a:pos x="13" y="36"/>
                </a:cxn>
                <a:cxn ang="0">
                  <a:pos x="8" y="29"/>
                </a:cxn>
                <a:cxn ang="0">
                  <a:pos x="14" y="26"/>
                </a:cxn>
                <a:cxn ang="0">
                  <a:pos x="15" y="25"/>
                </a:cxn>
                <a:cxn ang="0">
                  <a:pos x="6" y="23"/>
                </a:cxn>
                <a:cxn ang="0">
                  <a:pos x="3" y="16"/>
                </a:cxn>
                <a:cxn ang="0">
                  <a:pos x="6" y="12"/>
                </a:cxn>
                <a:cxn ang="0">
                  <a:pos x="14" y="5"/>
                </a:cxn>
                <a:cxn ang="0">
                  <a:pos x="7" y="30"/>
                </a:cxn>
                <a:cxn ang="0">
                  <a:pos x="5" y="25"/>
                </a:cxn>
                <a:cxn ang="0">
                  <a:pos x="18" y="41"/>
                </a:cxn>
                <a:cxn ang="0">
                  <a:pos x="27" y="48"/>
                </a:cxn>
                <a:cxn ang="0">
                  <a:pos x="31" y="47"/>
                </a:cxn>
                <a:cxn ang="0">
                  <a:pos x="22" y="44"/>
                </a:cxn>
                <a:cxn ang="0">
                  <a:pos x="45" y="39"/>
                </a:cxn>
                <a:cxn ang="0">
                  <a:pos x="45" y="39"/>
                </a:cxn>
                <a:cxn ang="0">
                  <a:pos x="33" y="24"/>
                </a:cxn>
                <a:cxn ang="0">
                  <a:pos x="35" y="18"/>
                </a:cxn>
                <a:cxn ang="0">
                  <a:pos x="36" y="20"/>
                </a:cxn>
                <a:cxn ang="0">
                  <a:pos x="26" y="9"/>
                </a:cxn>
                <a:cxn ang="0">
                  <a:pos x="25" y="28"/>
                </a:cxn>
                <a:cxn ang="0">
                  <a:pos x="20" y="21"/>
                </a:cxn>
                <a:cxn ang="0">
                  <a:pos x="31" y="35"/>
                </a:cxn>
                <a:cxn ang="0">
                  <a:pos x="40" y="44"/>
                </a:cxn>
                <a:cxn ang="0">
                  <a:pos x="3" y="18"/>
                </a:cxn>
                <a:cxn ang="0">
                  <a:pos x="3" y="18"/>
                </a:cxn>
                <a:cxn ang="0">
                  <a:pos x="30" y="14"/>
                </a:cxn>
                <a:cxn ang="0">
                  <a:pos x="33" y="13"/>
                </a:cxn>
                <a:cxn ang="0">
                  <a:pos x="30" y="34"/>
                </a:cxn>
                <a:cxn ang="0">
                  <a:pos x="25" y="37"/>
                </a:cxn>
                <a:cxn ang="0">
                  <a:pos x="25" y="30"/>
                </a:cxn>
                <a:cxn ang="0">
                  <a:pos x="25" y="32"/>
                </a:cxn>
                <a:cxn ang="0">
                  <a:pos x="35" y="30"/>
                </a:cxn>
                <a:cxn ang="0">
                  <a:pos x="6" y="22"/>
                </a:cxn>
                <a:cxn ang="0">
                  <a:pos x="26" y="21"/>
                </a:cxn>
                <a:cxn ang="0">
                  <a:pos x="28" y="31"/>
                </a:cxn>
                <a:cxn ang="0">
                  <a:pos x="28" y="31"/>
                </a:cxn>
              </a:cxnLst>
              <a:rect l="0" t="0" r="r" b="b"/>
              <a:pathLst>
                <a:path w="45" h="50">
                  <a:moveTo>
                    <a:pt x="14" y="5"/>
                  </a:moveTo>
                  <a:cubicBezTo>
                    <a:pt x="17" y="7"/>
                    <a:pt x="16" y="4"/>
                    <a:pt x="18" y="4"/>
                  </a:cubicBezTo>
                  <a:cubicBezTo>
                    <a:pt x="19" y="5"/>
                    <a:pt x="18" y="3"/>
                    <a:pt x="21" y="4"/>
                  </a:cubicBezTo>
                  <a:cubicBezTo>
                    <a:pt x="23" y="4"/>
                    <a:pt x="24" y="2"/>
                    <a:pt x="25" y="3"/>
                  </a:cubicBezTo>
                  <a:cubicBezTo>
                    <a:pt x="26" y="3"/>
                    <a:pt x="25" y="1"/>
                    <a:pt x="27" y="3"/>
                  </a:cubicBezTo>
                  <a:cubicBezTo>
                    <a:pt x="28" y="5"/>
                    <a:pt x="28" y="2"/>
                    <a:pt x="29" y="4"/>
                  </a:cubicBezTo>
                  <a:cubicBezTo>
                    <a:pt x="30" y="6"/>
                    <a:pt x="31" y="4"/>
                    <a:pt x="33" y="4"/>
                  </a:cubicBezTo>
                  <a:cubicBezTo>
                    <a:pt x="36" y="4"/>
                    <a:pt x="32" y="0"/>
                    <a:pt x="35" y="1"/>
                  </a:cubicBezTo>
                  <a:cubicBezTo>
                    <a:pt x="37" y="3"/>
                    <a:pt x="37" y="4"/>
                    <a:pt x="36" y="5"/>
                  </a:cubicBezTo>
                  <a:cubicBezTo>
                    <a:pt x="35" y="5"/>
                    <a:pt x="36" y="7"/>
                    <a:pt x="34" y="8"/>
                  </a:cubicBezTo>
                  <a:cubicBezTo>
                    <a:pt x="34" y="7"/>
                    <a:pt x="32" y="8"/>
                    <a:pt x="30" y="7"/>
                  </a:cubicBezTo>
                  <a:cubicBezTo>
                    <a:pt x="28" y="6"/>
                    <a:pt x="29" y="8"/>
                    <a:pt x="27" y="7"/>
                  </a:cubicBezTo>
                  <a:cubicBezTo>
                    <a:pt x="25" y="6"/>
                    <a:pt x="25" y="8"/>
                    <a:pt x="23" y="9"/>
                  </a:cubicBezTo>
                  <a:cubicBezTo>
                    <a:pt x="21" y="9"/>
                    <a:pt x="23" y="9"/>
                    <a:pt x="22" y="10"/>
                  </a:cubicBezTo>
                  <a:cubicBezTo>
                    <a:pt x="22" y="11"/>
                    <a:pt x="23" y="10"/>
                    <a:pt x="24" y="12"/>
                  </a:cubicBezTo>
                  <a:cubicBezTo>
                    <a:pt x="26" y="13"/>
                    <a:pt x="25" y="13"/>
                    <a:pt x="24" y="12"/>
                  </a:cubicBezTo>
                  <a:cubicBezTo>
                    <a:pt x="22" y="11"/>
                    <a:pt x="21" y="11"/>
                    <a:pt x="23" y="12"/>
                  </a:cubicBezTo>
                  <a:cubicBezTo>
                    <a:pt x="24" y="14"/>
                    <a:pt x="23" y="14"/>
                    <a:pt x="21" y="13"/>
                  </a:cubicBezTo>
                  <a:cubicBezTo>
                    <a:pt x="20" y="11"/>
                    <a:pt x="20" y="12"/>
                    <a:pt x="21" y="13"/>
                  </a:cubicBezTo>
                  <a:cubicBezTo>
                    <a:pt x="22" y="15"/>
                    <a:pt x="20" y="15"/>
                    <a:pt x="19" y="13"/>
                  </a:cubicBezTo>
                  <a:cubicBezTo>
                    <a:pt x="19" y="10"/>
                    <a:pt x="17" y="12"/>
                    <a:pt x="17" y="10"/>
                  </a:cubicBezTo>
                  <a:cubicBezTo>
                    <a:pt x="18" y="8"/>
                    <a:pt x="16" y="10"/>
                    <a:pt x="16" y="11"/>
                  </a:cubicBezTo>
                  <a:cubicBezTo>
                    <a:pt x="14" y="14"/>
                    <a:pt x="21" y="18"/>
                    <a:pt x="19" y="20"/>
                  </a:cubicBezTo>
                  <a:cubicBezTo>
                    <a:pt x="18" y="21"/>
                    <a:pt x="19" y="18"/>
                    <a:pt x="18" y="18"/>
                  </a:cubicBezTo>
                  <a:cubicBezTo>
                    <a:pt x="16" y="18"/>
                    <a:pt x="20" y="21"/>
                    <a:pt x="16" y="21"/>
                  </a:cubicBezTo>
                  <a:cubicBezTo>
                    <a:pt x="14" y="22"/>
                    <a:pt x="19" y="22"/>
                    <a:pt x="19" y="23"/>
                  </a:cubicBezTo>
                  <a:cubicBezTo>
                    <a:pt x="20" y="25"/>
                    <a:pt x="20" y="24"/>
                    <a:pt x="21" y="25"/>
                  </a:cubicBezTo>
                  <a:cubicBezTo>
                    <a:pt x="21" y="26"/>
                    <a:pt x="24" y="26"/>
                    <a:pt x="23" y="27"/>
                  </a:cubicBezTo>
                  <a:cubicBezTo>
                    <a:pt x="23" y="28"/>
                    <a:pt x="24" y="30"/>
                    <a:pt x="23" y="30"/>
                  </a:cubicBezTo>
                  <a:cubicBezTo>
                    <a:pt x="23" y="30"/>
                    <a:pt x="22" y="29"/>
                    <a:pt x="21" y="28"/>
                  </a:cubicBezTo>
                  <a:cubicBezTo>
                    <a:pt x="20" y="27"/>
                    <a:pt x="18" y="28"/>
                    <a:pt x="18" y="29"/>
                  </a:cubicBezTo>
                  <a:cubicBezTo>
                    <a:pt x="19" y="30"/>
                    <a:pt x="18" y="30"/>
                    <a:pt x="19" y="30"/>
                  </a:cubicBezTo>
                  <a:cubicBezTo>
                    <a:pt x="20" y="31"/>
                    <a:pt x="21" y="32"/>
                    <a:pt x="20" y="32"/>
                  </a:cubicBezTo>
                  <a:cubicBezTo>
                    <a:pt x="19" y="32"/>
                    <a:pt x="19" y="33"/>
                    <a:pt x="18" y="32"/>
                  </a:cubicBezTo>
                  <a:cubicBezTo>
                    <a:pt x="18" y="31"/>
                    <a:pt x="18" y="31"/>
                    <a:pt x="17" y="31"/>
                  </a:cubicBezTo>
                  <a:cubicBezTo>
                    <a:pt x="15" y="31"/>
                    <a:pt x="20" y="38"/>
                    <a:pt x="19" y="39"/>
                  </a:cubicBezTo>
                  <a:cubicBezTo>
                    <a:pt x="17" y="39"/>
                    <a:pt x="16" y="34"/>
                    <a:pt x="16" y="37"/>
                  </a:cubicBezTo>
                  <a:cubicBezTo>
                    <a:pt x="15" y="39"/>
                    <a:pt x="14" y="40"/>
                    <a:pt x="14" y="38"/>
                  </a:cubicBezTo>
                  <a:cubicBezTo>
                    <a:pt x="14" y="36"/>
                    <a:pt x="13" y="33"/>
                    <a:pt x="13" y="36"/>
                  </a:cubicBezTo>
                  <a:cubicBezTo>
                    <a:pt x="12" y="38"/>
                    <a:pt x="10" y="34"/>
                    <a:pt x="10" y="33"/>
                  </a:cubicBezTo>
                  <a:cubicBezTo>
                    <a:pt x="11" y="32"/>
                    <a:pt x="11" y="31"/>
                    <a:pt x="10" y="31"/>
                  </a:cubicBezTo>
                  <a:cubicBezTo>
                    <a:pt x="8" y="31"/>
                    <a:pt x="9" y="30"/>
                    <a:pt x="8" y="29"/>
                  </a:cubicBezTo>
                  <a:cubicBezTo>
                    <a:pt x="7" y="28"/>
                    <a:pt x="9" y="29"/>
                    <a:pt x="9" y="27"/>
                  </a:cubicBezTo>
                  <a:cubicBezTo>
                    <a:pt x="9" y="26"/>
                    <a:pt x="10" y="27"/>
                    <a:pt x="11" y="26"/>
                  </a:cubicBezTo>
                  <a:cubicBezTo>
                    <a:pt x="12" y="25"/>
                    <a:pt x="12" y="25"/>
                    <a:pt x="14" y="26"/>
                  </a:cubicBezTo>
                  <a:cubicBezTo>
                    <a:pt x="16" y="27"/>
                    <a:pt x="16" y="28"/>
                    <a:pt x="18" y="27"/>
                  </a:cubicBezTo>
                  <a:cubicBezTo>
                    <a:pt x="20" y="27"/>
                    <a:pt x="19" y="26"/>
                    <a:pt x="18" y="26"/>
                  </a:cubicBezTo>
                  <a:cubicBezTo>
                    <a:pt x="17" y="26"/>
                    <a:pt x="16" y="25"/>
                    <a:pt x="15" y="25"/>
                  </a:cubicBezTo>
                  <a:cubicBezTo>
                    <a:pt x="13" y="26"/>
                    <a:pt x="14" y="25"/>
                    <a:pt x="12" y="25"/>
                  </a:cubicBezTo>
                  <a:cubicBezTo>
                    <a:pt x="9" y="26"/>
                    <a:pt x="10" y="24"/>
                    <a:pt x="9" y="25"/>
                  </a:cubicBezTo>
                  <a:cubicBezTo>
                    <a:pt x="8" y="27"/>
                    <a:pt x="8" y="24"/>
                    <a:pt x="6" y="23"/>
                  </a:cubicBezTo>
                  <a:cubicBezTo>
                    <a:pt x="5" y="21"/>
                    <a:pt x="9" y="22"/>
                    <a:pt x="8" y="21"/>
                  </a:cubicBezTo>
                  <a:cubicBezTo>
                    <a:pt x="6" y="19"/>
                    <a:pt x="7" y="22"/>
                    <a:pt x="6" y="20"/>
                  </a:cubicBezTo>
                  <a:cubicBezTo>
                    <a:pt x="5" y="19"/>
                    <a:pt x="4" y="20"/>
                    <a:pt x="3" y="16"/>
                  </a:cubicBezTo>
                  <a:cubicBezTo>
                    <a:pt x="3" y="16"/>
                    <a:pt x="4" y="16"/>
                    <a:pt x="4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3"/>
                    <a:pt x="6" y="14"/>
                    <a:pt x="6" y="12"/>
                  </a:cubicBezTo>
                  <a:cubicBezTo>
                    <a:pt x="6" y="9"/>
                    <a:pt x="7" y="11"/>
                    <a:pt x="8" y="10"/>
                  </a:cubicBezTo>
                  <a:cubicBezTo>
                    <a:pt x="8" y="8"/>
                    <a:pt x="7" y="8"/>
                    <a:pt x="7" y="8"/>
                  </a:cubicBezTo>
                  <a:cubicBezTo>
                    <a:pt x="15" y="7"/>
                    <a:pt x="11" y="4"/>
                    <a:pt x="14" y="5"/>
                  </a:cubicBezTo>
                  <a:close/>
                  <a:moveTo>
                    <a:pt x="7" y="30"/>
                  </a:moveTo>
                  <a:cubicBezTo>
                    <a:pt x="8" y="30"/>
                    <a:pt x="6" y="28"/>
                    <a:pt x="5" y="28"/>
                  </a:cubicBezTo>
                  <a:cubicBezTo>
                    <a:pt x="5" y="29"/>
                    <a:pt x="6" y="30"/>
                    <a:pt x="7" y="30"/>
                  </a:cubicBezTo>
                  <a:close/>
                  <a:moveTo>
                    <a:pt x="6" y="27"/>
                  </a:moveTo>
                  <a:cubicBezTo>
                    <a:pt x="7" y="28"/>
                    <a:pt x="7" y="27"/>
                    <a:pt x="6" y="26"/>
                  </a:cubicBezTo>
                  <a:cubicBezTo>
                    <a:pt x="5" y="26"/>
                    <a:pt x="5" y="24"/>
                    <a:pt x="5" y="25"/>
                  </a:cubicBezTo>
                  <a:cubicBezTo>
                    <a:pt x="5" y="26"/>
                    <a:pt x="4" y="25"/>
                    <a:pt x="4" y="26"/>
                  </a:cubicBezTo>
                  <a:cubicBezTo>
                    <a:pt x="4" y="27"/>
                    <a:pt x="5" y="27"/>
                    <a:pt x="6" y="27"/>
                  </a:cubicBezTo>
                  <a:close/>
                  <a:moveTo>
                    <a:pt x="18" y="41"/>
                  </a:moveTo>
                  <a:cubicBezTo>
                    <a:pt x="18" y="42"/>
                    <a:pt x="19" y="40"/>
                    <a:pt x="18" y="39"/>
                  </a:cubicBezTo>
                  <a:cubicBezTo>
                    <a:pt x="17" y="39"/>
                    <a:pt x="17" y="40"/>
                    <a:pt x="18" y="41"/>
                  </a:cubicBezTo>
                  <a:close/>
                  <a:moveTo>
                    <a:pt x="27" y="48"/>
                  </a:moveTo>
                  <a:cubicBezTo>
                    <a:pt x="28" y="50"/>
                    <a:pt x="30" y="49"/>
                    <a:pt x="33" y="49"/>
                  </a:cubicBezTo>
                  <a:cubicBezTo>
                    <a:pt x="36" y="49"/>
                    <a:pt x="36" y="46"/>
                    <a:pt x="33" y="47"/>
                  </a:cubicBezTo>
                  <a:cubicBezTo>
                    <a:pt x="31" y="49"/>
                    <a:pt x="33" y="46"/>
                    <a:pt x="31" y="47"/>
                  </a:cubicBezTo>
                  <a:cubicBezTo>
                    <a:pt x="29" y="47"/>
                    <a:pt x="29" y="45"/>
                    <a:pt x="26" y="46"/>
                  </a:cubicBezTo>
                  <a:cubicBezTo>
                    <a:pt x="24" y="47"/>
                    <a:pt x="24" y="44"/>
                    <a:pt x="23" y="45"/>
                  </a:cubicBezTo>
                  <a:cubicBezTo>
                    <a:pt x="22" y="45"/>
                    <a:pt x="22" y="44"/>
                    <a:pt x="22" y="44"/>
                  </a:cubicBezTo>
                  <a:cubicBezTo>
                    <a:pt x="21" y="45"/>
                    <a:pt x="21" y="45"/>
                    <a:pt x="21" y="46"/>
                  </a:cubicBezTo>
                  <a:cubicBezTo>
                    <a:pt x="21" y="48"/>
                    <a:pt x="24" y="46"/>
                    <a:pt x="27" y="48"/>
                  </a:cubicBezTo>
                  <a:close/>
                  <a:moveTo>
                    <a:pt x="45" y="39"/>
                  </a:moveTo>
                  <a:cubicBezTo>
                    <a:pt x="45" y="38"/>
                    <a:pt x="42" y="40"/>
                    <a:pt x="42" y="41"/>
                  </a:cubicBezTo>
                  <a:cubicBezTo>
                    <a:pt x="43" y="41"/>
                    <a:pt x="42" y="42"/>
                    <a:pt x="43" y="43"/>
                  </a:cubicBezTo>
                  <a:cubicBezTo>
                    <a:pt x="44" y="43"/>
                    <a:pt x="45" y="39"/>
                    <a:pt x="45" y="39"/>
                  </a:cubicBezTo>
                  <a:close/>
                  <a:moveTo>
                    <a:pt x="33" y="25"/>
                  </a:moveTo>
                  <a:cubicBezTo>
                    <a:pt x="34" y="25"/>
                    <a:pt x="32" y="27"/>
                    <a:pt x="33" y="27"/>
                  </a:cubicBezTo>
                  <a:cubicBezTo>
                    <a:pt x="35" y="26"/>
                    <a:pt x="34" y="23"/>
                    <a:pt x="33" y="24"/>
                  </a:cubicBezTo>
                  <a:cubicBezTo>
                    <a:pt x="32" y="24"/>
                    <a:pt x="33" y="24"/>
                    <a:pt x="33" y="25"/>
                  </a:cubicBezTo>
                  <a:close/>
                  <a:moveTo>
                    <a:pt x="36" y="20"/>
                  </a:moveTo>
                  <a:cubicBezTo>
                    <a:pt x="35" y="18"/>
                    <a:pt x="36" y="19"/>
                    <a:pt x="35" y="18"/>
                  </a:cubicBezTo>
                  <a:cubicBezTo>
                    <a:pt x="35" y="18"/>
                    <a:pt x="34" y="18"/>
                    <a:pt x="33" y="19"/>
                  </a:cubicBezTo>
                  <a:cubicBezTo>
                    <a:pt x="32" y="19"/>
                    <a:pt x="33" y="20"/>
                    <a:pt x="35" y="21"/>
                  </a:cubicBezTo>
                  <a:cubicBezTo>
                    <a:pt x="36" y="21"/>
                    <a:pt x="37" y="21"/>
                    <a:pt x="36" y="20"/>
                  </a:cubicBezTo>
                  <a:close/>
                  <a:moveTo>
                    <a:pt x="26" y="9"/>
                  </a:moveTo>
                  <a:cubicBezTo>
                    <a:pt x="27" y="10"/>
                    <a:pt x="27" y="8"/>
                    <a:pt x="27" y="8"/>
                  </a:cubicBezTo>
                  <a:cubicBezTo>
                    <a:pt x="26" y="8"/>
                    <a:pt x="25" y="9"/>
                    <a:pt x="26" y="9"/>
                  </a:cubicBezTo>
                  <a:close/>
                  <a:moveTo>
                    <a:pt x="20" y="23"/>
                  </a:moveTo>
                  <a:cubicBezTo>
                    <a:pt x="22" y="24"/>
                    <a:pt x="21" y="25"/>
                    <a:pt x="22" y="25"/>
                  </a:cubicBezTo>
                  <a:cubicBezTo>
                    <a:pt x="24" y="25"/>
                    <a:pt x="24" y="28"/>
                    <a:pt x="25" y="28"/>
                  </a:cubicBezTo>
                  <a:cubicBezTo>
                    <a:pt x="26" y="29"/>
                    <a:pt x="26" y="27"/>
                    <a:pt x="25" y="27"/>
                  </a:cubicBezTo>
                  <a:cubicBezTo>
                    <a:pt x="24" y="26"/>
                    <a:pt x="24" y="25"/>
                    <a:pt x="24" y="24"/>
                  </a:cubicBezTo>
                  <a:cubicBezTo>
                    <a:pt x="24" y="22"/>
                    <a:pt x="23" y="24"/>
                    <a:pt x="20" y="21"/>
                  </a:cubicBezTo>
                  <a:cubicBezTo>
                    <a:pt x="19" y="20"/>
                    <a:pt x="17" y="21"/>
                    <a:pt x="17" y="22"/>
                  </a:cubicBezTo>
                  <a:cubicBezTo>
                    <a:pt x="18" y="22"/>
                    <a:pt x="19" y="22"/>
                    <a:pt x="20" y="23"/>
                  </a:cubicBezTo>
                  <a:close/>
                  <a:moveTo>
                    <a:pt x="31" y="35"/>
                  </a:moveTo>
                  <a:cubicBezTo>
                    <a:pt x="32" y="36"/>
                    <a:pt x="32" y="33"/>
                    <a:pt x="31" y="34"/>
                  </a:cubicBezTo>
                  <a:cubicBezTo>
                    <a:pt x="30" y="34"/>
                    <a:pt x="30" y="35"/>
                    <a:pt x="31" y="35"/>
                  </a:cubicBezTo>
                  <a:close/>
                  <a:moveTo>
                    <a:pt x="40" y="44"/>
                  </a:moveTo>
                  <a:cubicBezTo>
                    <a:pt x="39" y="43"/>
                    <a:pt x="39" y="46"/>
                    <a:pt x="40" y="46"/>
                  </a:cubicBezTo>
                  <a:cubicBezTo>
                    <a:pt x="40" y="46"/>
                    <a:pt x="40" y="45"/>
                    <a:pt x="40" y="44"/>
                  </a:cubicBezTo>
                  <a:close/>
                  <a:moveTo>
                    <a:pt x="3" y="18"/>
                  </a:moveTo>
                  <a:cubicBezTo>
                    <a:pt x="3" y="18"/>
                    <a:pt x="1" y="16"/>
                    <a:pt x="1" y="16"/>
                  </a:cubicBezTo>
                  <a:cubicBezTo>
                    <a:pt x="2" y="15"/>
                    <a:pt x="1" y="15"/>
                    <a:pt x="0" y="15"/>
                  </a:cubicBezTo>
                  <a:cubicBezTo>
                    <a:pt x="0" y="16"/>
                    <a:pt x="1" y="18"/>
                    <a:pt x="3" y="18"/>
                  </a:cubicBezTo>
                  <a:close/>
                  <a:moveTo>
                    <a:pt x="29" y="15"/>
                  </a:moveTo>
                  <a:cubicBezTo>
                    <a:pt x="30" y="14"/>
                    <a:pt x="30" y="16"/>
                    <a:pt x="30" y="15"/>
                  </a:cubicBezTo>
                  <a:cubicBezTo>
                    <a:pt x="30" y="14"/>
                    <a:pt x="31" y="13"/>
                    <a:pt x="30" y="14"/>
                  </a:cubicBezTo>
                  <a:cubicBezTo>
                    <a:pt x="30" y="14"/>
                    <a:pt x="28" y="13"/>
                    <a:pt x="28" y="14"/>
                  </a:cubicBezTo>
                  <a:cubicBezTo>
                    <a:pt x="28" y="15"/>
                    <a:pt x="29" y="15"/>
                    <a:pt x="29" y="15"/>
                  </a:cubicBezTo>
                  <a:close/>
                  <a:moveTo>
                    <a:pt x="33" y="13"/>
                  </a:moveTo>
                  <a:cubicBezTo>
                    <a:pt x="34" y="12"/>
                    <a:pt x="32" y="11"/>
                    <a:pt x="32" y="13"/>
                  </a:cubicBezTo>
                  <a:cubicBezTo>
                    <a:pt x="32" y="13"/>
                    <a:pt x="33" y="13"/>
                    <a:pt x="33" y="13"/>
                  </a:cubicBezTo>
                  <a:close/>
                  <a:moveTo>
                    <a:pt x="30" y="34"/>
                  </a:moveTo>
                  <a:cubicBezTo>
                    <a:pt x="29" y="33"/>
                    <a:pt x="28" y="34"/>
                    <a:pt x="29" y="35"/>
                  </a:cubicBezTo>
                  <a:cubicBezTo>
                    <a:pt x="29" y="35"/>
                    <a:pt x="30" y="34"/>
                    <a:pt x="30" y="34"/>
                  </a:cubicBezTo>
                  <a:close/>
                  <a:moveTo>
                    <a:pt x="25" y="37"/>
                  </a:moveTo>
                  <a:cubicBezTo>
                    <a:pt x="24" y="37"/>
                    <a:pt x="25" y="38"/>
                    <a:pt x="26" y="37"/>
                  </a:cubicBezTo>
                  <a:cubicBezTo>
                    <a:pt x="26" y="36"/>
                    <a:pt x="26" y="36"/>
                    <a:pt x="25" y="37"/>
                  </a:cubicBezTo>
                  <a:close/>
                  <a:moveTo>
                    <a:pt x="25" y="30"/>
                  </a:moveTo>
                  <a:cubicBezTo>
                    <a:pt x="25" y="30"/>
                    <a:pt x="24" y="31"/>
                    <a:pt x="25" y="31"/>
                  </a:cubicBezTo>
                  <a:cubicBezTo>
                    <a:pt x="25" y="31"/>
                    <a:pt x="25" y="30"/>
                    <a:pt x="25" y="30"/>
                  </a:cubicBezTo>
                  <a:close/>
                  <a:moveTo>
                    <a:pt x="25" y="32"/>
                  </a:moveTo>
                  <a:cubicBezTo>
                    <a:pt x="25" y="31"/>
                    <a:pt x="24" y="33"/>
                    <a:pt x="25" y="33"/>
                  </a:cubicBezTo>
                  <a:cubicBezTo>
                    <a:pt x="26" y="33"/>
                    <a:pt x="26" y="32"/>
                    <a:pt x="25" y="32"/>
                  </a:cubicBezTo>
                  <a:close/>
                  <a:moveTo>
                    <a:pt x="35" y="30"/>
                  </a:moveTo>
                  <a:cubicBezTo>
                    <a:pt x="35" y="30"/>
                    <a:pt x="33" y="30"/>
                    <a:pt x="33" y="31"/>
                  </a:cubicBezTo>
                  <a:cubicBezTo>
                    <a:pt x="33" y="32"/>
                    <a:pt x="35" y="30"/>
                    <a:pt x="35" y="30"/>
                  </a:cubicBezTo>
                  <a:close/>
                  <a:moveTo>
                    <a:pt x="6" y="22"/>
                  </a:moveTo>
                  <a:cubicBezTo>
                    <a:pt x="5" y="22"/>
                    <a:pt x="4" y="24"/>
                    <a:pt x="5" y="24"/>
                  </a:cubicBezTo>
                  <a:cubicBezTo>
                    <a:pt x="6" y="24"/>
                    <a:pt x="6" y="23"/>
                    <a:pt x="6" y="22"/>
                  </a:cubicBezTo>
                  <a:close/>
                  <a:moveTo>
                    <a:pt x="26" y="21"/>
                  </a:moveTo>
                  <a:cubicBezTo>
                    <a:pt x="26" y="21"/>
                    <a:pt x="26" y="22"/>
                    <a:pt x="27" y="22"/>
                  </a:cubicBezTo>
                  <a:cubicBezTo>
                    <a:pt x="27" y="22"/>
                    <a:pt x="26" y="20"/>
                    <a:pt x="26" y="21"/>
                  </a:cubicBezTo>
                  <a:close/>
                  <a:moveTo>
                    <a:pt x="28" y="31"/>
                  </a:moveTo>
                  <a:cubicBezTo>
                    <a:pt x="29" y="32"/>
                    <a:pt x="30" y="31"/>
                    <a:pt x="29" y="30"/>
                  </a:cubicBezTo>
                  <a:cubicBezTo>
                    <a:pt x="28" y="30"/>
                    <a:pt x="27" y="27"/>
                    <a:pt x="27" y="28"/>
                  </a:cubicBezTo>
                  <a:cubicBezTo>
                    <a:pt x="26" y="29"/>
                    <a:pt x="28" y="29"/>
                    <a:pt x="28" y="31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64" name="Freeform 20266">
              <a:extLst>
                <a:ext uri="{FF2B5EF4-FFF2-40B4-BE49-F238E27FC236}">
                  <a16:creationId xmlns:a16="http://schemas.microsoft.com/office/drawing/2014/main" id="{EAEB7373-B4F7-4F7C-AB03-B9BE42CD1E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94657" y="4968342"/>
              <a:ext cx="207998" cy="1228899"/>
            </a:xfrm>
            <a:custGeom>
              <a:avLst/>
              <a:gdLst/>
              <a:ahLst/>
              <a:cxnLst>
                <a:cxn ang="0">
                  <a:pos x="45" y="38"/>
                </a:cxn>
                <a:cxn ang="0">
                  <a:pos x="30" y="101"/>
                </a:cxn>
                <a:cxn ang="0">
                  <a:pos x="21" y="161"/>
                </a:cxn>
                <a:cxn ang="0">
                  <a:pos x="21" y="201"/>
                </a:cxn>
                <a:cxn ang="0">
                  <a:pos x="30" y="241"/>
                </a:cxn>
                <a:cxn ang="0">
                  <a:pos x="20" y="251"/>
                </a:cxn>
                <a:cxn ang="0">
                  <a:pos x="16" y="250"/>
                </a:cxn>
                <a:cxn ang="0">
                  <a:pos x="13" y="248"/>
                </a:cxn>
                <a:cxn ang="0">
                  <a:pos x="18" y="240"/>
                </a:cxn>
                <a:cxn ang="0">
                  <a:pos x="11" y="237"/>
                </a:cxn>
                <a:cxn ang="0">
                  <a:pos x="9" y="229"/>
                </a:cxn>
                <a:cxn ang="0">
                  <a:pos x="9" y="219"/>
                </a:cxn>
                <a:cxn ang="0">
                  <a:pos x="12" y="210"/>
                </a:cxn>
                <a:cxn ang="0">
                  <a:pos x="2" y="201"/>
                </a:cxn>
                <a:cxn ang="0">
                  <a:pos x="14" y="188"/>
                </a:cxn>
                <a:cxn ang="0">
                  <a:pos x="14" y="164"/>
                </a:cxn>
                <a:cxn ang="0">
                  <a:pos x="22" y="106"/>
                </a:cxn>
                <a:cxn ang="0">
                  <a:pos x="28" y="37"/>
                </a:cxn>
                <a:cxn ang="0">
                  <a:pos x="38" y="246"/>
                </a:cxn>
                <a:cxn ang="0">
                  <a:pos x="30" y="256"/>
                </a:cxn>
                <a:cxn ang="0">
                  <a:pos x="22" y="261"/>
                </a:cxn>
                <a:cxn ang="0">
                  <a:pos x="31" y="264"/>
                </a:cxn>
                <a:cxn ang="0">
                  <a:pos x="14" y="184"/>
                </a:cxn>
                <a:cxn ang="0">
                  <a:pos x="29" y="259"/>
                </a:cxn>
                <a:cxn ang="0">
                  <a:pos x="8" y="174"/>
                </a:cxn>
                <a:cxn ang="0">
                  <a:pos x="9" y="166"/>
                </a:cxn>
                <a:cxn ang="0">
                  <a:pos x="10" y="190"/>
                </a:cxn>
                <a:cxn ang="0">
                  <a:pos x="9" y="186"/>
                </a:cxn>
                <a:cxn ang="0">
                  <a:pos x="11" y="192"/>
                </a:cxn>
                <a:cxn ang="0">
                  <a:pos x="10" y="193"/>
                </a:cxn>
                <a:cxn ang="0">
                  <a:pos x="4" y="196"/>
                </a:cxn>
                <a:cxn ang="0">
                  <a:pos x="9" y="183"/>
                </a:cxn>
                <a:cxn ang="0">
                  <a:pos x="6" y="193"/>
                </a:cxn>
                <a:cxn ang="0">
                  <a:pos x="34" y="268"/>
                </a:cxn>
                <a:cxn ang="0">
                  <a:pos x="38" y="267"/>
                </a:cxn>
                <a:cxn ang="0">
                  <a:pos x="31" y="265"/>
                </a:cxn>
                <a:cxn ang="0">
                  <a:pos x="25" y="264"/>
                </a:cxn>
                <a:cxn ang="0">
                  <a:pos x="43" y="270"/>
                </a:cxn>
                <a:cxn ang="0">
                  <a:pos x="21" y="259"/>
                </a:cxn>
                <a:cxn ang="0">
                  <a:pos x="16" y="254"/>
                </a:cxn>
                <a:cxn ang="0">
                  <a:pos x="15" y="258"/>
                </a:cxn>
                <a:cxn ang="0">
                  <a:pos x="11" y="246"/>
                </a:cxn>
                <a:cxn ang="0">
                  <a:pos x="12" y="250"/>
                </a:cxn>
                <a:cxn ang="0">
                  <a:pos x="10" y="240"/>
                </a:cxn>
                <a:cxn ang="0">
                  <a:pos x="7" y="239"/>
                </a:cxn>
                <a:cxn ang="0">
                  <a:pos x="8" y="243"/>
                </a:cxn>
                <a:cxn ang="0">
                  <a:pos x="6" y="244"/>
                </a:cxn>
                <a:cxn ang="0">
                  <a:pos x="9" y="236"/>
                </a:cxn>
                <a:cxn ang="0">
                  <a:pos x="8" y="233"/>
                </a:cxn>
                <a:cxn ang="0">
                  <a:pos x="4" y="220"/>
                </a:cxn>
                <a:cxn ang="0">
                  <a:pos x="3" y="231"/>
                </a:cxn>
                <a:cxn ang="0">
                  <a:pos x="8" y="232"/>
                </a:cxn>
                <a:cxn ang="0">
                  <a:pos x="5" y="228"/>
                </a:cxn>
                <a:cxn ang="0">
                  <a:pos x="6" y="233"/>
                </a:cxn>
                <a:cxn ang="0">
                  <a:pos x="5" y="219"/>
                </a:cxn>
                <a:cxn ang="0">
                  <a:pos x="6" y="216"/>
                </a:cxn>
                <a:cxn ang="0">
                  <a:pos x="4" y="214"/>
                </a:cxn>
                <a:cxn ang="0">
                  <a:pos x="5" y="211"/>
                </a:cxn>
                <a:cxn ang="0">
                  <a:pos x="2" y="216"/>
                </a:cxn>
                <a:cxn ang="0">
                  <a:pos x="3" y="209"/>
                </a:cxn>
                <a:cxn ang="0">
                  <a:pos x="3" y="217"/>
                </a:cxn>
              </a:cxnLst>
              <a:rect l="0" t="0" r="r" b="b"/>
              <a:pathLst>
                <a:path w="46" h="272">
                  <a:moveTo>
                    <a:pt x="33" y="0"/>
                  </a:moveTo>
                  <a:cubicBezTo>
                    <a:pt x="34" y="4"/>
                    <a:pt x="35" y="4"/>
                    <a:pt x="35" y="5"/>
                  </a:cubicBezTo>
                  <a:cubicBezTo>
                    <a:pt x="35" y="6"/>
                    <a:pt x="36" y="11"/>
                    <a:pt x="37" y="11"/>
                  </a:cubicBezTo>
                  <a:cubicBezTo>
                    <a:pt x="38" y="13"/>
                    <a:pt x="39" y="13"/>
                    <a:pt x="38" y="14"/>
                  </a:cubicBezTo>
                  <a:cubicBezTo>
                    <a:pt x="36" y="16"/>
                    <a:pt x="39" y="16"/>
                    <a:pt x="38" y="17"/>
                  </a:cubicBezTo>
                  <a:cubicBezTo>
                    <a:pt x="37" y="19"/>
                    <a:pt x="37" y="20"/>
                    <a:pt x="38" y="20"/>
                  </a:cubicBezTo>
                  <a:cubicBezTo>
                    <a:pt x="39" y="21"/>
                    <a:pt x="37" y="23"/>
                    <a:pt x="39" y="23"/>
                  </a:cubicBezTo>
                  <a:cubicBezTo>
                    <a:pt x="40" y="23"/>
                    <a:pt x="41" y="29"/>
                    <a:pt x="41" y="33"/>
                  </a:cubicBezTo>
                  <a:cubicBezTo>
                    <a:pt x="42" y="36"/>
                    <a:pt x="43" y="36"/>
                    <a:pt x="45" y="35"/>
                  </a:cubicBezTo>
                  <a:cubicBezTo>
                    <a:pt x="46" y="36"/>
                    <a:pt x="46" y="37"/>
                    <a:pt x="45" y="38"/>
                  </a:cubicBezTo>
                  <a:cubicBezTo>
                    <a:pt x="45" y="40"/>
                    <a:pt x="45" y="43"/>
                    <a:pt x="43" y="44"/>
                  </a:cubicBezTo>
                  <a:cubicBezTo>
                    <a:pt x="42" y="44"/>
                    <a:pt x="37" y="46"/>
                    <a:pt x="38" y="49"/>
                  </a:cubicBezTo>
                  <a:cubicBezTo>
                    <a:pt x="39" y="50"/>
                    <a:pt x="37" y="58"/>
                    <a:pt x="39" y="61"/>
                  </a:cubicBezTo>
                  <a:cubicBezTo>
                    <a:pt x="41" y="66"/>
                    <a:pt x="37" y="61"/>
                    <a:pt x="36" y="66"/>
                  </a:cubicBezTo>
                  <a:cubicBezTo>
                    <a:pt x="34" y="71"/>
                    <a:pt x="35" y="70"/>
                    <a:pt x="33" y="71"/>
                  </a:cubicBezTo>
                  <a:cubicBezTo>
                    <a:pt x="32" y="72"/>
                    <a:pt x="32" y="76"/>
                    <a:pt x="31" y="77"/>
                  </a:cubicBezTo>
                  <a:cubicBezTo>
                    <a:pt x="29" y="79"/>
                    <a:pt x="32" y="83"/>
                    <a:pt x="31" y="85"/>
                  </a:cubicBezTo>
                  <a:cubicBezTo>
                    <a:pt x="30" y="86"/>
                    <a:pt x="30" y="84"/>
                    <a:pt x="29" y="87"/>
                  </a:cubicBezTo>
                  <a:cubicBezTo>
                    <a:pt x="28" y="90"/>
                    <a:pt x="27" y="93"/>
                    <a:pt x="28" y="94"/>
                  </a:cubicBezTo>
                  <a:cubicBezTo>
                    <a:pt x="29" y="96"/>
                    <a:pt x="29" y="98"/>
                    <a:pt x="30" y="101"/>
                  </a:cubicBezTo>
                  <a:cubicBezTo>
                    <a:pt x="31" y="104"/>
                    <a:pt x="29" y="105"/>
                    <a:pt x="31" y="105"/>
                  </a:cubicBezTo>
                  <a:cubicBezTo>
                    <a:pt x="33" y="105"/>
                    <a:pt x="31" y="107"/>
                    <a:pt x="31" y="110"/>
                  </a:cubicBezTo>
                  <a:cubicBezTo>
                    <a:pt x="32" y="113"/>
                    <a:pt x="29" y="111"/>
                    <a:pt x="29" y="116"/>
                  </a:cubicBezTo>
                  <a:cubicBezTo>
                    <a:pt x="28" y="122"/>
                    <a:pt x="29" y="123"/>
                    <a:pt x="28" y="125"/>
                  </a:cubicBezTo>
                  <a:cubicBezTo>
                    <a:pt x="26" y="128"/>
                    <a:pt x="25" y="126"/>
                    <a:pt x="25" y="128"/>
                  </a:cubicBezTo>
                  <a:cubicBezTo>
                    <a:pt x="24" y="130"/>
                    <a:pt x="25" y="133"/>
                    <a:pt x="24" y="135"/>
                  </a:cubicBezTo>
                  <a:cubicBezTo>
                    <a:pt x="24" y="137"/>
                    <a:pt x="27" y="142"/>
                    <a:pt x="25" y="143"/>
                  </a:cubicBezTo>
                  <a:cubicBezTo>
                    <a:pt x="21" y="146"/>
                    <a:pt x="24" y="148"/>
                    <a:pt x="22" y="149"/>
                  </a:cubicBezTo>
                  <a:cubicBezTo>
                    <a:pt x="20" y="151"/>
                    <a:pt x="23" y="154"/>
                    <a:pt x="21" y="156"/>
                  </a:cubicBezTo>
                  <a:cubicBezTo>
                    <a:pt x="19" y="158"/>
                    <a:pt x="21" y="157"/>
                    <a:pt x="21" y="161"/>
                  </a:cubicBezTo>
                  <a:cubicBezTo>
                    <a:pt x="20" y="165"/>
                    <a:pt x="22" y="166"/>
                    <a:pt x="21" y="167"/>
                  </a:cubicBezTo>
                  <a:cubicBezTo>
                    <a:pt x="21" y="169"/>
                    <a:pt x="20" y="166"/>
                    <a:pt x="19" y="170"/>
                  </a:cubicBezTo>
                  <a:cubicBezTo>
                    <a:pt x="19" y="174"/>
                    <a:pt x="21" y="174"/>
                    <a:pt x="21" y="175"/>
                  </a:cubicBezTo>
                  <a:cubicBezTo>
                    <a:pt x="22" y="176"/>
                    <a:pt x="20" y="179"/>
                    <a:pt x="22" y="180"/>
                  </a:cubicBezTo>
                  <a:cubicBezTo>
                    <a:pt x="23" y="181"/>
                    <a:pt x="19" y="185"/>
                    <a:pt x="22" y="184"/>
                  </a:cubicBezTo>
                  <a:cubicBezTo>
                    <a:pt x="26" y="183"/>
                    <a:pt x="25" y="187"/>
                    <a:pt x="22" y="187"/>
                  </a:cubicBezTo>
                  <a:cubicBezTo>
                    <a:pt x="19" y="186"/>
                    <a:pt x="19" y="187"/>
                    <a:pt x="21" y="188"/>
                  </a:cubicBezTo>
                  <a:cubicBezTo>
                    <a:pt x="24" y="188"/>
                    <a:pt x="24" y="191"/>
                    <a:pt x="22" y="192"/>
                  </a:cubicBezTo>
                  <a:cubicBezTo>
                    <a:pt x="19" y="193"/>
                    <a:pt x="23" y="195"/>
                    <a:pt x="21" y="196"/>
                  </a:cubicBezTo>
                  <a:cubicBezTo>
                    <a:pt x="20" y="197"/>
                    <a:pt x="23" y="200"/>
                    <a:pt x="21" y="201"/>
                  </a:cubicBezTo>
                  <a:cubicBezTo>
                    <a:pt x="18" y="203"/>
                    <a:pt x="23" y="203"/>
                    <a:pt x="20" y="205"/>
                  </a:cubicBezTo>
                  <a:cubicBezTo>
                    <a:pt x="17" y="208"/>
                    <a:pt x="19" y="208"/>
                    <a:pt x="18" y="209"/>
                  </a:cubicBezTo>
                  <a:cubicBezTo>
                    <a:pt x="16" y="211"/>
                    <a:pt x="20" y="212"/>
                    <a:pt x="18" y="214"/>
                  </a:cubicBezTo>
                  <a:cubicBezTo>
                    <a:pt x="16" y="215"/>
                    <a:pt x="15" y="221"/>
                    <a:pt x="13" y="221"/>
                  </a:cubicBezTo>
                  <a:cubicBezTo>
                    <a:pt x="11" y="220"/>
                    <a:pt x="13" y="223"/>
                    <a:pt x="12" y="225"/>
                  </a:cubicBezTo>
                  <a:cubicBezTo>
                    <a:pt x="11" y="228"/>
                    <a:pt x="13" y="226"/>
                    <a:pt x="14" y="230"/>
                  </a:cubicBezTo>
                  <a:cubicBezTo>
                    <a:pt x="14" y="233"/>
                    <a:pt x="15" y="230"/>
                    <a:pt x="17" y="230"/>
                  </a:cubicBezTo>
                  <a:cubicBezTo>
                    <a:pt x="19" y="230"/>
                    <a:pt x="17" y="238"/>
                    <a:pt x="19" y="239"/>
                  </a:cubicBezTo>
                  <a:cubicBezTo>
                    <a:pt x="21" y="240"/>
                    <a:pt x="19" y="241"/>
                    <a:pt x="22" y="241"/>
                  </a:cubicBezTo>
                  <a:cubicBezTo>
                    <a:pt x="25" y="241"/>
                    <a:pt x="30" y="241"/>
                    <a:pt x="30" y="241"/>
                  </a:cubicBezTo>
                  <a:cubicBezTo>
                    <a:pt x="33" y="243"/>
                    <a:pt x="38" y="242"/>
                    <a:pt x="39" y="244"/>
                  </a:cubicBezTo>
                  <a:cubicBezTo>
                    <a:pt x="38" y="244"/>
                    <a:pt x="37" y="244"/>
                    <a:pt x="36" y="243"/>
                  </a:cubicBezTo>
                  <a:cubicBezTo>
                    <a:pt x="34" y="243"/>
                    <a:pt x="34" y="243"/>
                    <a:pt x="33" y="245"/>
                  </a:cubicBezTo>
                  <a:cubicBezTo>
                    <a:pt x="31" y="246"/>
                    <a:pt x="32" y="244"/>
                    <a:pt x="30" y="246"/>
                  </a:cubicBezTo>
                  <a:cubicBezTo>
                    <a:pt x="28" y="247"/>
                    <a:pt x="27" y="246"/>
                    <a:pt x="26" y="248"/>
                  </a:cubicBezTo>
                  <a:cubicBezTo>
                    <a:pt x="26" y="251"/>
                    <a:pt x="26" y="249"/>
                    <a:pt x="25" y="253"/>
                  </a:cubicBezTo>
                  <a:cubicBezTo>
                    <a:pt x="25" y="256"/>
                    <a:pt x="26" y="256"/>
                    <a:pt x="24" y="256"/>
                  </a:cubicBezTo>
                  <a:cubicBezTo>
                    <a:pt x="22" y="256"/>
                    <a:pt x="21" y="255"/>
                    <a:pt x="21" y="255"/>
                  </a:cubicBezTo>
                  <a:cubicBezTo>
                    <a:pt x="20" y="255"/>
                    <a:pt x="18" y="253"/>
                    <a:pt x="18" y="252"/>
                  </a:cubicBezTo>
                  <a:cubicBezTo>
                    <a:pt x="18" y="251"/>
                    <a:pt x="19" y="251"/>
                    <a:pt x="20" y="251"/>
                  </a:cubicBezTo>
                  <a:cubicBezTo>
                    <a:pt x="20" y="252"/>
                    <a:pt x="20" y="251"/>
                    <a:pt x="21" y="251"/>
                  </a:cubicBezTo>
                  <a:cubicBezTo>
                    <a:pt x="22" y="252"/>
                    <a:pt x="21" y="251"/>
                    <a:pt x="22" y="250"/>
                  </a:cubicBezTo>
                  <a:cubicBezTo>
                    <a:pt x="24" y="250"/>
                    <a:pt x="25" y="248"/>
                    <a:pt x="24" y="248"/>
                  </a:cubicBezTo>
                  <a:cubicBezTo>
                    <a:pt x="23" y="247"/>
                    <a:pt x="23" y="248"/>
                    <a:pt x="21" y="249"/>
                  </a:cubicBezTo>
                  <a:cubicBezTo>
                    <a:pt x="20" y="249"/>
                    <a:pt x="21" y="250"/>
                    <a:pt x="19" y="250"/>
                  </a:cubicBezTo>
                  <a:cubicBezTo>
                    <a:pt x="16" y="249"/>
                    <a:pt x="20" y="250"/>
                    <a:pt x="19" y="251"/>
                  </a:cubicBezTo>
                  <a:cubicBezTo>
                    <a:pt x="18" y="251"/>
                    <a:pt x="17" y="251"/>
                    <a:pt x="17" y="253"/>
                  </a:cubicBezTo>
                  <a:cubicBezTo>
                    <a:pt x="18" y="254"/>
                    <a:pt x="17" y="253"/>
                    <a:pt x="16" y="252"/>
                  </a:cubicBezTo>
                  <a:cubicBezTo>
                    <a:pt x="14" y="252"/>
                    <a:pt x="13" y="250"/>
                    <a:pt x="14" y="250"/>
                  </a:cubicBezTo>
                  <a:cubicBezTo>
                    <a:pt x="15" y="250"/>
                    <a:pt x="16" y="251"/>
                    <a:pt x="16" y="250"/>
                  </a:cubicBezTo>
                  <a:cubicBezTo>
                    <a:pt x="15" y="250"/>
                    <a:pt x="16" y="250"/>
                    <a:pt x="15" y="249"/>
                  </a:cubicBezTo>
                  <a:cubicBezTo>
                    <a:pt x="15" y="248"/>
                    <a:pt x="16" y="247"/>
                    <a:pt x="17" y="248"/>
                  </a:cubicBezTo>
                  <a:cubicBezTo>
                    <a:pt x="18" y="249"/>
                    <a:pt x="18" y="246"/>
                    <a:pt x="20" y="246"/>
                  </a:cubicBezTo>
                  <a:cubicBezTo>
                    <a:pt x="21" y="247"/>
                    <a:pt x="22" y="247"/>
                    <a:pt x="23" y="246"/>
                  </a:cubicBezTo>
                  <a:cubicBezTo>
                    <a:pt x="23" y="246"/>
                    <a:pt x="19" y="245"/>
                    <a:pt x="18" y="246"/>
                  </a:cubicBezTo>
                  <a:cubicBezTo>
                    <a:pt x="17" y="247"/>
                    <a:pt x="18" y="245"/>
                    <a:pt x="16" y="245"/>
                  </a:cubicBezTo>
                  <a:cubicBezTo>
                    <a:pt x="15" y="246"/>
                    <a:pt x="16" y="246"/>
                    <a:pt x="16" y="246"/>
                  </a:cubicBezTo>
                  <a:cubicBezTo>
                    <a:pt x="17" y="247"/>
                    <a:pt x="15" y="247"/>
                    <a:pt x="15" y="248"/>
                  </a:cubicBezTo>
                  <a:cubicBezTo>
                    <a:pt x="15" y="249"/>
                    <a:pt x="15" y="250"/>
                    <a:pt x="13" y="250"/>
                  </a:cubicBezTo>
                  <a:cubicBezTo>
                    <a:pt x="11" y="249"/>
                    <a:pt x="14" y="249"/>
                    <a:pt x="13" y="248"/>
                  </a:cubicBezTo>
                  <a:cubicBezTo>
                    <a:pt x="13" y="248"/>
                    <a:pt x="12" y="247"/>
                    <a:pt x="13" y="248"/>
                  </a:cubicBezTo>
                  <a:cubicBezTo>
                    <a:pt x="14" y="248"/>
                    <a:pt x="13" y="245"/>
                    <a:pt x="12" y="247"/>
                  </a:cubicBezTo>
                  <a:cubicBezTo>
                    <a:pt x="11" y="248"/>
                    <a:pt x="11" y="247"/>
                    <a:pt x="12" y="245"/>
                  </a:cubicBezTo>
                  <a:cubicBezTo>
                    <a:pt x="13" y="244"/>
                    <a:pt x="11" y="245"/>
                    <a:pt x="12" y="244"/>
                  </a:cubicBezTo>
                  <a:cubicBezTo>
                    <a:pt x="12" y="242"/>
                    <a:pt x="10" y="241"/>
                    <a:pt x="11" y="242"/>
                  </a:cubicBezTo>
                  <a:cubicBezTo>
                    <a:pt x="12" y="242"/>
                    <a:pt x="13" y="244"/>
                    <a:pt x="14" y="243"/>
                  </a:cubicBezTo>
                  <a:cubicBezTo>
                    <a:pt x="14" y="242"/>
                    <a:pt x="15" y="242"/>
                    <a:pt x="15" y="242"/>
                  </a:cubicBezTo>
                  <a:cubicBezTo>
                    <a:pt x="15" y="243"/>
                    <a:pt x="15" y="243"/>
                    <a:pt x="15" y="241"/>
                  </a:cubicBezTo>
                  <a:cubicBezTo>
                    <a:pt x="16" y="240"/>
                    <a:pt x="18" y="243"/>
                    <a:pt x="17" y="242"/>
                  </a:cubicBezTo>
                  <a:cubicBezTo>
                    <a:pt x="16" y="241"/>
                    <a:pt x="17" y="241"/>
                    <a:pt x="18" y="240"/>
                  </a:cubicBezTo>
                  <a:cubicBezTo>
                    <a:pt x="18" y="238"/>
                    <a:pt x="17" y="238"/>
                    <a:pt x="15" y="237"/>
                  </a:cubicBezTo>
                  <a:cubicBezTo>
                    <a:pt x="13" y="236"/>
                    <a:pt x="13" y="237"/>
                    <a:pt x="15" y="238"/>
                  </a:cubicBezTo>
                  <a:cubicBezTo>
                    <a:pt x="17" y="239"/>
                    <a:pt x="18" y="240"/>
                    <a:pt x="16" y="240"/>
                  </a:cubicBezTo>
                  <a:cubicBezTo>
                    <a:pt x="14" y="239"/>
                    <a:pt x="15" y="240"/>
                    <a:pt x="15" y="240"/>
                  </a:cubicBezTo>
                  <a:cubicBezTo>
                    <a:pt x="14" y="240"/>
                    <a:pt x="14" y="241"/>
                    <a:pt x="14" y="242"/>
                  </a:cubicBezTo>
                  <a:cubicBezTo>
                    <a:pt x="13" y="243"/>
                    <a:pt x="11" y="240"/>
                    <a:pt x="12" y="240"/>
                  </a:cubicBezTo>
                  <a:cubicBezTo>
                    <a:pt x="13" y="241"/>
                    <a:pt x="12" y="241"/>
                    <a:pt x="12" y="239"/>
                  </a:cubicBezTo>
                  <a:cubicBezTo>
                    <a:pt x="12" y="238"/>
                    <a:pt x="11" y="240"/>
                    <a:pt x="10" y="239"/>
                  </a:cubicBezTo>
                  <a:cubicBezTo>
                    <a:pt x="10" y="238"/>
                    <a:pt x="11" y="238"/>
                    <a:pt x="10" y="237"/>
                  </a:cubicBezTo>
                  <a:cubicBezTo>
                    <a:pt x="10" y="236"/>
                    <a:pt x="10" y="236"/>
                    <a:pt x="11" y="237"/>
                  </a:cubicBezTo>
                  <a:cubicBezTo>
                    <a:pt x="11" y="238"/>
                    <a:pt x="12" y="238"/>
                    <a:pt x="11" y="236"/>
                  </a:cubicBezTo>
                  <a:cubicBezTo>
                    <a:pt x="11" y="235"/>
                    <a:pt x="11" y="235"/>
                    <a:pt x="10" y="235"/>
                  </a:cubicBezTo>
                  <a:cubicBezTo>
                    <a:pt x="9" y="235"/>
                    <a:pt x="9" y="236"/>
                    <a:pt x="9" y="234"/>
                  </a:cubicBezTo>
                  <a:cubicBezTo>
                    <a:pt x="9" y="233"/>
                    <a:pt x="9" y="234"/>
                    <a:pt x="9" y="233"/>
                  </a:cubicBezTo>
                  <a:cubicBezTo>
                    <a:pt x="8" y="233"/>
                    <a:pt x="9" y="232"/>
                    <a:pt x="10" y="233"/>
                  </a:cubicBezTo>
                  <a:cubicBezTo>
                    <a:pt x="10" y="233"/>
                    <a:pt x="11" y="232"/>
                    <a:pt x="11" y="231"/>
                  </a:cubicBezTo>
                  <a:cubicBezTo>
                    <a:pt x="12" y="229"/>
                    <a:pt x="11" y="229"/>
                    <a:pt x="11" y="230"/>
                  </a:cubicBezTo>
                  <a:cubicBezTo>
                    <a:pt x="10" y="232"/>
                    <a:pt x="10" y="232"/>
                    <a:pt x="9" y="231"/>
                  </a:cubicBezTo>
                  <a:cubicBezTo>
                    <a:pt x="8" y="230"/>
                    <a:pt x="8" y="230"/>
                    <a:pt x="9" y="230"/>
                  </a:cubicBezTo>
                  <a:cubicBezTo>
                    <a:pt x="10" y="230"/>
                    <a:pt x="10" y="230"/>
                    <a:pt x="9" y="229"/>
                  </a:cubicBezTo>
                  <a:cubicBezTo>
                    <a:pt x="8" y="229"/>
                    <a:pt x="9" y="229"/>
                    <a:pt x="8" y="229"/>
                  </a:cubicBezTo>
                  <a:cubicBezTo>
                    <a:pt x="7" y="228"/>
                    <a:pt x="7" y="228"/>
                    <a:pt x="6" y="227"/>
                  </a:cubicBezTo>
                  <a:cubicBezTo>
                    <a:pt x="5" y="227"/>
                    <a:pt x="7" y="226"/>
                    <a:pt x="8" y="227"/>
                  </a:cubicBezTo>
                  <a:cubicBezTo>
                    <a:pt x="9" y="228"/>
                    <a:pt x="10" y="228"/>
                    <a:pt x="9" y="227"/>
                  </a:cubicBezTo>
                  <a:cubicBezTo>
                    <a:pt x="8" y="226"/>
                    <a:pt x="7" y="225"/>
                    <a:pt x="9" y="226"/>
                  </a:cubicBezTo>
                  <a:cubicBezTo>
                    <a:pt x="11" y="226"/>
                    <a:pt x="10" y="226"/>
                    <a:pt x="8" y="225"/>
                  </a:cubicBezTo>
                  <a:cubicBezTo>
                    <a:pt x="7" y="224"/>
                    <a:pt x="9" y="224"/>
                    <a:pt x="8" y="223"/>
                  </a:cubicBezTo>
                  <a:cubicBezTo>
                    <a:pt x="8" y="223"/>
                    <a:pt x="9" y="222"/>
                    <a:pt x="10" y="223"/>
                  </a:cubicBezTo>
                  <a:cubicBezTo>
                    <a:pt x="11" y="224"/>
                    <a:pt x="10" y="222"/>
                    <a:pt x="9" y="221"/>
                  </a:cubicBezTo>
                  <a:cubicBezTo>
                    <a:pt x="9" y="220"/>
                    <a:pt x="10" y="219"/>
                    <a:pt x="9" y="219"/>
                  </a:cubicBezTo>
                  <a:cubicBezTo>
                    <a:pt x="8" y="220"/>
                    <a:pt x="9" y="222"/>
                    <a:pt x="8" y="222"/>
                  </a:cubicBezTo>
                  <a:cubicBezTo>
                    <a:pt x="7" y="222"/>
                    <a:pt x="8" y="220"/>
                    <a:pt x="7" y="218"/>
                  </a:cubicBezTo>
                  <a:cubicBezTo>
                    <a:pt x="7" y="216"/>
                    <a:pt x="8" y="216"/>
                    <a:pt x="8" y="215"/>
                  </a:cubicBezTo>
                  <a:cubicBezTo>
                    <a:pt x="8" y="213"/>
                    <a:pt x="10" y="215"/>
                    <a:pt x="10" y="215"/>
                  </a:cubicBezTo>
                  <a:cubicBezTo>
                    <a:pt x="9" y="214"/>
                    <a:pt x="10" y="214"/>
                    <a:pt x="9" y="214"/>
                  </a:cubicBezTo>
                  <a:cubicBezTo>
                    <a:pt x="9" y="213"/>
                    <a:pt x="8" y="213"/>
                    <a:pt x="7" y="212"/>
                  </a:cubicBezTo>
                  <a:cubicBezTo>
                    <a:pt x="7" y="211"/>
                    <a:pt x="7" y="212"/>
                    <a:pt x="6" y="211"/>
                  </a:cubicBezTo>
                  <a:cubicBezTo>
                    <a:pt x="6" y="210"/>
                    <a:pt x="7" y="211"/>
                    <a:pt x="9" y="211"/>
                  </a:cubicBezTo>
                  <a:cubicBezTo>
                    <a:pt x="10" y="211"/>
                    <a:pt x="11" y="211"/>
                    <a:pt x="12" y="212"/>
                  </a:cubicBezTo>
                  <a:cubicBezTo>
                    <a:pt x="14" y="213"/>
                    <a:pt x="11" y="210"/>
                    <a:pt x="12" y="210"/>
                  </a:cubicBezTo>
                  <a:cubicBezTo>
                    <a:pt x="13" y="210"/>
                    <a:pt x="11" y="208"/>
                    <a:pt x="11" y="209"/>
                  </a:cubicBezTo>
                  <a:cubicBezTo>
                    <a:pt x="11" y="210"/>
                    <a:pt x="10" y="208"/>
                    <a:pt x="8" y="209"/>
                  </a:cubicBezTo>
                  <a:cubicBezTo>
                    <a:pt x="6" y="209"/>
                    <a:pt x="6" y="209"/>
                    <a:pt x="6" y="208"/>
                  </a:cubicBezTo>
                  <a:cubicBezTo>
                    <a:pt x="7" y="207"/>
                    <a:pt x="7" y="208"/>
                    <a:pt x="8" y="208"/>
                  </a:cubicBezTo>
                  <a:cubicBezTo>
                    <a:pt x="9" y="208"/>
                    <a:pt x="6" y="207"/>
                    <a:pt x="7" y="206"/>
                  </a:cubicBezTo>
                  <a:cubicBezTo>
                    <a:pt x="8" y="204"/>
                    <a:pt x="10" y="205"/>
                    <a:pt x="10" y="204"/>
                  </a:cubicBezTo>
                  <a:cubicBezTo>
                    <a:pt x="10" y="202"/>
                    <a:pt x="9" y="203"/>
                    <a:pt x="9" y="202"/>
                  </a:cubicBezTo>
                  <a:cubicBezTo>
                    <a:pt x="8" y="201"/>
                    <a:pt x="7" y="201"/>
                    <a:pt x="7" y="202"/>
                  </a:cubicBezTo>
                  <a:cubicBezTo>
                    <a:pt x="7" y="203"/>
                    <a:pt x="5" y="202"/>
                    <a:pt x="4" y="201"/>
                  </a:cubicBezTo>
                  <a:cubicBezTo>
                    <a:pt x="4" y="199"/>
                    <a:pt x="2" y="200"/>
                    <a:pt x="2" y="201"/>
                  </a:cubicBezTo>
                  <a:cubicBezTo>
                    <a:pt x="2" y="203"/>
                    <a:pt x="2" y="203"/>
                    <a:pt x="1" y="202"/>
                  </a:cubicBezTo>
                  <a:cubicBezTo>
                    <a:pt x="0" y="200"/>
                    <a:pt x="2" y="199"/>
                    <a:pt x="4" y="197"/>
                  </a:cubicBezTo>
                  <a:cubicBezTo>
                    <a:pt x="7" y="196"/>
                    <a:pt x="5" y="194"/>
                    <a:pt x="7" y="195"/>
                  </a:cubicBezTo>
                  <a:cubicBezTo>
                    <a:pt x="8" y="195"/>
                    <a:pt x="6" y="194"/>
                    <a:pt x="8" y="194"/>
                  </a:cubicBezTo>
                  <a:cubicBezTo>
                    <a:pt x="10" y="194"/>
                    <a:pt x="8" y="196"/>
                    <a:pt x="10" y="197"/>
                  </a:cubicBezTo>
                  <a:cubicBezTo>
                    <a:pt x="12" y="198"/>
                    <a:pt x="9" y="201"/>
                    <a:pt x="11" y="200"/>
                  </a:cubicBezTo>
                  <a:cubicBezTo>
                    <a:pt x="12" y="199"/>
                    <a:pt x="11" y="199"/>
                    <a:pt x="12" y="196"/>
                  </a:cubicBezTo>
                  <a:cubicBezTo>
                    <a:pt x="12" y="193"/>
                    <a:pt x="12" y="194"/>
                    <a:pt x="12" y="192"/>
                  </a:cubicBezTo>
                  <a:cubicBezTo>
                    <a:pt x="12" y="191"/>
                    <a:pt x="14" y="191"/>
                    <a:pt x="13" y="190"/>
                  </a:cubicBezTo>
                  <a:cubicBezTo>
                    <a:pt x="13" y="189"/>
                    <a:pt x="12" y="189"/>
                    <a:pt x="14" y="188"/>
                  </a:cubicBezTo>
                  <a:cubicBezTo>
                    <a:pt x="15" y="188"/>
                    <a:pt x="16" y="187"/>
                    <a:pt x="16" y="186"/>
                  </a:cubicBezTo>
                  <a:cubicBezTo>
                    <a:pt x="17" y="185"/>
                    <a:pt x="17" y="183"/>
                    <a:pt x="15" y="183"/>
                  </a:cubicBezTo>
                  <a:cubicBezTo>
                    <a:pt x="14" y="183"/>
                    <a:pt x="13" y="182"/>
                    <a:pt x="14" y="182"/>
                  </a:cubicBezTo>
                  <a:cubicBezTo>
                    <a:pt x="15" y="181"/>
                    <a:pt x="15" y="179"/>
                    <a:pt x="14" y="177"/>
                  </a:cubicBezTo>
                  <a:cubicBezTo>
                    <a:pt x="14" y="175"/>
                    <a:pt x="17" y="175"/>
                    <a:pt x="16" y="172"/>
                  </a:cubicBezTo>
                  <a:cubicBezTo>
                    <a:pt x="15" y="170"/>
                    <a:pt x="16" y="171"/>
                    <a:pt x="16" y="169"/>
                  </a:cubicBezTo>
                  <a:cubicBezTo>
                    <a:pt x="16" y="168"/>
                    <a:pt x="16" y="168"/>
                    <a:pt x="17" y="169"/>
                  </a:cubicBezTo>
                  <a:cubicBezTo>
                    <a:pt x="18" y="170"/>
                    <a:pt x="19" y="167"/>
                    <a:pt x="16" y="167"/>
                  </a:cubicBezTo>
                  <a:cubicBezTo>
                    <a:pt x="14" y="166"/>
                    <a:pt x="18" y="165"/>
                    <a:pt x="17" y="164"/>
                  </a:cubicBezTo>
                  <a:cubicBezTo>
                    <a:pt x="15" y="164"/>
                    <a:pt x="15" y="161"/>
                    <a:pt x="14" y="164"/>
                  </a:cubicBezTo>
                  <a:cubicBezTo>
                    <a:pt x="14" y="165"/>
                    <a:pt x="12" y="166"/>
                    <a:pt x="10" y="162"/>
                  </a:cubicBezTo>
                  <a:cubicBezTo>
                    <a:pt x="9" y="159"/>
                    <a:pt x="10" y="159"/>
                    <a:pt x="11" y="153"/>
                  </a:cubicBezTo>
                  <a:cubicBezTo>
                    <a:pt x="11" y="149"/>
                    <a:pt x="12" y="154"/>
                    <a:pt x="13" y="148"/>
                  </a:cubicBezTo>
                  <a:cubicBezTo>
                    <a:pt x="14" y="143"/>
                    <a:pt x="12" y="144"/>
                    <a:pt x="12" y="140"/>
                  </a:cubicBezTo>
                  <a:cubicBezTo>
                    <a:pt x="13" y="135"/>
                    <a:pt x="11" y="138"/>
                    <a:pt x="11" y="133"/>
                  </a:cubicBezTo>
                  <a:cubicBezTo>
                    <a:pt x="12" y="130"/>
                    <a:pt x="14" y="135"/>
                    <a:pt x="14" y="130"/>
                  </a:cubicBezTo>
                  <a:cubicBezTo>
                    <a:pt x="14" y="126"/>
                    <a:pt x="15" y="132"/>
                    <a:pt x="15" y="126"/>
                  </a:cubicBezTo>
                  <a:cubicBezTo>
                    <a:pt x="16" y="122"/>
                    <a:pt x="17" y="125"/>
                    <a:pt x="17" y="122"/>
                  </a:cubicBezTo>
                  <a:cubicBezTo>
                    <a:pt x="17" y="120"/>
                    <a:pt x="20" y="118"/>
                    <a:pt x="20" y="112"/>
                  </a:cubicBezTo>
                  <a:cubicBezTo>
                    <a:pt x="20" y="107"/>
                    <a:pt x="23" y="110"/>
                    <a:pt x="22" y="106"/>
                  </a:cubicBezTo>
                  <a:cubicBezTo>
                    <a:pt x="21" y="103"/>
                    <a:pt x="24" y="101"/>
                    <a:pt x="23" y="99"/>
                  </a:cubicBezTo>
                  <a:cubicBezTo>
                    <a:pt x="22" y="97"/>
                    <a:pt x="23" y="96"/>
                    <a:pt x="22" y="91"/>
                  </a:cubicBezTo>
                  <a:cubicBezTo>
                    <a:pt x="21" y="86"/>
                    <a:pt x="22" y="85"/>
                    <a:pt x="23" y="84"/>
                  </a:cubicBezTo>
                  <a:cubicBezTo>
                    <a:pt x="24" y="83"/>
                    <a:pt x="24" y="80"/>
                    <a:pt x="23" y="77"/>
                  </a:cubicBezTo>
                  <a:cubicBezTo>
                    <a:pt x="21" y="74"/>
                    <a:pt x="24" y="75"/>
                    <a:pt x="25" y="71"/>
                  </a:cubicBezTo>
                  <a:cubicBezTo>
                    <a:pt x="25" y="66"/>
                    <a:pt x="26" y="68"/>
                    <a:pt x="26" y="65"/>
                  </a:cubicBezTo>
                  <a:cubicBezTo>
                    <a:pt x="25" y="63"/>
                    <a:pt x="28" y="58"/>
                    <a:pt x="27" y="56"/>
                  </a:cubicBezTo>
                  <a:cubicBezTo>
                    <a:pt x="26" y="54"/>
                    <a:pt x="29" y="53"/>
                    <a:pt x="28" y="49"/>
                  </a:cubicBezTo>
                  <a:cubicBezTo>
                    <a:pt x="26" y="44"/>
                    <a:pt x="29" y="40"/>
                    <a:pt x="28" y="40"/>
                  </a:cubicBezTo>
                  <a:cubicBezTo>
                    <a:pt x="26" y="39"/>
                    <a:pt x="28" y="37"/>
                    <a:pt x="28" y="37"/>
                  </a:cubicBezTo>
                  <a:cubicBezTo>
                    <a:pt x="29" y="37"/>
                    <a:pt x="29" y="36"/>
                    <a:pt x="30" y="30"/>
                  </a:cubicBezTo>
                  <a:cubicBezTo>
                    <a:pt x="31" y="24"/>
                    <a:pt x="29" y="23"/>
                    <a:pt x="30" y="19"/>
                  </a:cubicBezTo>
                  <a:cubicBezTo>
                    <a:pt x="30" y="15"/>
                    <a:pt x="29" y="15"/>
                    <a:pt x="29" y="12"/>
                  </a:cubicBezTo>
                  <a:cubicBezTo>
                    <a:pt x="29" y="10"/>
                    <a:pt x="28" y="13"/>
                    <a:pt x="28" y="6"/>
                  </a:cubicBezTo>
                  <a:cubicBezTo>
                    <a:pt x="34" y="4"/>
                    <a:pt x="30" y="2"/>
                    <a:pt x="31" y="2"/>
                  </a:cubicBezTo>
                  <a:cubicBezTo>
                    <a:pt x="33" y="2"/>
                    <a:pt x="33" y="0"/>
                    <a:pt x="33" y="0"/>
                  </a:cubicBezTo>
                  <a:close/>
                  <a:moveTo>
                    <a:pt x="38" y="246"/>
                  </a:moveTo>
                  <a:cubicBezTo>
                    <a:pt x="38" y="264"/>
                    <a:pt x="38" y="264"/>
                    <a:pt x="38" y="264"/>
                  </a:cubicBezTo>
                  <a:moveTo>
                    <a:pt x="38" y="264"/>
                  </a:moveTo>
                  <a:cubicBezTo>
                    <a:pt x="38" y="246"/>
                    <a:pt x="38" y="246"/>
                    <a:pt x="38" y="246"/>
                  </a:cubicBezTo>
                  <a:cubicBezTo>
                    <a:pt x="37" y="245"/>
                    <a:pt x="36" y="247"/>
                    <a:pt x="35" y="247"/>
                  </a:cubicBezTo>
                  <a:cubicBezTo>
                    <a:pt x="34" y="247"/>
                    <a:pt x="34" y="245"/>
                    <a:pt x="33" y="245"/>
                  </a:cubicBezTo>
                  <a:cubicBezTo>
                    <a:pt x="32" y="245"/>
                    <a:pt x="32" y="247"/>
                    <a:pt x="31" y="248"/>
                  </a:cubicBezTo>
                  <a:cubicBezTo>
                    <a:pt x="30" y="248"/>
                    <a:pt x="29" y="247"/>
                    <a:pt x="29" y="247"/>
                  </a:cubicBezTo>
                  <a:cubicBezTo>
                    <a:pt x="28" y="247"/>
                    <a:pt x="29" y="247"/>
                    <a:pt x="29" y="248"/>
                  </a:cubicBezTo>
                  <a:cubicBezTo>
                    <a:pt x="29" y="249"/>
                    <a:pt x="30" y="248"/>
                    <a:pt x="30" y="249"/>
                  </a:cubicBezTo>
                  <a:cubicBezTo>
                    <a:pt x="29" y="250"/>
                    <a:pt x="29" y="250"/>
                    <a:pt x="29" y="249"/>
                  </a:cubicBezTo>
                  <a:cubicBezTo>
                    <a:pt x="28" y="248"/>
                    <a:pt x="28" y="250"/>
                    <a:pt x="29" y="252"/>
                  </a:cubicBezTo>
                  <a:cubicBezTo>
                    <a:pt x="29" y="254"/>
                    <a:pt x="33" y="251"/>
                    <a:pt x="34" y="252"/>
                  </a:cubicBezTo>
                  <a:cubicBezTo>
                    <a:pt x="35" y="254"/>
                    <a:pt x="29" y="254"/>
                    <a:pt x="30" y="256"/>
                  </a:cubicBezTo>
                  <a:cubicBezTo>
                    <a:pt x="30" y="259"/>
                    <a:pt x="36" y="260"/>
                    <a:pt x="36" y="261"/>
                  </a:cubicBezTo>
                  <a:cubicBezTo>
                    <a:pt x="32" y="260"/>
                    <a:pt x="33" y="259"/>
                    <a:pt x="33" y="260"/>
                  </a:cubicBezTo>
                  <a:cubicBezTo>
                    <a:pt x="32" y="261"/>
                    <a:pt x="31" y="259"/>
                    <a:pt x="30" y="259"/>
                  </a:cubicBezTo>
                  <a:cubicBezTo>
                    <a:pt x="29" y="260"/>
                    <a:pt x="31" y="261"/>
                    <a:pt x="29" y="260"/>
                  </a:cubicBezTo>
                  <a:cubicBezTo>
                    <a:pt x="27" y="258"/>
                    <a:pt x="25" y="257"/>
                    <a:pt x="26" y="258"/>
                  </a:cubicBezTo>
                  <a:cubicBezTo>
                    <a:pt x="26" y="260"/>
                    <a:pt x="29" y="259"/>
                    <a:pt x="27" y="260"/>
                  </a:cubicBezTo>
                  <a:cubicBezTo>
                    <a:pt x="25" y="260"/>
                    <a:pt x="26" y="261"/>
                    <a:pt x="25" y="261"/>
                  </a:cubicBezTo>
                  <a:cubicBezTo>
                    <a:pt x="23" y="260"/>
                    <a:pt x="23" y="260"/>
                    <a:pt x="23" y="260"/>
                  </a:cubicBezTo>
                  <a:cubicBezTo>
                    <a:pt x="23" y="261"/>
                    <a:pt x="22" y="260"/>
                    <a:pt x="21" y="260"/>
                  </a:cubicBezTo>
                  <a:cubicBezTo>
                    <a:pt x="20" y="260"/>
                    <a:pt x="22" y="261"/>
                    <a:pt x="22" y="261"/>
                  </a:cubicBezTo>
                  <a:cubicBezTo>
                    <a:pt x="21" y="262"/>
                    <a:pt x="20" y="260"/>
                    <a:pt x="20" y="261"/>
                  </a:cubicBezTo>
                  <a:cubicBezTo>
                    <a:pt x="20" y="262"/>
                    <a:pt x="20" y="262"/>
                    <a:pt x="20" y="262"/>
                  </a:cubicBezTo>
                  <a:cubicBezTo>
                    <a:pt x="21" y="263"/>
                    <a:pt x="22" y="262"/>
                    <a:pt x="23" y="262"/>
                  </a:cubicBezTo>
                  <a:cubicBezTo>
                    <a:pt x="23" y="263"/>
                    <a:pt x="23" y="261"/>
                    <a:pt x="24" y="261"/>
                  </a:cubicBezTo>
                  <a:cubicBezTo>
                    <a:pt x="24" y="261"/>
                    <a:pt x="23" y="262"/>
                    <a:pt x="24" y="262"/>
                  </a:cubicBezTo>
                  <a:cubicBezTo>
                    <a:pt x="24" y="263"/>
                    <a:pt x="26" y="261"/>
                    <a:pt x="25" y="262"/>
                  </a:cubicBezTo>
                  <a:cubicBezTo>
                    <a:pt x="25" y="264"/>
                    <a:pt x="25" y="263"/>
                    <a:pt x="26" y="263"/>
                  </a:cubicBezTo>
                  <a:cubicBezTo>
                    <a:pt x="26" y="263"/>
                    <a:pt x="26" y="264"/>
                    <a:pt x="27" y="263"/>
                  </a:cubicBezTo>
                  <a:cubicBezTo>
                    <a:pt x="28" y="263"/>
                    <a:pt x="29" y="264"/>
                    <a:pt x="29" y="264"/>
                  </a:cubicBezTo>
                  <a:cubicBezTo>
                    <a:pt x="30" y="263"/>
                    <a:pt x="30" y="264"/>
                    <a:pt x="31" y="264"/>
                  </a:cubicBezTo>
                  <a:cubicBezTo>
                    <a:pt x="31" y="263"/>
                    <a:pt x="32" y="264"/>
                    <a:pt x="32" y="263"/>
                  </a:cubicBezTo>
                  <a:cubicBezTo>
                    <a:pt x="32" y="262"/>
                    <a:pt x="32" y="264"/>
                    <a:pt x="33" y="264"/>
                  </a:cubicBezTo>
                  <a:cubicBezTo>
                    <a:pt x="36" y="264"/>
                    <a:pt x="37" y="265"/>
                    <a:pt x="37" y="264"/>
                  </a:cubicBezTo>
                  <a:cubicBezTo>
                    <a:pt x="37" y="263"/>
                    <a:pt x="37" y="264"/>
                    <a:pt x="38" y="264"/>
                  </a:cubicBezTo>
                  <a:close/>
                  <a:moveTo>
                    <a:pt x="13" y="187"/>
                  </a:moveTo>
                  <a:cubicBezTo>
                    <a:pt x="13" y="187"/>
                    <a:pt x="12" y="187"/>
                    <a:pt x="13" y="188"/>
                  </a:cubicBezTo>
                  <a:cubicBezTo>
                    <a:pt x="14" y="188"/>
                    <a:pt x="15" y="187"/>
                    <a:pt x="15" y="187"/>
                  </a:cubicBezTo>
                  <a:cubicBezTo>
                    <a:pt x="16" y="186"/>
                    <a:pt x="15" y="186"/>
                    <a:pt x="15" y="186"/>
                  </a:cubicBezTo>
                  <a:cubicBezTo>
                    <a:pt x="16" y="186"/>
                    <a:pt x="17" y="185"/>
                    <a:pt x="15" y="184"/>
                  </a:cubicBezTo>
                  <a:cubicBezTo>
                    <a:pt x="14" y="183"/>
                    <a:pt x="15" y="184"/>
                    <a:pt x="14" y="184"/>
                  </a:cubicBezTo>
                  <a:cubicBezTo>
                    <a:pt x="14" y="184"/>
                    <a:pt x="13" y="184"/>
                    <a:pt x="13" y="185"/>
                  </a:cubicBezTo>
                  <a:cubicBezTo>
                    <a:pt x="14" y="186"/>
                    <a:pt x="13" y="185"/>
                    <a:pt x="12" y="186"/>
                  </a:cubicBezTo>
                  <a:cubicBezTo>
                    <a:pt x="12" y="186"/>
                    <a:pt x="12" y="186"/>
                    <a:pt x="13" y="187"/>
                  </a:cubicBezTo>
                  <a:close/>
                  <a:moveTo>
                    <a:pt x="28" y="258"/>
                  </a:moveTo>
                  <a:cubicBezTo>
                    <a:pt x="27" y="257"/>
                    <a:pt x="27" y="257"/>
                    <a:pt x="28" y="257"/>
                  </a:cubicBezTo>
                  <a:cubicBezTo>
                    <a:pt x="29" y="258"/>
                    <a:pt x="29" y="258"/>
                    <a:pt x="28" y="257"/>
                  </a:cubicBezTo>
                  <a:cubicBezTo>
                    <a:pt x="28" y="256"/>
                    <a:pt x="28" y="255"/>
                    <a:pt x="28" y="254"/>
                  </a:cubicBezTo>
                  <a:cubicBezTo>
                    <a:pt x="28" y="253"/>
                    <a:pt x="27" y="254"/>
                    <a:pt x="27" y="255"/>
                  </a:cubicBezTo>
                  <a:cubicBezTo>
                    <a:pt x="27" y="256"/>
                    <a:pt x="26" y="255"/>
                    <a:pt x="26" y="256"/>
                  </a:cubicBezTo>
                  <a:cubicBezTo>
                    <a:pt x="26" y="257"/>
                    <a:pt x="27" y="258"/>
                    <a:pt x="29" y="259"/>
                  </a:cubicBezTo>
                  <a:cubicBezTo>
                    <a:pt x="30" y="260"/>
                    <a:pt x="29" y="259"/>
                    <a:pt x="28" y="258"/>
                  </a:cubicBezTo>
                  <a:close/>
                  <a:moveTo>
                    <a:pt x="25" y="258"/>
                  </a:moveTo>
                  <a:cubicBezTo>
                    <a:pt x="25" y="257"/>
                    <a:pt x="24" y="258"/>
                    <a:pt x="24" y="257"/>
                  </a:cubicBezTo>
                  <a:cubicBezTo>
                    <a:pt x="23" y="256"/>
                    <a:pt x="22" y="256"/>
                    <a:pt x="22" y="257"/>
                  </a:cubicBezTo>
                  <a:cubicBezTo>
                    <a:pt x="22" y="258"/>
                    <a:pt x="21" y="259"/>
                    <a:pt x="22" y="259"/>
                  </a:cubicBezTo>
                  <a:cubicBezTo>
                    <a:pt x="23" y="259"/>
                    <a:pt x="22" y="258"/>
                    <a:pt x="23" y="259"/>
                  </a:cubicBezTo>
                  <a:cubicBezTo>
                    <a:pt x="24" y="259"/>
                    <a:pt x="23" y="259"/>
                    <a:pt x="24" y="260"/>
                  </a:cubicBezTo>
                  <a:cubicBezTo>
                    <a:pt x="25" y="260"/>
                    <a:pt x="25" y="259"/>
                    <a:pt x="25" y="258"/>
                  </a:cubicBezTo>
                  <a:close/>
                  <a:moveTo>
                    <a:pt x="8" y="170"/>
                  </a:moveTo>
                  <a:cubicBezTo>
                    <a:pt x="8" y="171"/>
                    <a:pt x="9" y="171"/>
                    <a:pt x="8" y="174"/>
                  </a:cubicBezTo>
                  <a:cubicBezTo>
                    <a:pt x="7" y="177"/>
                    <a:pt x="8" y="176"/>
                    <a:pt x="10" y="177"/>
                  </a:cubicBezTo>
                  <a:cubicBezTo>
                    <a:pt x="13" y="177"/>
                    <a:pt x="10" y="175"/>
                    <a:pt x="11" y="175"/>
                  </a:cubicBezTo>
                  <a:cubicBezTo>
                    <a:pt x="13" y="175"/>
                    <a:pt x="11" y="173"/>
                    <a:pt x="12" y="173"/>
                  </a:cubicBezTo>
                  <a:cubicBezTo>
                    <a:pt x="13" y="173"/>
                    <a:pt x="13" y="173"/>
                    <a:pt x="11" y="171"/>
                  </a:cubicBezTo>
                  <a:cubicBezTo>
                    <a:pt x="10" y="170"/>
                    <a:pt x="12" y="171"/>
                    <a:pt x="11" y="170"/>
                  </a:cubicBezTo>
                  <a:cubicBezTo>
                    <a:pt x="11" y="169"/>
                    <a:pt x="11" y="169"/>
                    <a:pt x="12" y="169"/>
                  </a:cubicBezTo>
                  <a:cubicBezTo>
                    <a:pt x="14" y="169"/>
                    <a:pt x="13" y="168"/>
                    <a:pt x="12" y="167"/>
                  </a:cubicBezTo>
                  <a:cubicBezTo>
                    <a:pt x="12" y="166"/>
                    <a:pt x="12" y="165"/>
                    <a:pt x="11" y="166"/>
                  </a:cubicBezTo>
                  <a:cubicBezTo>
                    <a:pt x="9" y="166"/>
                    <a:pt x="11" y="165"/>
                    <a:pt x="10" y="165"/>
                  </a:cubicBezTo>
                  <a:cubicBezTo>
                    <a:pt x="9" y="165"/>
                    <a:pt x="9" y="165"/>
                    <a:pt x="9" y="166"/>
                  </a:cubicBezTo>
                  <a:cubicBezTo>
                    <a:pt x="10" y="168"/>
                    <a:pt x="9" y="168"/>
                    <a:pt x="8" y="170"/>
                  </a:cubicBezTo>
                  <a:close/>
                  <a:moveTo>
                    <a:pt x="13" y="181"/>
                  </a:moveTo>
                  <a:cubicBezTo>
                    <a:pt x="14" y="181"/>
                    <a:pt x="14" y="180"/>
                    <a:pt x="14" y="180"/>
                  </a:cubicBezTo>
                  <a:cubicBezTo>
                    <a:pt x="13" y="180"/>
                    <a:pt x="13" y="181"/>
                    <a:pt x="13" y="181"/>
                  </a:cubicBezTo>
                  <a:close/>
                  <a:moveTo>
                    <a:pt x="10" y="180"/>
                  </a:moveTo>
                  <a:cubicBezTo>
                    <a:pt x="10" y="180"/>
                    <a:pt x="11" y="180"/>
                    <a:pt x="11" y="180"/>
                  </a:cubicBezTo>
                  <a:cubicBezTo>
                    <a:pt x="10" y="179"/>
                    <a:pt x="10" y="180"/>
                    <a:pt x="9" y="180"/>
                  </a:cubicBezTo>
                  <a:cubicBezTo>
                    <a:pt x="9" y="179"/>
                    <a:pt x="8" y="180"/>
                    <a:pt x="9" y="180"/>
                  </a:cubicBezTo>
                  <a:cubicBezTo>
                    <a:pt x="10" y="181"/>
                    <a:pt x="10" y="181"/>
                    <a:pt x="10" y="180"/>
                  </a:cubicBezTo>
                  <a:close/>
                  <a:moveTo>
                    <a:pt x="10" y="190"/>
                  </a:moveTo>
                  <a:cubicBezTo>
                    <a:pt x="10" y="190"/>
                    <a:pt x="10" y="190"/>
                    <a:pt x="11" y="190"/>
                  </a:cubicBezTo>
                  <a:cubicBezTo>
                    <a:pt x="11" y="191"/>
                    <a:pt x="11" y="190"/>
                    <a:pt x="11" y="189"/>
                  </a:cubicBezTo>
                  <a:cubicBezTo>
                    <a:pt x="10" y="188"/>
                    <a:pt x="10" y="189"/>
                    <a:pt x="9" y="189"/>
                  </a:cubicBezTo>
                  <a:cubicBezTo>
                    <a:pt x="8" y="188"/>
                    <a:pt x="8" y="189"/>
                    <a:pt x="9" y="190"/>
                  </a:cubicBezTo>
                  <a:cubicBezTo>
                    <a:pt x="9" y="190"/>
                    <a:pt x="9" y="190"/>
                    <a:pt x="10" y="190"/>
                  </a:cubicBezTo>
                  <a:close/>
                  <a:moveTo>
                    <a:pt x="10" y="188"/>
                  </a:moveTo>
                  <a:cubicBezTo>
                    <a:pt x="10" y="188"/>
                    <a:pt x="10" y="188"/>
                    <a:pt x="9" y="187"/>
                  </a:cubicBezTo>
                  <a:cubicBezTo>
                    <a:pt x="8" y="187"/>
                    <a:pt x="8" y="188"/>
                    <a:pt x="8" y="188"/>
                  </a:cubicBezTo>
                  <a:cubicBezTo>
                    <a:pt x="7" y="189"/>
                    <a:pt x="8" y="188"/>
                    <a:pt x="10" y="188"/>
                  </a:cubicBezTo>
                  <a:close/>
                  <a:moveTo>
                    <a:pt x="9" y="186"/>
                  </a:moveTo>
                  <a:cubicBezTo>
                    <a:pt x="10" y="186"/>
                    <a:pt x="10" y="186"/>
                    <a:pt x="10" y="186"/>
                  </a:cubicBezTo>
                  <a:cubicBezTo>
                    <a:pt x="10" y="185"/>
                    <a:pt x="9" y="185"/>
                    <a:pt x="8" y="186"/>
                  </a:cubicBezTo>
                  <a:cubicBezTo>
                    <a:pt x="7" y="186"/>
                    <a:pt x="8" y="186"/>
                    <a:pt x="8" y="187"/>
                  </a:cubicBezTo>
                  <a:cubicBezTo>
                    <a:pt x="8" y="187"/>
                    <a:pt x="9" y="187"/>
                    <a:pt x="9" y="186"/>
                  </a:cubicBezTo>
                  <a:close/>
                  <a:moveTo>
                    <a:pt x="11" y="186"/>
                  </a:moveTo>
                  <a:cubicBezTo>
                    <a:pt x="12" y="186"/>
                    <a:pt x="12" y="185"/>
                    <a:pt x="11" y="185"/>
                  </a:cubicBezTo>
                  <a:cubicBezTo>
                    <a:pt x="10" y="185"/>
                    <a:pt x="11" y="185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lose/>
                  <a:moveTo>
                    <a:pt x="12" y="193"/>
                  </a:moveTo>
                  <a:cubicBezTo>
                    <a:pt x="12" y="192"/>
                    <a:pt x="12" y="192"/>
                    <a:pt x="11" y="192"/>
                  </a:cubicBezTo>
                  <a:cubicBezTo>
                    <a:pt x="11" y="192"/>
                    <a:pt x="10" y="193"/>
                    <a:pt x="11" y="194"/>
                  </a:cubicBezTo>
                  <a:cubicBezTo>
                    <a:pt x="11" y="194"/>
                    <a:pt x="12" y="194"/>
                    <a:pt x="12" y="193"/>
                  </a:cubicBezTo>
                  <a:close/>
                  <a:moveTo>
                    <a:pt x="8" y="193"/>
                  </a:moveTo>
                  <a:cubicBezTo>
                    <a:pt x="9" y="193"/>
                    <a:pt x="8" y="192"/>
                    <a:pt x="8" y="192"/>
                  </a:cubicBezTo>
                  <a:cubicBezTo>
                    <a:pt x="7" y="191"/>
                    <a:pt x="7" y="192"/>
                    <a:pt x="7" y="193"/>
                  </a:cubicBezTo>
                  <a:cubicBezTo>
                    <a:pt x="8" y="193"/>
                    <a:pt x="7" y="194"/>
                    <a:pt x="8" y="194"/>
                  </a:cubicBezTo>
                  <a:cubicBezTo>
                    <a:pt x="8" y="194"/>
                    <a:pt x="8" y="193"/>
                    <a:pt x="8" y="193"/>
                  </a:cubicBezTo>
                  <a:close/>
                  <a:moveTo>
                    <a:pt x="10" y="193"/>
                  </a:moveTo>
                  <a:cubicBezTo>
                    <a:pt x="10" y="192"/>
                    <a:pt x="9" y="193"/>
                    <a:pt x="9" y="193"/>
                  </a:cubicBezTo>
                  <a:cubicBezTo>
                    <a:pt x="10" y="194"/>
                    <a:pt x="10" y="193"/>
                    <a:pt x="10" y="193"/>
                  </a:cubicBezTo>
                  <a:close/>
                  <a:moveTo>
                    <a:pt x="11" y="195"/>
                  </a:moveTo>
                  <a:cubicBezTo>
                    <a:pt x="11" y="195"/>
                    <a:pt x="11" y="195"/>
                    <a:pt x="11" y="194"/>
                  </a:cubicBezTo>
                  <a:cubicBezTo>
                    <a:pt x="11" y="194"/>
                    <a:pt x="10" y="194"/>
                    <a:pt x="10" y="195"/>
                  </a:cubicBezTo>
                  <a:cubicBezTo>
                    <a:pt x="10" y="196"/>
                    <a:pt x="10" y="196"/>
                    <a:pt x="11" y="195"/>
                  </a:cubicBezTo>
                  <a:close/>
                  <a:moveTo>
                    <a:pt x="4" y="196"/>
                  </a:moveTo>
                  <a:cubicBezTo>
                    <a:pt x="4" y="196"/>
                    <a:pt x="4" y="196"/>
                    <a:pt x="4" y="196"/>
                  </a:cubicBezTo>
                  <a:cubicBezTo>
                    <a:pt x="4" y="197"/>
                    <a:pt x="5" y="197"/>
                    <a:pt x="5" y="196"/>
                  </a:cubicBezTo>
                  <a:cubicBezTo>
                    <a:pt x="6" y="196"/>
                    <a:pt x="6" y="195"/>
                    <a:pt x="5" y="194"/>
                  </a:cubicBezTo>
                  <a:cubicBezTo>
                    <a:pt x="5" y="194"/>
                    <a:pt x="5" y="194"/>
                    <a:pt x="4" y="195"/>
                  </a:cubicBezTo>
                  <a:cubicBezTo>
                    <a:pt x="4" y="195"/>
                    <a:pt x="4" y="195"/>
                    <a:pt x="4" y="196"/>
                  </a:cubicBezTo>
                  <a:close/>
                  <a:moveTo>
                    <a:pt x="8" y="184"/>
                  </a:moveTo>
                  <a:cubicBezTo>
                    <a:pt x="8" y="184"/>
                    <a:pt x="8" y="184"/>
                    <a:pt x="7" y="184"/>
                  </a:cubicBezTo>
                  <a:cubicBezTo>
                    <a:pt x="7" y="184"/>
                    <a:pt x="7" y="185"/>
                    <a:pt x="7" y="185"/>
                  </a:cubicBezTo>
                  <a:cubicBezTo>
                    <a:pt x="8" y="185"/>
                    <a:pt x="8" y="184"/>
                    <a:pt x="8" y="184"/>
                  </a:cubicBezTo>
                  <a:close/>
                  <a:moveTo>
                    <a:pt x="9" y="185"/>
                  </a:moveTo>
                  <a:cubicBezTo>
                    <a:pt x="10" y="185"/>
                    <a:pt x="10" y="185"/>
                    <a:pt x="10" y="185"/>
                  </a:cubicBezTo>
                  <a:cubicBezTo>
                    <a:pt x="10" y="184"/>
                    <a:pt x="9" y="185"/>
                    <a:pt x="8" y="185"/>
                  </a:cubicBezTo>
                  <a:cubicBezTo>
                    <a:pt x="8" y="185"/>
                    <a:pt x="8" y="185"/>
                    <a:pt x="9" y="185"/>
                  </a:cubicBezTo>
                  <a:close/>
                  <a:moveTo>
                    <a:pt x="10" y="182"/>
                  </a:moveTo>
                  <a:cubicBezTo>
                    <a:pt x="9" y="182"/>
                    <a:pt x="9" y="182"/>
                    <a:pt x="9" y="183"/>
                  </a:cubicBezTo>
                  <a:cubicBezTo>
                    <a:pt x="9" y="184"/>
                    <a:pt x="10" y="183"/>
                    <a:pt x="10" y="182"/>
                  </a:cubicBezTo>
                  <a:close/>
                  <a:moveTo>
                    <a:pt x="11" y="181"/>
                  </a:moveTo>
                  <a:cubicBezTo>
                    <a:pt x="11" y="181"/>
                    <a:pt x="11" y="182"/>
                    <a:pt x="12" y="182"/>
                  </a:cubicBezTo>
                  <a:cubicBezTo>
                    <a:pt x="12" y="182"/>
                    <a:pt x="11" y="180"/>
                    <a:pt x="11" y="181"/>
                  </a:cubicBezTo>
                  <a:close/>
                  <a:moveTo>
                    <a:pt x="6" y="178"/>
                  </a:moveTo>
                  <a:cubicBezTo>
                    <a:pt x="6" y="177"/>
                    <a:pt x="5" y="178"/>
                    <a:pt x="5" y="178"/>
                  </a:cubicBezTo>
                  <a:cubicBezTo>
                    <a:pt x="5" y="179"/>
                    <a:pt x="7" y="178"/>
                    <a:pt x="6" y="178"/>
                  </a:cubicBezTo>
                  <a:close/>
                  <a:moveTo>
                    <a:pt x="6" y="193"/>
                  </a:moveTo>
                  <a:cubicBezTo>
                    <a:pt x="6" y="193"/>
                    <a:pt x="6" y="194"/>
                    <a:pt x="6" y="194"/>
                  </a:cubicBezTo>
                  <a:cubicBezTo>
                    <a:pt x="7" y="194"/>
                    <a:pt x="7" y="193"/>
                    <a:pt x="6" y="193"/>
                  </a:cubicBezTo>
                  <a:close/>
                  <a:moveTo>
                    <a:pt x="10" y="192"/>
                  </a:moveTo>
                  <a:cubicBezTo>
                    <a:pt x="10" y="192"/>
                    <a:pt x="9" y="191"/>
                    <a:pt x="9" y="192"/>
                  </a:cubicBezTo>
                  <a:cubicBezTo>
                    <a:pt x="9" y="192"/>
                    <a:pt x="9" y="192"/>
                    <a:pt x="10" y="192"/>
                  </a:cubicBezTo>
                  <a:cubicBezTo>
                    <a:pt x="10" y="192"/>
                    <a:pt x="11" y="192"/>
                    <a:pt x="10" y="192"/>
                  </a:cubicBezTo>
                  <a:close/>
                  <a:moveTo>
                    <a:pt x="10" y="187"/>
                  </a:moveTo>
                  <a:cubicBezTo>
                    <a:pt x="10" y="187"/>
                    <a:pt x="10" y="188"/>
                    <a:pt x="11" y="188"/>
                  </a:cubicBezTo>
                  <a:cubicBezTo>
                    <a:pt x="11" y="188"/>
                    <a:pt x="11" y="187"/>
                    <a:pt x="10" y="187"/>
                  </a:cubicBezTo>
                  <a:close/>
                  <a:moveTo>
                    <a:pt x="33" y="268"/>
                  </a:moveTo>
                  <a:cubicBezTo>
                    <a:pt x="34" y="268"/>
                    <a:pt x="34" y="269"/>
                    <a:pt x="35" y="269"/>
                  </a:cubicBezTo>
                  <a:cubicBezTo>
                    <a:pt x="36" y="269"/>
                    <a:pt x="35" y="269"/>
                    <a:pt x="34" y="268"/>
                  </a:cubicBezTo>
                  <a:cubicBezTo>
                    <a:pt x="33" y="267"/>
                    <a:pt x="34" y="267"/>
                    <a:pt x="35" y="267"/>
                  </a:cubicBezTo>
                  <a:cubicBezTo>
                    <a:pt x="36" y="267"/>
                    <a:pt x="37" y="267"/>
                    <a:pt x="36" y="267"/>
                  </a:cubicBezTo>
                  <a:cubicBezTo>
                    <a:pt x="36" y="268"/>
                    <a:pt x="36" y="268"/>
                    <a:pt x="36" y="269"/>
                  </a:cubicBezTo>
                  <a:cubicBezTo>
                    <a:pt x="37" y="270"/>
                    <a:pt x="37" y="268"/>
                    <a:pt x="38" y="269"/>
                  </a:cubicBezTo>
                  <a:cubicBezTo>
                    <a:pt x="38" y="270"/>
                    <a:pt x="39" y="269"/>
                    <a:pt x="39" y="270"/>
                  </a:cubicBezTo>
                  <a:cubicBezTo>
                    <a:pt x="40" y="271"/>
                    <a:pt x="40" y="270"/>
                    <a:pt x="40" y="271"/>
                  </a:cubicBezTo>
                  <a:cubicBezTo>
                    <a:pt x="41" y="272"/>
                    <a:pt x="41" y="270"/>
                    <a:pt x="41" y="270"/>
                  </a:cubicBezTo>
                  <a:cubicBezTo>
                    <a:pt x="40" y="269"/>
                    <a:pt x="41" y="269"/>
                    <a:pt x="39" y="268"/>
                  </a:cubicBezTo>
                  <a:cubicBezTo>
                    <a:pt x="37" y="267"/>
                    <a:pt x="40" y="268"/>
                    <a:pt x="39" y="267"/>
                  </a:cubicBezTo>
                  <a:cubicBezTo>
                    <a:pt x="39" y="267"/>
                    <a:pt x="39" y="267"/>
                    <a:pt x="38" y="267"/>
                  </a:cubicBezTo>
                  <a:cubicBezTo>
                    <a:pt x="37" y="266"/>
                    <a:pt x="37" y="266"/>
                    <a:pt x="38" y="266"/>
                  </a:cubicBezTo>
                  <a:cubicBezTo>
                    <a:pt x="39" y="266"/>
                    <a:pt x="39" y="265"/>
                    <a:pt x="39" y="265"/>
                  </a:cubicBezTo>
                  <a:cubicBezTo>
                    <a:pt x="38" y="264"/>
                    <a:pt x="36" y="265"/>
                    <a:pt x="35" y="265"/>
                  </a:cubicBezTo>
                  <a:cubicBezTo>
                    <a:pt x="34" y="265"/>
                    <a:pt x="33" y="265"/>
                    <a:pt x="31" y="266"/>
                  </a:cubicBezTo>
                  <a:cubicBezTo>
                    <a:pt x="30" y="266"/>
                    <a:pt x="31" y="266"/>
                    <a:pt x="32" y="267"/>
                  </a:cubicBezTo>
                  <a:cubicBezTo>
                    <a:pt x="33" y="268"/>
                    <a:pt x="30" y="267"/>
                    <a:pt x="33" y="268"/>
                  </a:cubicBezTo>
                  <a:close/>
                  <a:moveTo>
                    <a:pt x="33" y="265"/>
                  </a:moveTo>
                  <a:cubicBezTo>
                    <a:pt x="35" y="264"/>
                    <a:pt x="34" y="265"/>
                    <a:pt x="33" y="264"/>
                  </a:cubicBezTo>
                  <a:cubicBezTo>
                    <a:pt x="31" y="264"/>
                    <a:pt x="31" y="264"/>
                    <a:pt x="30" y="265"/>
                  </a:cubicBezTo>
                  <a:cubicBezTo>
                    <a:pt x="29" y="265"/>
                    <a:pt x="30" y="265"/>
                    <a:pt x="31" y="265"/>
                  </a:cubicBezTo>
                  <a:cubicBezTo>
                    <a:pt x="31" y="265"/>
                    <a:pt x="31" y="265"/>
                    <a:pt x="33" y="265"/>
                  </a:cubicBezTo>
                  <a:close/>
                  <a:moveTo>
                    <a:pt x="28" y="265"/>
                  </a:moveTo>
                  <a:cubicBezTo>
                    <a:pt x="28" y="265"/>
                    <a:pt x="27" y="265"/>
                    <a:pt x="28" y="265"/>
                  </a:cubicBezTo>
                  <a:cubicBezTo>
                    <a:pt x="30" y="265"/>
                    <a:pt x="29" y="264"/>
                    <a:pt x="28" y="264"/>
                  </a:cubicBezTo>
                  <a:cubicBezTo>
                    <a:pt x="27" y="264"/>
                    <a:pt x="27" y="265"/>
                    <a:pt x="26" y="265"/>
                  </a:cubicBezTo>
                  <a:cubicBezTo>
                    <a:pt x="25" y="265"/>
                    <a:pt x="25" y="265"/>
                    <a:pt x="25" y="265"/>
                  </a:cubicBezTo>
                  <a:cubicBezTo>
                    <a:pt x="25" y="266"/>
                    <a:pt x="26" y="266"/>
                    <a:pt x="27" y="266"/>
                  </a:cubicBezTo>
                  <a:cubicBezTo>
                    <a:pt x="28" y="266"/>
                    <a:pt x="27" y="267"/>
                    <a:pt x="28" y="267"/>
                  </a:cubicBezTo>
                  <a:cubicBezTo>
                    <a:pt x="29" y="266"/>
                    <a:pt x="29" y="265"/>
                    <a:pt x="28" y="265"/>
                  </a:cubicBezTo>
                  <a:close/>
                  <a:moveTo>
                    <a:pt x="25" y="264"/>
                  </a:moveTo>
                  <a:cubicBezTo>
                    <a:pt x="25" y="264"/>
                    <a:pt x="24" y="263"/>
                    <a:pt x="23" y="264"/>
                  </a:cubicBezTo>
                  <a:cubicBezTo>
                    <a:pt x="23" y="264"/>
                    <a:pt x="23" y="265"/>
                    <a:pt x="24" y="264"/>
                  </a:cubicBezTo>
                  <a:cubicBezTo>
                    <a:pt x="25" y="264"/>
                    <a:pt x="24" y="265"/>
                    <a:pt x="25" y="264"/>
                  </a:cubicBezTo>
                  <a:cubicBezTo>
                    <a:pt x="26" y="264"/>
                    <a:pt x="25" y="264"/>
                    <a:pt x="25" y="264"/>
                  </a:cubicBezTo>
                  <a:close/>
                  <a:moveTo>
                    <a:pt x="43" y="271"/>
                  </a:moveTo>
                  <a:cubicBezTo>
                    <a:pt x="43" y="271"/>
                    <a:pt x="41" y="271"/>
                    <a:pt x="42" y="272"/>
                  </a:cubicBezTo>
                  <a:cubicBezTo>
                    <a:pt x="42" y="272"/>
                    <a:pt x="44" y="272"/>
                    <a:pt x="43" y="271"/>
                  </a:cubicBezTo>
                  <a:close/>
                  <a:moveTo>
                    <a:pt x="44" y="270"/>
                  </a:moveTo>
                  <a:cubicBezTo>
                    <a:pt x="44" y="270"/>
                    <a:pt x="44" y="269"/>
                    <a:pt x="44" y="270"/>
                  </a:cubicBezTo>
                  <a:cubicBezTo>
                    <a:pt x="44" y="271"/>
                    <a:pt x="43" y="270"/>
                    <a:pt x="43" y="270"/>
                  </a:cubicBezTo>
                  <a:cubicBezTo>
                    <a:pt x="43" y="271"/>
                    <a:pt x="43" y="271"/>
                    <a:pt x="44" y="271"/>
                  </a:cubicBezTo>
                  <a:cubicBezTo>
                    <a:pt x="45" y="271"/>
                    <a:pt x="45" y="271"/>
                    <a:pt x="44" y="270"/>
                  </a:cubicBezTo>
                  <a:close/>
                  <a:moveTo>
                    <a:pt x="21" y="259"/>
                  </a:moveTo>
                  <a:cubicBezTo>
                    <a:pt x="21" y="258"/>
                    <a:pt x="22" y="258"/>
                    <a:pt x="22" y="258"/>
                  </a:cubicBezTo>
                  <a:cubicBezTo>
                    <a:pt x="21" y="257"/>
                    <a:pt x="22" y="256"/>
                    <a:pt x="21" y="256"/>
                  </a:cubicBezTo>
                  <a:cubicBezTo>
                    <a:pt x="21" y="256"/>
                    <a:pt x="20" y="256"/>
                    <a:pt x="20" y="256"/>
                  </a:cubicBezTo>
                  <a:cubicBezTo>
                    <a:pt x="20" y="257"/>
                    <a:pt x="19" y="256"/>
                    <a:pt x="19" y="256"/>
                  </a:cubicBezTo>
                  <a:cubicBezTo>
                    <a:pt x="18" y="257"/>
                    <a:pt x="19" y="257"/>
                    <a:pt x="19" y="258"/>
                  </a:cubicBezTo>
                  <a:cubicBezTo>
                    <a:pt x="20" y="258"/>
                    <a:pt x="21" y="258"/>
                    <a:pt x="20" y="259"/>
                  </a:cubicBezTo>
                  <a:cubicBezTo>
                    <a:pt x="20" y="260"/>
                    <a:pt x="21" y="260"/>
                    <a:pt x="21" y="259"/>
                  </a:cubicBezTo>
                  <a:cubicBezTo>
                    <a:pt x="21" y="259"/>
                    <a:pt x="21" y="259"/>
                    <a:pt x="21" y="259"/>
                  </a:cubicBezTo>
                  <a:close/>
                  <a:moveTo>
                    <a:pt x="15" y="240"/>
                  </a:moveTo>
                  <a:cubicBezTo>
                    <a:pt x="15" y="240"/>
                    <a:pt x="14" y="241"/>
                    <a:pt x="14" y="242"/>
                  </a:cubicBezTo>
                  <a:cubicBezTo>
                    <a:pt x="15" y="242"/>
                    <a:pt x="16" y="240"/>
                    <a:pt x="15" y="240"/>
                  </a:cubicBezTo>
                  <a:close/>
                  <a:moveTo>
                    <a:pt x="18" y="257"/>
                  </a:moveTo>
                  <a:cubicBezTo>
                    <a:pt x="18" y="258"/>
                    <a:pt x="18" y="258"/>
                    <a:pt x="18" y="257"/>
                  </a:cubicBezTo>
                  <a:cubicBezTo>
                    <a:pt x="18" y="256"/>
                    <a:pt x="20" y="256"/>
                    <a:pt x="19" y="255"/>
                  </a:cubicBezTo>
                  <a:cubicBezTo>
                    <a:pt x="19" y="255"/>
                    <a:pt x="18" y="255"/>
                    <a:pt x="18" y="254"/>
                  </a:cubicBezTo>
                  <a:cubicBezTo>
                    <a:pt x="18" y="254"/>
                    <a:pt x="17" y="253"/>
                    <a:pt x="16" y="254"/>
                  </a:cubicBezTo>
                  <a:cubicBezTo>
                    <a:pt x="16" y="254"/>
                    <a:pt x="16" y="253"/>
                    <a:pt x="16" y="254"/>
                  </a:cubicBezTo>
                  <a:cubicBezTo>
                    <a:pt x="15" y="254"/>
                    <a:pt x="16" y="253"/>
                    <a:pt x="15" y="252"/>
                  </a:cubicBezTo>
                  <a:cubicBezTo>
                    <a:pt x="14" y="252"/>
                    <a:pt x="15" y="253"/>
                    <a:pt x="13" y="253"/>
                  </a:cubicBezTo>
                  <a:cubicBezTo>
                    <a:pt x="12" y="252"/>
                    <a:pt x="14" y="254"/>
                    <a:pt x="13" y="254"/>
                  </a:cubicBezTo>
                  <a:cubicBezTo>
                    <a:pt x="12" y="254"/>
                    <a:pt x="12" y="253"/>
                    <a:pt x="12" y="254"/>
                  </a:cubicBezTo>
                  <a:cubicBezTo>
                    <a:pt x="11" y="255"/>
                    <a:pt x="12" y="254"/>
                    <a:pt x="12" y="255"/>
                  </a:cubicBezTo>
                  <a:cubicBezTo>
                    <a:pt x="12" y="256"/>
                    <a:pt x="13" y="254"/>
                    <a:pt x="13" y="255"/>
                  </a:cubicBezTo>
                  <a:cubicBezTo>
                    <a:pt x="14" y="256"/>
                    <a:pt x="13" y="257"/>
                    <a:pt x="14" y="257"/>
                  </a:cubicBezTo>
                  <a:cubicBezTo>
                    <a:pt x="15" y="258"/>
                    <a:pt x="14" y="255"/>
                    <a:pt x="15" y="256"/>
                  </a:cubicBezTo>
                  <a:cubicBezTo>
                    <a:pt x="15" y="257"/>
                    <a:pt x="16" y="255"/>
                    <a:pt x="16" y="256"/>
                  </a:cubicBezTo>
                  <a:cubicBezTo>
                    <a:pt x="16" y="258"/>
                    <a:pt x="14" y="258"/>
                    <a:pt x="15" y="258"/>
                  </a:cubicBezTo>
                  <a:cubicBezTo>
                    <a:pt x="16" y="258"/>
                    <a:pt x="16" y="257"/>
                    <a:pt x="17" y="258"/>
                  </a:cubicBezTo>
                  <a:cubicBezTo>
                    <a:pt x="17" y="258"/>
                    <a:pt x="17" y="257"/>
                    <a:pt x="18" y="257"/>
                  </a:cubicBezTo>
                  <a:close/>
                  <a:moveTo>
                    <a:pt x="19" y="259"/>
                  </a:moveTo>
                  <a:cubicBezTo>
                    <a:pt x="19" y="258"/>
                    <a:pt x="19" y="257"/>
                    <a:pt x="18" y="258"/>
                  </a:cubicBezTo>
                  <a:cubicBezTo>
                    <a:pt x="18" y="259"/>
                    <a:pt x="17" y="258"/>
                    <a:pt x="18" y="259"/>
                  </a:cubicBezTo>
                  <a:cubicBezTo>
                    <a:pt x="18" y="259"/>
                    <a:pt x="18" y="259"/>
                    <a:pt x="19" y="259"/>
                  </a:cubicBezTo>
                  <a:close/>
                  <a:moveTo>
                    <a:pt x="8" y="252"/>
                  </a:moveTo>
                  <a:cubicBezTo>
                    <a:pt x="9" y="252"/>
                    <a:pt x="10" y="251"/>
                    <a:pt x="9" y="251"/>
                  </a:cubicBezTo>
                  <a:cubicBezTo>
                    <a:pt x="9" y="251"/>
                    <a:pt x="8" y="251"/>
                    <a:pt x="8" y="252"/>
                  </a:cubicBezTo>
                  <a:close/>
                  <a:moveTo>
                    <a:pt x="11" y="246"/>
                  </a:moveTo>
                  <a:cubicBezTo>
                    <a:pt x="11" y="245"/>
                    <a:pt x="11" y="245"/>
                    <a:pt x="11" y="245"/>
                  </a:cubicBezTo>
                  <a:cubicBezTo>
                    <a:pt x="11" y="244"/>
                    <a:pt x="11" y="245"/>
                    <a:pt x="10" y="245"/>
                  </a:cubicBezTo>
                  <a:cubicBezTo>
                    <a:pt x="9" y="246"/>
                    <a:pt x="10" y="246"/>
                    <a:pt x="10" y="247"/>
                  </a:cubicBezTo>
                  <a:cubicBezTo>
                    <a:pt x="10" y="247"/>
                    <a:pt x="11" y="247"/>
                    <a:pt x="11" y="246"/>
                  </a:cubicBezTo>
                  <a:close/>
                  <a:moveTo>
                    <a:pt x="10" y="251"/>
                  </a:moveTo>
                  <a:cubicBezTo>
                    <a:pt x="11" y="251"/>
                    <a:pt x="11" y="250"/>
                    <a:pt x="12" y="251"/>
                  </a:cubicBezTo>
                  <a:cubicBezTo>
                    <a:pt x="12" y="251"/>
                    <a:pt x="11" y="251"/>
                    <a:pt x="12" y="252"/>
                  </a:cubicBezTo>
                  <a:cubicBezTo>
                    <a:pt x="12" y="252"/>
                    <a:pt x="12" y="251"/>
                    <a:pt x="13" y="252"/>
                  </a:cubicBezTo>
                  <a:cubicBezTo>
                    <a:pt x="14" y="252"/>
                    <a:pt x="14" y="252"/>
                    <a:pt x="14" y="251"/>
                  </a:cubicBezTo>
                  <a:cubicBezTo>
                    <a:pt x="13" y="251"/>
                    <a:pt x="13" y="250"/>
                    <a:pt x="12" y="250"/>
                  </a:cubicBezTo>
                  <a:cubicBezTo>
                    <a:pt x="12" y="250"/>
                    <a:pt x="12" y="249"/>
                    <a:pt x="11" y="250"/>
                  </a:cubicBezTo>
                  <a:cubicBezTo>
                    <a:pt x="11" y="250"/>
                    <a:pt x="11" y="249"/>
                    <a:pt x="10" y="249"/>
                  </a:cubicBezTo>
                  <a:cubicBezTo>
                    <a:pt x="9" y="249"/>
                    <a:pt x="8" y="249"/>
                    <a:pt x="7" y="248"/>
                  </a:cubicBezTo>
                  <a:cubicBezTo>
                    <a:pt x="6" y="247"/>
                    <a:pt x="5" y="247"/>
                    <a:pt x="6" y="248"/>
                  </a:cubicBezTo>
                  <a:cubicBezTo>
                    <a:pt x="7" y="248"/>
                    <a:pt x="6" y="248"/>
                    <a:pt x="7" y="249"/>
                  </a:cubicBezTo>
                  <a:cubicBezTo>
                    <a:pt x="8" y="249"/>
                    <a:pt x="7" y="250"/>
                    <a:pt x="9" y="250"/>
                  </a:cubicBezTo>
                  <a:cubicBezTo>
                    <a:pt x="9" y="250"/>
                    <a:pt x="10" y="250"/>
                    <a:pt x="10" y="251"/>
                  </a:cubicBezTo>
                  <a:close/>
                  <a:moveTo>
                    <a:pt x="9" y="238"/>
                  </a:moveTo>
                  <a:cubicBezTo>
                    <a:pt x="9" y="237"/>
                    <a:pt x="9" y="238"/>
                    <a:pt x="9" y="239"/>
                  </a:cubicBezTo>
                  <a:cubicBezTo>
                    <a:pt x="8" y="239"/>
                    <a:pt x="9" y="240"/>
                    <a:pt x="10" y="240"/>
                  </a:cubicBezTo>
                  <a:cubicBezTo>
                    <a:pt x="10" y="239"/>
                    <a:pt x="10" y="238"/>
                    <a:pt x="9" y="238"/>
                  </a:cubicBezTo>
                  <a:close/>
                  <a:moveTo>
                    <a:pt x="5" y="241"/>
                  </a:moveTo>
                  <a:cubicBezTo>
                    <a:pt x="5" y="240"/>
                    <a:pt x="6" y="240"/>
                    <a:pt x="6" y="239"/>
                  </a:cubicBezTo>
                  <a:cubicBezTo>
                    <a:pt x="5" y="238"/>
                    <a:pt x="5" y="238"/>
                    <a:pt x="5" y="239"/>
                  </a:cubicBezTo>
                  <a:cubicBezTo>
                    <a:pt x="5" y="240"/>
                    <a:pt x="5" y="240"/>
                    <a:pt x="5" y="239"/>
                  </a:cubicBezTo>
                  <a:cubicBezTo>
                    <a:pt x="4" y="239"/>
                    <a:pt x="4" y="240"/>
                    <a:pt x="4" y="240"/>
                  </a:cubicBezTo>
                  <a:cubicBezTo>
                    <a:pt x="5" y="241"/>
                    <a:pt x="4" y="241"/>
                    <a:pt x="4" y="242"/>
                  </a:cubicBezTo>
                  <a:cubicBezTo>
                    <a:pt x="4" y="242"/>
                    <a:pt x="5" y="242"/>
                    <a:pt x="5" y="241"/>
                  </a:cubicBezTo>
                  <a:close/>
                  <a:moveTo>
                    <a:pt x="8" y="240"/>
                  </a:moveTo>
                  <a:cubicBezTo>
                    <a:pt x="7" y="239"/>
                    <a:pt x="7" y="239"/>
                    <a:pt x="7" y="239"/>
                  </a:cubicBezTo>
                  <a:cubicBezTo>
                    <a:pt x="8" y="240"/>
                    <a:pt x="7" y="240"/>
                    <a:pt x="8" y="241"/>
                  </a:cubicBezTo>
                  <a:cubicBezTo>
                    <a:pt x="9" y="241"/>
                    <a:pt x="9" y="240"/>
                    <a:pt x="8" y="240"/>
                  </a:cubicBezTo>
                  <a:close/>
                  <a:moveTo>
                    <a:pt x="10" y="242"/>
                  </a:moveTo>
                  <a:cubicBezTo>
                    <a:pt x="11" y="244"/>
                    <a:pt x="11" y="243"/>
                    <a:pt x="11" y="242"/>
                  </a:cubicBezTo>
                  <a:cubicBezTo>
                    <a:pt x="10" y="241"/>
                    <a:pt x="9" y="240"/>
                    <a:pt x="9" y="241"/>
                  </a:cubicBezTo>
                  <a:cubicBezTo>
                    <a:pt x="9" y="242"/>
                    <a:pt x="9" y="241"/>
                    <a:pt x="10" y="242"/>
                  </a:cubicBezTo>
                  <a:close/>
                  <a:moveTo>
                    <a:pt x="10" y="244"/>
                  </a:moveTo>
                  <a:cubicBezTo>
                    <a:pt x="10" y="244"/>
                    <a:pt x="10" y="243"/>
                    <a:pt x="9" y="242"/>
                  </a:cubicBezTo>
                  <a:cubicBezTo>
                    <a:pt x="8" y="242"/>
                    <a:pt x="7" y="242"/>
                    <a:pt x="8" y="242"/>
                  </a:cubicBezTo>
                  <a:cubicBezTo>
                    <a:pt x="8" y="243"/>
                    <a:pt x="8" y="242"/>
                    <a:pt x="8" y="243"/>
                  </a:cubicBezTo>
                  <a:cubicBezTo>
                    <a:pt x="9" y="243"/>
                    <a:pt x="8" y="243"/>
                    <a:pt x="9" y="244"/>
                  </a:cubicBezTo>
                  <a:cubicBezTo>
                    <a:pt x="9" y="245"/>
                    <a:pt x="9" y="244"/>
                    <a:pt x="10" y="244"/>
                  </a:cubicBezTo>
                  <a:close/>
                  <a:moveTo>
                    <a:pt x="6" y="241"/>
                  </a:moveTo>
                  <a:cubicBezTo>
                    <a:pt x="7" y="240"/>
                    <a:pt x="6" y="240"/>
                    <a:pt x="6" y="241"/>
                  </a:cubicBezTo>
                  <a:cubicBezTo>
                    <a:pt x="5" y="242"/>
                    <a:pt x="5" y="243"/>
                    <a:pt x="5" y="242"/>
                  </a:cubicBezTo>
                  <a:cubicBezTo>
                    <a:pt x="6" y="242"/>
                    <a:pt x="6" y="242"/>
                    <a:pt x="6" y="241"/>
                  </a:cubicBezTo>
                  <a:close/>
                  <a:moveTo>
                    <a:pt x="6" y="244"/>
                  </a:moveTo>
                  <a:cubicBezTo>
                    <a:pt x="6" y="244"/>
                    <a:pt x="7" y="243"/>
                    <a:pt x="6" y="243"/>
                  </a:cubicBezTo>
                  <a:cubicBezTo>
                    <a:pt x="6" y="243"/>
                    <a:pt x="5" y="243"/>
                    <a:pt x="5" y="243"/>
                  </a:cubicBezTo>
                  <a:cubicBezTo>
                    <a:pt x="5" y="243"/>
                    <a:pt x="5" y="243"/>
                    <a:pt x="6" y="244"/>
                  </a:cubicBezTo>
                  <a:close/>
                  <a:moveTo>
                    <a:pt x="4" y="237"/>
                  </a:moveTo>
                  <a:cubicBezTo>
                    <a:pt x="4" y="236"/>
                    <a:pt x="4" y="236"/>
                    <a:pt x="4" y="236"/>
                  </a:cubicBezTo>
                  <a:cubicBezTo>
                    <a:pt x="3" y="235"/>
                    <a:pt x="3" y="236"/>
                    <a:pt x="3" y="237"/>
                  </a:cubicBezTo>
                  <a:cubicBezTo>
                    <a:pt x="3" y="238"/>
                    <a:pt x="2" y="239"/>
                    <a:pt x="3" y="238"/>
                  </a:cubicBezTo>
                  <a:cubicBezTo>
                    <a:pt x="4" y="238"/>
                    <a:pt x="3" y="237"/>
                    <a:pt x="4" y="237"/>
                  </a:cubicBezTo>
                  <a:close/>
                  <a:moveTo>
                    <a:pt x="8" y="236"/>
                  </a:moveTo>
                  <a:cubicBezTo>
                    <a:pt x="8" y="236"/>
                    <a:pt x="8" y="237"/>
                    <a:pt x="9" y="237"/>
                  </a:cubicBezTo>
                  <a:cubicBezTo>
                    <a:pt x="9" y="237"/>
                    <a:pt x="9" y="236"/>
                    <a:pt x="8" y="236"/>
                  </a:cubicBezTo>
                  <a:close/>
                  <a:moveTo>
                    <a:pt x="10" y="236"/>
                  </a:moveTo>
                  <a:cubicBezTo>
                    <a:pt x="10" y="235"/>
                    <a:pt x="9" y="235"/>
                    <a:pt x="9" y="236"/>
                  </a:cubicBezTo>
                  <a:cubicBezTo>
                    <a:pt x="9" y="237"/>
                    <a:pt x="10" y="236"/>
                    <a:pt x="10" y="236"/>
                  </a:cubicBezTo>
                  <a:close/>
                  <a:moveTo>
                    <a:pt x="6" y="236"/>
                  </a:moveTo>
                  <a:cubicBezTo>
                    <a:pt x="6" y="237"/>
                    <a:pt x="7" y="237"/>
                    <a:pt x="7" y="236"/>
                  </a:cubicBezTo>
                  <a:cubicBezTo>
                    <a:pt x="6" y="236"/>
                    <a:pt x="7" y="235"/>
                    <a:pt x="6" y="235"/>
                  </a:cubicBezTo>
                  <a:cubicBezTo>
                    <a:pt x="5" y="235"/>
                    <a:pt x="5" y="236"/>
                    <a:pt x="5" y="236"/>
                  </a:cubicBezTo>
                  <a:cubicBezTo>
                    <a:pt x="4" y="237"/>
                    <a:pt x="4" y="237"/>
                    <a:pt x="5" y="237"/>
                  </a:cubicBezTo>
                  <a:cubicBezTo>
                    <a:pt x="6" y="237"/>
                    <a:pt x="6" y="236"/>
                    <a:pt x="6" y="236"/>
                  </a:cubicBezTo>
                  <a:close/>
                  <a:moveTo>
                    <a:pt x="8" y="233"/>
                  </a:moveTo>
                  <a:cubicBezTo>
                    <a:pt x="8" y="233"/>
                    <a:pt x="8" y="235"/>
                    <a:pt x="8" y="235"/>
                  </a:cubicBezTo>
                  <a:cubicBezTo>
                    <a:pt x="9" y="235"/>
                    <a:pt x="8" y="233"/>
                    <a:pt x="8" y="233"/>
                  </a:cubicBezTo>
                  <a:close/>
                  <a:moveTo>
                    <a:pt x="7" y="224"/>
                  </a:moveTo>
                  <a:cubicBezTo>
                    <a:pt x="8" y="224"/>
                    <a:pt x="7" y="223"/>
                    <a:pt x="7" y="223"/>
                  </a:cubicBezTo>
                  <a:cubicBezTo>
                    <a:pt x="7" y="224"/>
                    <a:pt x="6" y="223"/>
                    <a:pt x="7" y="223"/>
                  </a:cubicBezTo>
                  <a:cubicBezTo>
                    <a:pt x="7" y="222"/>
                    <a:pt x="7" y="221"/>
                    <a:pt x="7" y="219"/>
                  </a:cubicBezTo>
                  <a:cubicBezTo>
                    <a:pt x="7" y="217"/>
                    <a:pt x="7" y="216"/>
                    <a:pt x="7" y="216"/>
                  </a:cubicBezTo>
                  <a:cubicBezTo>
                    <a:pt x="6" y="216"/>
                    <a:pt x="6" y="216"/>
                    <a:pt x="5" y="216"/>
                  </a:cubicBezTo>
                  <a:cubicBezTo>
                    <a:pt x="4" y="217"/>
                    <a:pt x="4" y="217"/>
                    <a:pt x="4" y="217"/>
                  </a:cubicBezTo>
                  <a:cubicBezTo>
                    <a:pt x="5" y="218"/>
                    <a:pt x="4" y="218"/>
                    <a:pt x="5" y="218"/>
                  </a:cubicBezTo>
                  <a:cubicBezTo>
                    <a:pt x="5" y="219"/>
                    <a:pt x="5" y="220"/>
                    <a:pt x="5" y="221"/>
                  </a:cubicBezTo>
                  <a:cubicBezTo>
                    <a:pt x="5" y="221"/>
                    <a:pt x="4" y="220"/>
                    <a:pt x="4" y="220"/>
                  </a:cubicBezTo>
                  <a:cubicBezTo>
                    <a:pt x="3" y="221"/>
                    <a:pt x="3" y="220"/>
                    <a:pt x="3" y="220"/>
                  </a:cubicBezTo>
                  <a:cubicBezTo>
                    <a:pt x="2" y="221"/>
                    <a:pt x="2" y="221"/>
                    <a:pt x="3" y="222"/>
                  </a:cubicBezTo>
                  <a:cubicBezTo>
                    <a:pt x="3" y="223"/>
                    <a:pt x="3" y="224"/>
                    <a:pt x="4" y="225"/>
                  </a:cubicBezTo>
                  <a:cubicBezTo>
                    <a:pt x="5" y="226"/>
                    <a:pt x="5" y="224"/>
                    <a:pt x="4" y="223"/>
                  </a:cubicBezTo>
                  <a:cubicBezTo>
                    <a:pt x="4" y="222"/>
                    <a:pt x="4" y="222"/>
                    <a:pt x="5" y="223"/>
                  </a:cubicBezTo>
                  <a:cubicBezTo>
                    <a:pt x="6" y="223"/>
                    <a:pt x="5" y="223"/>
                    <a:pt x="5" y="224"/>
                  </a:cubicBezTo>
                  <a:cubicBezTo>
                    <a:pt x="5" y="225"/>
                    <a:pt x="5" y="224"/>
                    <a:pt x="5" y="225"/>
                  </a:cubicBezTo>
                  <a:cubicBezTo>
                    <a:pt x="5" y="226"/>
                    <a:pt x="5" y="226"/>
                    <a:pt x="6" y="226"/>
                  </a:cubicBezTo>
                  <a:cubicBezTo>
                    <a:pt x="8" y="226"/>
                    <a:pt x="7" y="224"/>
                    <a:pt x="7" y="224"/>
                  </a:cubicBezTo>
                  <a:close/>
                  <a:moveTo>
                    <a:pt x="3" y="231"/>
                  </a:moveTo>
                  <a:cubicBezTo>
                    <a:pt x="4" y="230"/>
                    <a:pt x="4" y="230"/>
                    <a:pt x="3" y="230"/>
                  </a:cubicBezTo>
                  <a:cubicBezTo>
                    <a:pt x="1" y="229"/>
                    <a:pt x="3" y="230"/>
                    <a:pt x="2" y="231"/>
                  </a:cubicBezTo>
                  <a:cubicBezTo>
                    <a:pt x="2" y="231"/>
                    <a:pt x="1" y="232"/>
                    <a:pt x="2" y="232"/>
                  </a:cubicBezTo>
                  <a:cubicBezTo>
                    <a:pt x="3" y="232"/>
                    <a:pt x="3" y="231"/>
                    <a:pt x="3" y="231"/>
                  </a:cubicBezTo>
                  <a:close/>
                  <a:moveTo>
                    <a:pt x="8" y="232"/>
                  </a:moveTo>
                  <a:cubicBezTo>
                    <a:pt x="9" y="232"/>
                    <a:pt x="9" y="232"/>
                    <a:pt x="8" y="231"/>
                  </a:cubicBezTo>
                  <a:cubicBezTo>
                    <a:pt x="8" y="230"/>
                    <a:pt x="8" y="230"/>
                    <a:pt x="7" y="229"/>
                  </a:cubicBezTo>
                  <a:cubicBezTo>
                    <a:pt x="7" y="229"/>
                    <a:pt x="6" y="229"/>
                    <a:pt x="7" y="230"/>
                  </a:cubicBezTo>
                  <a:cubicBezTo>
                    <a:pt x="8" y="231"/>
                    <a:pt x="6" y="230"/>
                    <a:pt x="7" y="232"/>
                  </a:cubicBezTo>
                  <a:cubicBezTo>
                    <a:pt x="8" y="232"/>
                    <a:pt x="8" y="232"/>
                    <a:pt x="8" y="232"/>
                  </a:cubicBezTo>
                  <a:close/>
                  <a:moveTo>
                    <a:pt x="2" y="224"/>
                  </a:moveTo>
                  <a:cubicBezTo>
                    <a:pt x="3" y="224"/>
                    <a:pt x="2" y="225"/>
                    <a:pt x="3" y="225"/>
                  </a:cubicBezTo>
                  <a:cubicBezTo>
                    <a:pt x="3" y="225"/>
                    <a:pt x="3" y="225"/>
                    <a:pt x="3" y="224"/>
                  </a:cubicBezTo>
                  <a:cubicBezTo>
                    <a:pt x="3" y="223"/>
                    <a:pt x="3" y="223"/>
                    <a:pt x="2" y="223"/>
                  </a:cubicBezTo>
                  <a:cubicBezTo>
                    <a:pt x="1" y="223"/>
                    <a:pt x="1" y="223"/>
                    <a:pt x="1" y="225"/>
                  </a:cubicBezTo>
                  <a:cubicBezTo>
                    <a:pt x="1" y="225"/>
                    <a:pt x="2" y="225"/>
                    <a:pt x="2" y="224"/>
                  </a:cubicBezTo>
                  <a:close/>
                  <a:moveTo>
                    <a:pt x="3" y="229"/>
                  </a:moveTo>
                  <a:cubicBezTo>
                    <a:pt x="3" y="229"/>
                    <a:pt x="3" y="230"/>
                    <a:pt x="4" y="229"/>
                  </a:cubicBezTo>
                  <a:cubicBezTo>
                    <a:pt x="4" y="228"/>
                    <a:pt x="4" y="229"/>
                    <a:pt x="5" y="229"/>
                  </a:cubicBezTo>
                  <a:cubicBezTo>
                    <a:pt x="5" y="228"/>
                    <a:pt x="4" y="228"/>
                    <a:pt x="5" y="228"/>
                  </a:cubicBezTo>
                  <a:cubicBezTo>
                    <a:pt x="6" y="227"/>
                    <a:pt x="5" y="227"/>
                    <a:pt x="5" y="227"/>
                  </a:cubicBezTo>
                  <a:cubicBezTo>
                    <a:pt x="4" y="228"/>
                    <a:pt x="5" y="226"/>
                    <a:pt x="4" y="227"/>
                  </a:cubicBezTo>
                  <a:cubicBezTo>
                    <a:pt x="4" y="227"/>
                    <a:pt x="3" y="226"/>
                    <a:pt x="2" y="226"/>
                  </a:cubicBezTo>
                  <a:cubicBezTo>
                    <a:pt x="1" y="226"/>
                    <a:pt x="4" y="227"/>
                    <a:pt x="3" y="227"/>
                  </a:cubicBezTo>
                  <a:cubicBezTo>
                    <a:pt x="3" y="228"/>
                    <a:pt x="2" y="226"/>
                    <a:pt x="2" y="228"/>
                  </a:cubicBezTo>
                  <a:cubicBezTo>
                    <a:pt x="2" y="229"/>
                    <a:pt x="3" y="228"/>
                    <a:pt x="3" y="229"/>
                  </a:cubicBezTo>
                  <a:close/>
                  <a:moveTo>
                    <a:pt x="7" y="234"/>
                  </a:moveTo>
                  <a:cubicBezTo>
                    <a:pt x="7" y="234"/>
                    <a:pt x="8" y="233"/>
                    <a:pt x="7" y="233"/>
                  </a:cubicBezTo>
                  <a:cubicBezTo>
                    <a:pt x="7" y="232"/>
                    <a:pt x="6" y="231"/>
                    <a:pt x="6" y="232"/>
                  </a:cubicBezTo>
                  <a:cubicBezTo>
                    <a:pt x="6" y="233"/>
                    <a:pt x="7" y="233"/>
                    <a:pt x="6" y="233"/>
                  </a:cubicBezTo>
                  <a:cubicBezTo>
                    <a:pt x="4" y="233"/>
                    <a:pt x="4" y="233"/>
                    <a:pt x="5" y="233"/>
                  </a:cubicBezTo>
                  <a:cubicBezTo>
                    <a:pt x="6" y="234"/>
                    <a:pt x="5" y="234"/>
                    <a:pt x="6" y="234"/>
                  </a:cubicBezTo>
                  <a:cubicBezTo>
                    <a:pt x="6" y="235"/>
                    <a:pt x="7" y="233"/>
                    <a:pt x="7" y="234"/>
                  </a:cubicBezTo>
                  <a:close/>
                  <a:moveTo>
                    <a:pt x="5" y="231"/>
                  </a:moveTo>
                  <a:cubicBezTo>
                    <a:pt x="4" y="232"/>
                    <a:pt x="5" y="232"/>
                    <a:pt x="6" y="233"/>
                  </a:cubicBezTo>
                  <a:cubicBezTo>
                    <a:pt x="6" y="233"/>
                    <a:pt x="5" y="231"/>
                    <a:pt x="5" y="231"/>
                  </a:cubicBezTo>
                  <a:close/>
                  <a:moveTo>
                    <a:pt x="7" y="234"/>
                  </a:moveTo>
                  <a:cubicBezTo>
                    <a:pt x="7" y="234"/>
                    <a:pt x="6" y="235"/>
                    <a:pt x="7" y="235"/>
                  </a:cubicBezTo>
                  <a:cubicBezTo>
                    <a:pt x="8" y="236"/>
                    <a:pt x="7" y="235"/>
                    <a:pt x="7" y="234"/>
                  </a:cubicBezTo>
                  <a:close/>
                  <a:moveTo>
                    <a:pt x="5" y="219"/>
                  </a:moveTo>
                  <a:cubicBezTo>
                    <a:pt x="5" y="219"/>
                    <a:pt x="3" y="218"/>
                    <a:pt x="3" y="219"/>
                  </a:cubicBezTo>
                  <a:cubicBezTo>
                    <a:pt x="3" y="220"/>
                    <a:pt x="4" y="219"/>
                    <a:pt x="4" y="220"/>
                  </a:cubicBezTo>
                  <a:cubicBezTo>
                    <a:pt x="5" y="220"/>
                    <a:pt x="5" y="220"/>
                    <a:pt x="5" y="219"/>
                  </a:cubicBezTo>
                  <a:close/>
                  <a:moveTo>
                    <a:pt x="7" y="215"/>
                  </a:moveTo>
                  <a:cubicBezTo>
                    <a:pt x="7" y="215"/>
                    <a:pt x="7" y="216"/>
                    <a:pt x="7" y="215"/>
                  </a:cubicBezTo>
                  <a:cubicBezTo>
                    <a:pt x="6" y="214"/>
                    <a:pt x="7" y="214"/>
                    <a:pt x="7" y="213"/>
                  </a:cubicBezTo>
                  <a:cubicBezTo>
                    <a:pt x="6" y="212"/>
                    <a:pt x="6" y="211"/>
                    <a:pt x="6" y="212"/>
                  </a:cubicBezTo>
                  <a:cubicBezTo>
                    <a:pt x="5" y="213"/>
                    <a:pt x="6" y="213"/>
                    <a:pt x="6" y="214"/>
                  </a:cubicBezTo>
                  <a:cubicBezTo>
                    <a:pt x="6" y="215"/>
                    <a:pt x="5" y="213"/>
                    <a:pt x="4" y="214"/>
                  </a:cubicBezTo>
                  <a:cubicBezTo>
                    <a:pt x="4" y="215"/>
                    <a:pt x="5" y="215"/>
                    <a:pt x="6" y="216"/>
                  </a:cubicBezTo>
                  <a:cubicBezTo>
                    <a:pt x="7" y="216"/>
                    <a:pt x="7" y="216"/>
                    <a:pt x="7" y="215"/>
                  </a:cubicBezTo>
                  <a:close/>
                  <a:moveTo>
                    <a:pt x="10" y="210"/>
                  </a:moveTo>
                  <a:cubicBezTo>
                    <a:pt x="10" y="211"/>
                    <a:pt x="10" y="210"/>
                    <a:pt x="11" y="210"/>
                  </a:cubicBezTo>
                  <a:cubicBezTo>
                    <a:pt x="11" y="210"/>
                    <a:pt x="10" y="210"/>
                    <a:pt x="9" y="209"/>
                  </a:cubicBezTo>
                  <a:cubicBezTo>
                    <a:pt x="9" y="209"/>
                    <a:pt x="7" y="209"/>
                    <a:pt x="7" y="210"/>
                  </a:cubicBezTo>
                  <a:cubicBezTo>
                    <a:pt x="7" y="211"/>
                    <a:pt x="9" y="210"/>
                    <a:pt x="10" y="210"/>
                  </a:cubicBezTo>
                  <a:close/>
                  <a:moveTo>
                    <a:pt x="5" y="214"/>
                  </a:moveTo>
                  <a:cubicBezTo>
                    <a:pt x="5" y="213"/>
                    <a:pt x="5" y="213"/>
                    <a:pt x="5" y="212"/>
                  </a:cubicBezTo>
                  <a:cubicBezTo>
                    <a:pt x="5" y="212"/>
                    <a:pt x="4" y="212"/>
                    <a:pt x="4" y="211"/>
                  </a:cubicBezTo>
                  <a:cubicBezTo>
                    <a:pt x="3" y="211"/>
                    <a:pt x="3" y="213"/>
                    <a:pt x="4" y="214"/>
                  </a:cubicBezTo>
                  <a:cubicBezTo>
                    <a:pt x="4" y="214"/>
                    <a:pt x="5" y="214"/>
                    <a:pt x="5" y="214"/>
                  </a:cubicBezTo>
                  <a:close/>
                  <a:moveTo>
                    <a:pt x="2" y="220"/>
                  </a:moveTo>
                  <a:cubicBezTo>
                    <a:pt x="2" y="219"/>
                    <a:pt x="3" y="220"/>
                    <a:pt x="2" y="219"/>
                  </a:cubicBezTo>
                  <a:cubicBezTo>
                    <a:pt x="2" y="218"/>
                    <a:pt x="2" y="219"/>
                    <a:pt x="2" y="219"/>
                  </a:cubicBezTo>
                  <a:cubicBezTo>
                    <a:pt x="1" y="219"/>
                    <a:pt x="1" y="220"/>
                    <a:pt x="1" y="220"/>
                  </a:cubicBezTo>
                  <a:cubicBezTo>
                    <a:pt x="2" y="221"/>
                    <a:pt x="2" y="221"/>
                    <a:pt x="2" y="220"/>
                  </a:cubicBezTo>
                  <a:close/>
                  <a:moveTo>
                    <a:pt x="5" y="209"/>
                  </a:moveTo>
                  <a:cubicBezTo>
                    <a:pt x="5" y="209"/>
                    <a:pt x="5" y="210"/>
                    <a:pt x="4" y="210"/>
                  </a:cubicBezTo>
                  <a:cubicBezTo>
                    <a:pt x="3" y="210"/>
                    <a:pt x="3" y="211"/>
                    <a:pt x="4" y="211"/>
                  </a:cubicBezTo>
                  <a:cubicBezTo>
                    <a:pt x="5" y="211"/>
                    <a:pt x="4" y="211"/>
                    <a:pt x="5" y="211"/>
                  </a:cubicBezTo>
                  <a:cubicBezTo>
                    <a:pt x="5" y="211"/>
                    <a:pt x="6" y="209"/>
                    <a:pt x="5" y="209"/>
                  </a:cubicBezTo>
                  <a:close/>
                  <a:moveTo>
                    <a:pt x="4" y="215"/>
                  </a:moveTo>
                  <a:cubicBezTo>
                    <a:pt x="4" y="214"/>
                    <a:pt x="3" y="213"/>
                    <a:pt x="3" y="212"/>
                  </a:cubicBezTo>
                  <a:cubicBezTo>
                    <a:pt x="2" y="211"/>
                    <a:pt x="2" y="211"/>
                    <a:pt x="2" y="211"/>
                  </a:cubicBezTo>
                  <a:cubicBezTo>
                    <a:pt x="1" y="212"/>
                    <a:pt x="2" y="212"/>
                    <a:pt x="2" y="213"/>
                  </a:cubicBezTo>
                  <a:cubicBezTo>
                    <a:pt x="1" y="213"/>
                    <a:pt x="1" y="214"/>
                    <a:pt x="2" y="214"/>
                  </a:cubicBezTo>
                  <a:cubicBezTo>
                    <a:pt x="3" y="213"/>
                    <a:pt x="3" y="214"/>
                    <a:pt x="3" y="215"/>
                  </a:cubicBezTo>
                  <a:cubicBezTo>
                    <a:pt x="3" y="215"/>
                    <a:pt x="3" y="216"/>
                    <a:pt x="3" y="216"/>
                  </a:cubicBezTo>
                  <a:cubicBezTo>
                    <a:pt x="4" y="215"/>
                    <a:pt x="4" y="215"/>
                    <a:pt x="4" y="215"/>
                  </a:cubicBezTo>
                  <a:close/>
                  <a:moveTo>
                    <a:pt x="2" y="216"/>
                  </a:moveTo>
                  <a:cubicBezTo>
                    <a:pt x="3" y="215"/>
                    <a:pt x="2" y="214"/>
                    <a:pt x="2" y="214"/>
                  </a:cubicBezTo>
                  <a:cubicBezTo>
                    <a:pt x="1" y="215"/>
                    <a:pt x="1" y="214"/>
                    <a:pt x="1" y="215"/>
                  </a:cubicBezTo>
                  <a:cubicBezTo>
                    <a:pt x="1" y="216"/>
                    <a:pt x="1" y="216"/>
                    <a:pt x="2" y="216"/>
                  </a:cubicBezTo>
                  <a:close/>
                  <a:moveTo>
                    <a:pt x="2" y="218"/>
                  </a:moveTo>
                  <a:cubicBezTo>
                    <a:pt x="3" y="218"/>
                    <a:pt x="3" y="219"/>
                    <a:pt x="3" y="218"/>
                  </a:cubicBezTo>
                  <a:cubicBezTo>
                    <a:pt x="3" y="218"/>
                    <a:pt x="3" y="217"/>
                    <a:pt x="2" y="217"/>
                  </a:cubicBezTo>
                  <a:cubicBezTo>
                    <a:pt x="2" y="217"/>
                    <a:pt x="0" y="217"/>
                    <a:pt x="1" y="218"/>
                  </a:cubicBezTo>
                  <a:cubicBezTo>
                    <a:pt x="1" y="218"/>
                    <a:pt x="2" y="218"/>
                    <a:pt x="2" y="218"/>
                  </a:cubicBezTo>
                  <a:close/>
                  <a:moveTo>
                    <a:pt x="4" y="209"/>
                  </a:moveTo>
                  <a:cubicBezTo>
                    <a:pt x="4" y="208"/>
                    <a:pt x="3" y="209"/>
                    <a:pt x="3" y="209"/>
                  </a:cubicBezTo>
                  <a:cubicBezTo>
                    <a:pt x="3" y="210"/>
                    <a:pt x="4" y="209"/>
                    <a:pt x="4" y="209"/>
                  </a:cubicBezTo>
                  <a:close/>
                  <a:moveTo>
                    <a:pt x="9" y="204"/>
                  </a:moveTo>
                  <a:cubicBezTo>
                    <a:pt x="10" y="203"/>
                    <a:pt x="8" y="203"/>
                    <a:pt x="8" y="204"/>
                  </a:cubicBezTo>
                  <a:cubicBezTo>
                    <a:pt x="8" y="204"/>
                    <a:pt x="9" y="204"/>
                    <a:pt x="9" y="204"/>
                  </a:cubicBezTo>
                  <a:close/>
                  <a:moveTo>
                    <a:pt x="2" y="216"/>
                  </a:moveTo>
                  <a:cubicBezTo>
                    <a:pt x="3" y="216"/>
                    <a:pt x="3" y="216"/>
                    <a:pt x="2" y="216"/>
                  </a:cubicBezTo>
                  <a:cubicBezTo>
                    <a:pt x="1" y="216"/>
                    <a:pt x="1" y="216"/>
                    <a:pt x="1" y="217"/>
                  </a:cubicBezTo>
                  <a:cubicBezTo>
                    <a:pt x="1" y="217"/>
                    <a:pt x="1" y="217"/>
                    <a:pt x="2" y="216"/>
                  </a:cubicBezTo>
                  <a:close/>
                  <a:moveTo>
                    <a:pt x="4" y="218"/>
                  </a:moveTo>
                  <a:cubicBezTo>
                    <a:pt x="4" y="218"/>
                    <a:pt x="4" y="217"/>
                    <a:pt x="3" y="217"/>
                  </a:cubicBezTo>
                  <a:cubicBezTo>
                    <a:pt x="3" y="217"/>
                    <a:pt x="3" y="217"/>
                    <a:pt x="3" y="218"/>
                  </a:cubicBezTo>
                  <a:cubicBezTo>
                    <a:pt x="3" y="218"/>
                    <a:pt x="3" y="218"/>
                    <a:pt x="4" y="218"/>
                  </a:cubicBezTo>
                  <a:close/>
                  <a:moveTo>
                    <a:pt x="9" y="214"/>
                  </a:moveTo>
                  <a:cubicBezTo>
                    <a:pt x="9" y="214"/>
                    <a:pt x="8" y="213"/>
                    <a:pt x="7" y="213"/>
                  </a:cubicBezTo>
                  <a:cubicBezTo>
                    <a:pt x="7" y="212"/>
                    <a:pt x="7" y="211"/>
                    <a:pt x="7" y="212"/>
                  </a:cubicBezTo>
                  <a:cubicBezTo>
                    <a:pt x="7" y="214"/>
                    <a:pt x="7" y="213"/>
                    <a:pt x="7" y="214"/>
                  </a:cubicBezTo>
                  <a:cubicBezTo>
                    <a:pt x="8" y="214"/>
                    <a:pt x="9" y="214"/>
                    <a:pt x="9" y="214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65" name="Freeform 20267">
              <a:extLst>
                <a:ext uri="{FF2B5EF4-FFF2-40B4-BE49-F238E27FC236}">
                  <a16:creationId xmlns:a16="http://schemas.microsoft.com/office/drawing/2014/main" id="{4C407A13-BF94-4E81-B34B-28F62EB00DC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44271" y="5096194"/>
              <a:ext cx="473240" cy="1083873"/>
            </a:xfrm>
            <a:custGeom>
              <a:avLst/>
              <a:gdLst/>
              <a:ahLst/>
              <a:cxnLst>
                <a:cxn ang="0">
                  <a:pos x="81" y="67"/>
                </a:cxn>
                <a:cxn ang="0">
                  <a:pos x="85" y="90"/>
                </a:cxn>
                <a:cxn ang="0">
                  <a:pos x="86" y="107"/>
                </a:cxn>
                <a:cxn ang="0">
                  <a:pos x="61" y="116"/>
                </a:cxn>
                <a:cxn ang="0">
                  <a:pos x="60" y="128"/>
                </a:cxn>
                <a:cxn ang="0">
                  <a:pos x="45" y="130"/>
                </a:cxn>
                <a:cxn ang="0">
                  <a:pos x="53" y="143"/>
                </a:cxn>
                <a:cxn ang="0">
                  <a:pos x="48" y="146"/>
                </a:cxn>
                <a:cxn ang="0">
                  <a:pos x="38" y="161"/>
                </a:cxn>
                <a:cxn ang="0">
                  <a:pos x="42" y="177"/>
                </a:cxn>
                <a:cxn ang="0">
                  <a:pos x="32" y="192"/>
                </a:cxn>
                <a:cxn ang="0">
                  <a:pos x="28" y="216"/>
                </a:cxn>
                <a:cxn ang="0">
                  <a:pos x="8" y="211"/>
                </a:cxn>
                <a:cxn ang="0">
                  <a:pos x="1" y="197"/>
                </a:cxn>
                <a:cxn ang="0">
                  <a:pos x="7" y="181"/>
                </a:cxn>
                <a:cxn ang="0">
                  <a:pos x="10" y="168"/>
                </a:cxn>
                <a:cxn ang="0">
                  <a:pos x="11" y="159"/>
                </a:cxn>
                <a:cxn ang="0">
                  <a:pos x="10" y="147"/>
                </a:cxn>
                <a:cxn ang="0">
                  <a:pos x="10" y="133"/>
                </a:cxn>
                <a:cxn ang="0">
                  <a:pos x="14" y="115"/>
                </a:cxn>
                <a:cxn ang="0">
                  <a:pos x="17" y="97"/>
                </a:cxn>
                <a:cxn ang="0">
                  <a:pos x="20" y="77"/>
                </a:cxn>
                <a:cxn ang="0">
                  <a:pos x="18" y="59"/>
                </a:cxn>
                <a:cxn ang="0">
                  <a:pos x="22" y="43"/>
                </a:cxn>
                <a:cxn ang="0">
                  <a:pos x="27" y="21"/>
                </a:cxn>
                <a:cxn ang="0">
                  <a:pos x="34" y="7"/>
                </a:cxn>
                <a:cxn ang="0">
                  <a:pos x="43" y="3"/>
                </a:cxn>
                <a:cxn ang="0">
                  <a:pos x="56" y="2"/>
                </a:cxn>
                <a:cxn ang="0">
                  <a:pos x="66" y="13"/>
                </a:cxn>
                <a:cxn ang="0">
                  <a:pos x="84" y="25"/>
                </a:cxn>
                <a:cxn ang="0">
                  <a:pos x="79" y="36"/>
                </a:cxn>
                <a:cxn ang="0">
                  <a:pos x="95" y="37"/>
                </a:cxn>
                <a:cxn ang="0">
                  <a:pos x="104" y="27"/>
                </a:cxn>
                <a:cxn ang="0">
                  <a:pos x="87" y="53"/>
                </a:cxn>
                <a:cxn ang="0">
                  <a:pos x="29" y="236"/>
                </a:cxn>
                <a:cxn ang="0">
                  <a:pos x="42" y="236"/>
                </a:cxn>
                <a:cxn ang="0">
                  <a:pos x="43" y="234"/>
                </a:cxn>
                <a:cxn ang="0">
                  <a:pos x="30" y="225"/>
                </a:cxn>
                <a:cxn ang="0">
                  <a:pos x="28" y="222"/>
                </a:cxn>
                <a:cxn ang="0">
                  <a:pos x="27" y="236"/>
                </a:cxn>
                <a:cxn ang="0">
                  <a:pos x="51" y="235"/>
                </a:cxn>
                <a:cxn ang="0">
                  <a:pos x="47" y="236"/>
                </a:cxn>
                <a:cxn ang="0">
                  <a:pos x="32" y="238"/>
                </a:cxn>
                <a:cxn ang="0">
                  <a:pos x="33" y="237"/>
                </a:cxn>
                <a:cxn ang="0">
                  <a:pos x="29" y="239"/>
                </a:cxn>
                <a:cxn ang="0">
                  <a:pos x="35" y="239"/>
                </a:cxn>
                <a:cxn ang="0">
                  <a:pos x="37" y="239"/>
                </a:cxn>
              </a:cxnLst>
              <a:rect l="0" t="0" r="r" b="b"/>
              <a:pathLst>
                <a:path w="105" h="240">
                  <a:moveTo>
                    <a:pt x="84" y="56"/>
                  </a:moveTo>
                  <a:cubicBezTo>
                    <a:pt x="82" y="59"/>
                    <a:pt x="84" y="60"/>
                    <a:pt x="82" y="63"/>
                  </a:cubicBezTo>
                  <a:cubicBezTo>
                    <a:pt x="80" y="66"/>
                    <a:pt x="83" y="66"/>
                    <a:pt x="81" y="67"/>
                  </a:cubicBezTo>
                  <a:cubicBezTo>
                    <a:pt x="80" y="69"/>
                    <a:pt x="83" y="75"/>
                    <a:pt x="81" y="76"/>
                  </a:cubicBezTo>
                  <a:cubicBezTo>
                    <a:pt x="79" y="77"/>
                    <a:pt x="79" y="81"/>
                    <a:pt x="80" y="83"/>
                  </a:cubicBezTo>
                  <a:cubicBezTo>
                    <a:pt x="77" y="87"/>
                    <a:pt x="83" y="87"/>
                    <a:pt x="85" y="90"/>
                  </a:cubicBezTo>
                  <a:cubicBezTo>
                    <a:pt x="88" y="94"/>
                    <a:pt x="84" y="93"/>
                    <a:pt x="85" y="96"/>
                  </a:cubicBezTo>
                  <a:cubicBezTo>
                    <a:pt x="87" y="100"/>
                    <a:pt x="89" y="96"/>
                    <a:pt x="89" y="100"/>
                  </a:cubicBezTo>
                  <a:cubicBezTo>
                    <a:pt x="89" y="103"/>
                    <a:pt x="88" y="105"/>
                    <a:pt x="86" y="107"/>
                  </a:cubicBezTo>
                  <a:cubicBezTo>
                    <a:pt x="84" y="110"/>
                    <a:pt x="86" y="110"/>
                    <a:pt x="83" y="112"/>
                  </a:cubicBezTo>
                  <a:cubicBezTo>
                    <a:pt x="79" y="114"/>
                    <a:pt x="72" y="116"/>
                    <a:pt x="67" y="117"/>
                  </a:cubicBezTo>
                  <a:cubicBezTo>
                    <a:pt x="62" y="117"/>
                    <a:pt x="63" y="118"/>
                    <a:pt x="61" y="116"/>
                  </a:cubicBezTo>
                  <a:cubicBezTo>
                    <a:pt x="58" y="115"/>
                    <a:pt x="59" y="118"/>
                    <a:pt x="60" y="119"/>
                  </a:cubicBezTo>
                  <a:cubicBezTo>
                    <a:pt x="62" y="120"/>
                    <a:pt x="61" y="122"/>
                    <a:pt x="60" y="124"/>
                  </a:cubicBezTo>
                  <a:cubicBezTo>
                    <a:pt x="59" y="125"/>
                    <a:pt x="58" y="127"/>
                    <a:pt x="60" y="128"/>
                  </a:cubicBezTo>
                  <a:cubicBezTo>
                    <a:pt x="61" y="129"/>
                    <a:pt x="61" y="130"/>
                    <a:pt x="57" y="132"/>
                  </a:cubicBezTo>
                  <a:cubicBezTo>
                    <a:pt x="54" y="133"/>
                    <a:pt x="56" y="132"/>
                    <a:pt x="53" y="132"/>
                  </a:cubicBezTo>
                  <a:cubicBezTo>
                    <a:pt x="50" y="133"/>
                    <a:pt x="48" y="129"/>
                    <a:pt x="45" y="130"/>
                  </a:cubicBezTo>
                  <a:cubicBezTo>
                    <a:pt x="43" y="131"/>
                    <a:pt x="46" y="134"/>
                    <a:pt x="45" y="137"/>
                  </a:cubicBezTo>
                  <a:cubicBezTo>
                    <a:pt x="45" y="141"/>
                    <a:pt x="47" y="141"/>
                    <a:pt x="51" y="139"/>
                  </a:cubicBezTo>
                  <a:cubicBezTo>
                    <a:pt x="53" y="139"/>
                    <a:pt x="53" y="142"/>
                    <a:pt x="53" y="143"/>
                  </a:cubicBezTo>
                  <a:cubicBezTo>
                    <a:pt x="52" y="146"/>
                    <a:pt x="50" y="146"/>
                    <a:pt x="49" y="144"/>
                  </a:cubicBezTo>
                  <a:cubicBezTo>
                    <a:pt x="48" y="142"/>
                    <a:pt x="44" y="143"/>
                    <a:pt x="46" y="145"/>
                  </a:cubicBezTo>
                  <a:cubicBezTo>
                    <a:pt x="48" y="146"/>
                    <a:pt x="50" y="145"/>
                    <a:pt x="48" y="146"/>
                  </a:cubicBezTo>
                  <a:cubicBezTo>
                    <a:pt x="44" y="147"/>
                    <a:pt x="43" y="151"/>
                    <a:pt x="44" y="153"/>
                  </a:cubicBezTo>
                  <a:cubicBezTo>
                    <a:pt x="46" y="158"/>
                    <a:pt x="41" y="157"/>
                    <a:pt x="42" y="159"/>
                  </a:cubicBezTo>
                  <a:cubicBezTo>
                    <a:pt x="44" y="161"/>
                    <a:pt x="39" y="160"/>
                    <a:pt x="38" y="161"/>
                  </a:cubicBezTo>
                  <a:cubicBezTo>
                    <a:pt x="37" y="163"/>
                    <a:pt x="36" y="160"/>
                    <a:pt x="34" y="165"/>
                  </a:cubicBezTo>
                  <a:cubicBezTo>
                    <a:pt x="31" y="169"/>
                    <a:pt x="31" y="169"/>
                    <a:pt x="34" y="173"/>
                  </a:cubicBezTo>
                  <a:cubicBezTo>
                    <a:pt x="38" y="178"/>
                    <a:pt x="41" y="174"/>
                    <a:pt x="42" y="177"/>
                  </a:cubicBezTo>
                  <a:cubicBezTo>
                    <a:pt x="42" y="181"/>
                    <a:pt x="40" y="180"/>
                    <a:pt x="41" y="181"/>
                  </a:cubicBezTo>
                  <a:cubicBezTo>
                    <a:pt x="42" y="183"/>
                    <a:pt x="39" y="183"/>
                    <a:pt x="39" y="185"/>
                  </a:cubicBezTo>
                  <a:cubicBezTo>
                    <a:pt x="39" y="186"/>
                    <a:pt x="33" y="187"/>
                    <a:pt x="32" y="192"/>
                  </a:cubicBezTo>
                  <a:cubicBezTo>
                    <a:pt x="31" y="196"/>
                    <a:pt x="32" y="198"/>
                    <a:pt x="28" y="199"/>
                  </a:cubicBezTo>
                  <a:cubicBezTo>
                    <a:pt x="23" y="201"/>
                    <a:pt x="24" y="205"/>
                    <a:pt x="24" y="208"/>
                  </a:cubicBezTo>
                  <a:cubicBezTo>
                    <a:pt x="25" y="213"/>
                    <a:pt x="29" y="216"/>
                    <a:pt x="28" y="216"/>
                  </a:cubicBezTo>
                  <a:cubicBezTo>
                    <a:pt x="27" y="214"/>
                    <a:pt x="22" y="215"/>
                    <a:pt x="19" y="213"/>
                  </a:cubicBezTo>
                  <a:cubicBezTo>
                    <a:pt x="19" y="213"/>
                    <a:pt x="14" y="213"/>
                    <a:pt x="11" y="213"/>
                  </a:cubicBezTo>
                  <a:cubicBezTo>
                    <a:pt x="8" y="213"/>
                    <a:pt x="10" y="212"/>
                    <a:pt x="8" y="211"/>
                  </a:cubicBezTo>
                  <a:cubicBezTo>
                    <a:pt x="6" y="210"/>
                    <a:pt x="8" y="202"/>
                    <a:pt x="6" y="202"/>
                  </a:cubicBezTo>
                  <a:cubicBezTo>
                    <a:pt x="4" y="202"/>
                    <a:pt x="3" y="205"/>
                    <a:pt x="3" y="202"/>
                  </a:cubicBezTo>
                  <a:cubicBezTo>
                    <a:pt x="2" y="198"/>
                    <a:pt x="0" y="200"/>
                    <a:pt x="1" y="197"/>
                  </a:cubicBezTo>
                  <a:cubicBezTo>
                    <a:pt x="2" y="195"/>
                    <a:pt x="0" y="192"/>
                    <a:pt x="2" y="193"/>
                  </a:cubicBezTo>
                  <a:cubicBezTo>
                    <a:pt x="4" y="193"/>
                    <a:pt x="5" y="187"/>
                    <a:pt x="7" y="186"/>
                  </a:cubicBezTo>
                  <a:cubicBezTo>
                    <a:pt x="9" y="184"/>
                    <a:pt x="5" y="183"/>
                    <a:pt x="7" y="181"/>
                  </a:cubicBezTo>
                  <a:cubicBezTo>
                    <a:pt x="8" y="180"/>
                    <a:pt x="6" y="180"/>
                    <a:pt x="9" y="177"/>
                  </a:cubicBezTo>
                  <a:cubicBezTo>
                    <a:pt x="12" y="175"/>
                    <a:pt x="7" y="175"/>
                    <a:pt x="10" y="173"/>
                  </a:cubicBezTo>
                  <a:cubicBezTo>
                    <a:pt x="12" y="172"/>
                    <a:pt x="9" y="169"/>
                    <a:pt x="10" y="168"/>
                  </a:cubicBezTo>
                  <a:cubicBezTo>
                    <a:pt x="12" y="167"/>
                    <a:pt x="8" y="165"/>
                    <a:pt x="11" y="164"/>
                  </a:cubicBezTo>
                  <a:cubicBezTo>
                    <a:pt x="13" y="163"/>
                    <a:pt x="13" y="160"/>
                    <a:pt x="10" y="160"/>
                  </a:cubicBezTo>
                  <a:cubicBezTo>
                    <a:pt x="8" y="159"/>
                    <a:pt x="8" y="158"/>
                    <a:pt x="11" y="159"/>
                  </a:cubicBezTo>
                  <a:cubicBezTo>
                    <a:pt x="14" y="159"/>
                    <a:pt x="15" y="155"/>
                    <a:pt x="11" y="156"/>
                  </a:cubicBezTo>
                  <a:cubicBezTo>
                    <a:pt x="8" y="157"/>
                    <a:pt x="12" y="153"/>
                    <a:pt x="11" y="152"/>
                  </a:cubicBezTo>
                  <a:cubicBezTo>
                    <a:pt x="9" y="151"/>
                    <a:pt x="11" y="148"/>
                    <a:pt x="10" y="147"/>
                  </a:cubicBezTo>
                  <a:cubicBezTo>
                    <a:pt x="10" y="146"/>
                    <a:pt x="8" y="146"/>
                    <a:pt x="8" y="142"/>
                  </a:cubicBezTo>
                  <a:cubicBezTo>
                    <a:pt x="9" y="138"/>
                    <a:pt x="10" y="141"/>
                    <a:pt x="10" y="139"/>
                  </a:cubicBezTo>
                  <a:cubicBezTo>
                    <a:pt x="11" y="138"/>
                    <a:pt x="9" y="137"/>
                    <a:pt x="10" y="133"/>
                  </a:cubicBezTo>
                  <a:cubicBezTo>
                    <a:pt x="10" y="129"/>
                    <a:pt x="8" y="130"/>
                    <a:pt x="10" y="128"/>
                  </a:cubicBezTo>
                  <a:cubicBezTo>
                    <a:pt x="12" y="126"/>
                    <a:pt x="9" y="123"/>
                    <a:pt x="11" y="121"/>
                  </a:cubicBezTo>
                  <a:cubicBezTo>
                    <a:pt x="13" y="120"/>
                    <a:pt x="10" y="118"/>
                    <a:pt x="14" y="115"/>
                  </a:cubicBezTo>
                  <a:cubicBezTo>
                    <a:pt x="16" y="114"/>
                    <a:pt x="13" y="109"/>
                    <a:pt x="13" y="107"/>
                  </a:cubicBezTo>
                  <a:cubicBezTo>
                    <a:pt x="14" y="105"/>
                    <a:pt x="13" y="102"/>
                    <a:pt x="14" y="100"/>
                  </a:cubicBezTo>
                  <a:cubicBezTo>
                    <a:pt x="14" y="98"/>
                    <a:pt x="15" y="100"/>
                    <a:pt x="17" y="97"/>
                  </a:cubicBezTo>
                  <a:cubicBezTo>
                    <a:pt x="18" y="95"/>
                    <a:pt x="17" y="94"/>
                    <a:pt x="18" y="88"/>
                  </a:cubicBezTo>
                  <a:cubicBezTo>
                    <a:pt x="18" y="83"/>
                    <a:pt x="21" y="85"/>
                    <a:pt x="20" y="82"/>
                  </a:cubicBezTo>
                  <a:cubicBezTo>
                    <a:pt x="20" y="79"/>
                    <a:pt x="22" y="77"/>
                    <a:pt x="20" y="77"/>
                  </a:cubicBezTo>
                  <a:cubicBezTo>
                    <a:pt x="18" y="77"/>
                    <a:pt x="20" y="76"/>
                    <a:pt x="19" y="73"/>
                  </a:cubicBezTo>
                  <a:cubicBezTo>
                    <a:pt x="18" y="70"/>
                    <a:pt x="18" y="68"/>
                    <a:pt x="17" y="66"/>
                  </a:cubicBezTo>
                  <a:cubicBezTo>
                    <a:pt x="16" y="65"/>
                    <a:pt x="17" y="62"/>
                    <a:pt x="18" y="59"/>
                  </a:cubicBezTo>
                  <a:cubicBezTo>
                    <a:pt x="19" y="56"/>
                    <a:pt x="19" y="58"/>
                    <a:pt x="20" y="57"/>
                  </a:cubicBezTo>
                  <a:cubicBezTo>
                    <a:pt x="21" y="55"/>
                    <a:pt x="18" y="51"/>
                    <a:pt x="20" y="49"/>
                  </a:cubicBezTo>
                  <a:cubicBezTo>
                    <a:pt x="21" y="48"/>
                    <a:pt x="21" y="44"/>
                    <a:pt x="22" y="43"/>
                  </a:cubicBezTo>
                  <a:cubicBezTo>
                    <a:pt x="24" y="42"/>
                    <a:pt x="23" y="43"/>
                    <a:pt x="25" y="38"/>
                  </a:cubicBezTo>
                  <a:cubicBezTo>
                    <a:pt x="26" y="33"/>
                    <a:pt x="30" y="38"/>
                    <a:pt x="28" y="33"/>
                  </a:cubicBezTo>
                  <a:cubicBezTo>
                    <a:pt x="26" y="30"/>
                    <a:pt x="28" y="22"/>
                    <a:pt x="27" y="21"/>
                  </a:cubicBezTo>
                  <a:cubicBezTo>
                    <a:pt x="26" y="18"/>
                    <a:pt x="31" y="16"/>
                    <a:pt x="32" y="16"/>
                  </a:cubicBezTo>
                  <a:cubicBezTo>
                    <a:pt x="34" y="15"/>
                    <a:pt x="34" y="12"/>
                    <a:pt x="34" y="10"/>
                  </a:cubicBezTo>
                  <a:cubicBezTo>
                    <a:pt x="35" y="9"/>
                    <a:pt x="35" y="8"/>
                    <a:pt x="34" y="7"/>
                  </a:cubicBezTo>
                  <a:cubicBezTo>
                    <a:pt x="36" y="6"/>
                    <a:pt x="36" y="4"/>
                    <a:pt x="37" y="3"/>
                  </a:cubicBezTo>
                  <a:cubicBezTo>
                    <a:pt x="39" y="2"/>
                    <a:pt x="38" y="1"/>
                    <a:pt x="39" y="0"/>
                  </a:cubicBezTo>
                  <a:cubicBezTo>
                    <a:pt x="40" y="0"/>
                    <a:pt x="40" y="3"/>
                    <a:pt x="43" y="3"/>
                  </a:cubicBezTo>
                  <a:cubicBezTo>
                    <a:pt x="46" y="2"/>
                    <a:pt x="48" y="2"/>
                    <a:pt x="49" y="7"/>
                  </a:cubicBezTo>
                  <a:cubicBezTo>
                    <a:pt x="50" y="3"/>
                    <a:pt x="51" y="2"/>
                    <a:pt x="52" y="2"/>
                  </a:cubicBezTo>
                  <a:cubicBezTo>
                    <a:pt x="54" y="2"/>
                    <a:pt x="55" y="2"/>
                    <a:pt x="56" y="2"/>
                  </a:cubicBezTo>
                  <a:cubicBezTo>
                    <a:pt x="57" y="2"/>
                    <a:pt x="57" y="3"/>
                    <a:pt x="58" y="4"/>
                  </a:cubicBezTo>
                  <a:cubicBezTo>
                    <a:pt x="59" y="5"/>
                    <a:pt x="59" y="4"/>
                    <a:pt x="60" y="7"/>
                  </a:cubicBezTo>
                  <a:cubicBezTo>
                    <a:pt x="62" y="11"/>
                    <a:pt x="65" y="11"/>
                    <a:pt x="66" y="13"/>
                  </a:cubicBezTo>
                  <a:cubicBezTo>
                    <a:pt x="67" y="15"/>
                    <a:pt x="70" y="14"/>
                    <a:pt x="73" y="17"/>
                  </a:cubicBezTo>
                  <a:cubicBezTo>
                    <a:pt x="77" y="20"/>
                    <a:pt x="79" y="21"/>
                    <a:pt x="81" y="21"/>
                  </a:cubicBezTo>
                  <a:cubicBezTo>
                    <a:pt x="82" y="21"/>
                    <a:pt x="85" y="24"/>
                    <a:pt x="84" y="25"/>
                  </a:cubicBezTo>
                  <a:cubicBezTo>
                    <a:pt x="82" y="28"/>
                    <a:pt x="84" y="28"/>
                    <a:pt x="82" y="29"/>
                  </a:cubicBezTo>
                  <a:cubicBezTo>
                    <a:pt x="80" y="30"/>
                    <a:pt x="82" y="31"/>
                    <a:pt x="81" y="33"/>
                  </a:cubicBezTo>
                  <a:cubicBezTo>
                    <a:pt x="80" y="35"/>
                    <a:pt x="78" y="35"/>
                    <a:pt x="79" y="36"/>
                  </a:cubicBezTo>
                  <a:cubicBezTo>
                    <a:pt x="79" y="38"/>
                    <a:pt x="79" y="37"/>
                    <a:pt x="82" y="37"/>
                  </a:cubicBezTo>
                  <a:cubicBezTo>
                    <a:pt x="86" y="37"/>
                    <a:pt x="88" y="40"/>
                    <a:pt x="91" y="38"/>
                  </a:cubicBezTo>
                  <a:cubicBezTo>
                    <a:pt x="93" y="35"/>
                    <a:pt x="94" y="40"/>
                    <a:pt x="95" y="37"/>
                  </a:cubicBezTo>
                  <a:cubicBezTo>
                    <a:pt x="95" y="34"/>
                    <a:pt x="98" y="34"/>
                    <a:pt x="99" y="31"/>
                  </a:cubicBezTo>
                  <a:cubicBezTo>
                    <a:pt x="99" y="28"/>
                    <a:pt x="100" y="29"/>
                    <a:pt x="99" y="25"/>
                  </a:cubicBezTo>
                  <a:cubicBezTo>
                    <a:pt x="101" y="26"/>
                    <a:pt x="102" y="22"/>
                    <a:pt x="104" y="27"/>
                  </a:cubicBezTo>
                  <a:cubicBezTo>
                    <a:pt x="105" y="31"/>
                    <a:pt x="105" y="35"/>
                    <a:pt x="102" y="37"/>
                  </a:cubicBezTo>
                  <a:cubicBezTo>
                    <a:pt x="99" y="39"/>
                    <a:pt x="95" y="41"/>
                    <a:pt x="92" y="46"/>
                  </a:cubicBezTo>
                  <a:cubicBezTo>
                    <a:pt x="88" y="51"/>
                    <a:pt x="88" y="53"/>
                    <a:pt x="87" y="53"/>
                  </a:cubicBezTo>
                  <a:cubicBezTo>
                    <a:pt x="85" y="54"/>
                    <a:pt x="85" y="55"/>
                    <a:pt x="84" y="56"/>
                  </a:cubicBezTo>
                  <a:close/>
                  <a:moveTo>
                    <a:pt x="27" y="236"/>
                  </a:moveTo>
                  <a:cubicBezTo>
                    <a:pt x="29" y="236"/>
                    <a:pt x="27" y="235"/>
                    <a:pt x="29" y="236"/>
                  </a:cubicBezTo>
                  <a:cubicBezTo>
                    <a:pt x="31" y="236"/>
                    <a:pt x="35" y="236"/>
                    <a:pt x="37" y="237"/>
                  </a:cubicBezTo>
                  <a:cubicBezTo>
                    <a:pt x="39" y="238"/>
                    <a:pt x="38" y="237"/>
                    <a:pt x="39" y="237"/>
                  </a:cubicBezTo>
                  <a:cubicBezTo>
                    <a:pt x="41" y="237"/>
                    <a:pt x="41" y="235"/>
                    <a:pt x="42" y="236"/>
                  </a:cubicBezTo>
                  <a:cubicBezTo>
                    <a:pt x="42" y="237"/>
                    <a:pt x="42" y="236"/>
                    <a:pt x="43" y="236"/>
                  </a:cubicBezTo>
                  <a:cubicBezTo>
                    <a:pt x="44" y="236"/>
                    <a:pt x="44" y="236"/>
                    <a:pt x="44" y="235"/>
                  </a:cubicBezTo>
                  <a:cubicBezTo>
                    <a:pt x="45" y="234"/>
                    <a:pt x="44" y="234"/>
                    <a:pt x="43" y="234"/>
                  </a:cubicBezTo>
                  <a:cubicBezTo>
                    <a:pt x="41" y="235"/>
                    <a:pt x="41" y="234"/>
                    <a:pt x="39" y="233"/>
                  </a:cubicBezTo>
                  <a:cubicBezTo>
                    <a:pt x="38" y="233"/>
                    <a:pt x="37" y="231"/>
                    <a:pt x="35" y="230"/>
                  </a:cubicBezTo>
                  <a:cubicBezTo>
                    <a:pt x="33" y="229"/>
                    <a:pt x="30" y="226"/>
                    <a:pt x="30" y="225"/>
                  </a:cubicBezTo>
                  <a:cubicBezTo>
                    <a:pt x="29" y="224"/>
                    <a:pt x="30" y="223"/>
                    <a:pt x="28" y="223"/>
                  </a:cubicBezTo>
                  <a:cubicBezTo>
                    <a:pt x="27" y="223"/>
                    <a:pt x="27" y="223"/>
                    <a:pt x="27" y="222"/>
                  </a:cubicBezTo>
                  <a:cubicBezTo>
                    <a:pt x="28" y="221"/>
                    <a:pt x="28" y="221"/>
                    <a:pt x="28" y="222"/>
                  </a:cubicBezTo>
                  <a:cubicBezTo>
                    <a:pt x="29" y="222"/>
                    <a:pt x="29" y="222"/>
                    <a:pt x="29" y="222"/>
                  </a:cubicBezTo>
                  <a:cubicBezTo>
                    <a:pt x="29" y="221"/>
                    <a:pt x="28" y="220"/>
                    <a:pt x="27" y="218"/>
                  </a:cubicBezTo>
                  <a:lnTo>
                    <a:pt x="27" y="236"/>
                  </a:lnTo>
                  <a:close/>
                  <a:moveTo>
                    <a:pt x="48" y="236"/>
                  </a:moveTo>
                  <a:cubicBezTo>
                    <a:pt x="49" y="235"/>
                    <a:pt x="49" y="236"/>
                    <a:pt x="50" y="236"/>
                  </a:cubicBezTo>
                  <a:cubicBezTo>
                    <a:pt x="51" y="235"/>
                    <a:pt x="50" y="236"/>
                    <a:pt x="51" y="235"/>
                  </a:cubicBezTo>
                  <a:cubicBezTo>
                    <a:pt x="52" y="235"/>
                    <a:pt x="52" y="234"/>
                    <a:pt x="51" y="235"/>
                  </a:cubicBezTo>
                  <a:cubicBezTo>
                    <a:pt x="50" y="235"/>
                    <a:pt x="50" y="234"/>
                    <a:pt x="48" y="235"/>
                  </a:cubicBezTo>
                  <a:cubicBezTo>
                    <a:pt x="48" y="235"/>
                    <a:pt x="46" y="235"/>
                    <a:pt x="47" y="236"/>
                  </a:cubicBezTo>
                  <a:cubicBezTo>
                    <a:pt x="48" y="236"/>
                    <a:pt x="48" y="236"/>
                    <a:pt x="48" y="236"/>
                  </a:cubicBezTo>
                  <a:close/>
                  <a:moveTo>
                    <a:pt x="31" y="239"/>
                  </a:moveTo>
                  <a:cubicBezTo>
                    <a:pt x="32" y="239"/>
                    <a:pt x="31" y="238"/>
                    <a:pt x="32" y="238"/>
                  </a:cubicBezTo>
                  <a:cubicBezTo>
                    <a:pt x="33" y="238"/>
                    <a:pt x="32" y="239"/>
                    <a:pt x="33" y="239"/>
                  </a:cubicBezTo>
                  <a:cubicBezTo>
                    <a:pt x="34" y="239"/>
                    <a:pt x="34" y="239"/>
                    <a:pt x="35" y="238"/>
                  </a:cubicBezTo>
                  <a:cubicBezTo>
                    <a:pt x="35" y="237"/>
                    <a:pt x="34" y="237"/>
                    <a:pt x="33" y="237"/>
                  </a:cubicBezTo>
                  <a:cubicBezTo>
                    <a:pt x="32" y="237"/>
                    <a:pt x="31" y="236"/>
                    <a:pt x="29" y="236"/>
                  </a:cubicBezTo>
                  <a:cubicBezTo>
                    <a:pt x="28" y="236"/>
                    <a:pt x="28" y="237"/>
                    <a:pt x="29" y="237"/>
                  </a:cubicBezTo>
                  <a:cubicBezTo>
                    <a:pt x="29" y="237"/>
                    <a:pt x="29" y="237"/>
                    <a:pt x="29" y="239"/>
                  </a:cubicBezTo>
                  <a:cubicBezTo>
                    <a:pt x="29" y="239"/>
                    <a:pt x="30" y="239"/>
                    <a:pt x="31" y="239"/>
                  </a:cubicBezTo>
                  <a:close/>
                  <a:moveTo>
                    <a:pt x="36" y="239"/>
                  </a:moveTo>
                  <a:cubicBezTo>
                    <a:pt x="36" y="238"/>
                    <a:pt x="35" y="239"/>
                    <a:pt x="35" y="239"/>
                  </a:cubicBezTo>
                  <a:cubicBezTo>
                    <a:pt x="35" y="240"/>
                    <a:pt x="36" y="240"/>
                    <a:pt x="36" y="239"/>
                  </a:cubicBezTo>
                  <a:close/>
                  <a:moveTo>
                    <a:pt x="38" y="238"/>
                  </a:moveTo>
                  <a:cubicBezTo>
                    <a:pt x="37" y="238"/>
                    <a:pt x="36" y="239"/>
                    <a:pt x="37" y="239"/>
                  </a:cubicBezTo>
                  <a:cubicBezTo>
                    <a:pt x="38" y="239"/>
                    <a:pt x="38" y="239"/>
                    <a:pt x="38" y="238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66" name="Freeform 20268">
              <a:extLst>
                <a:ext uri="{FF2B5EF4-FFF2-40B4-BE49-F238E27FC236}">
                  <a16:creationId xmlns:a16="http://schemas.microsoft.com/office/drawing/2014/main" id="{5DB2A92E-4BD9-45EC-B431-0CDC58B6C0B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3212" y="5939632"/>
              <a:ext cx="45796" cy="41981"/>
            </a:xfrm>
            <a:custGeom>
              <a:avLst/>
              <a:gdLst/>
              <a:ahLst/>
              <a:cxnLst>
                <a:cxn ang="0">
                  <a:pos x="1" y="9"/>
                </a:cxn>
                <a:cxn ang="0">
                  <a:pos x="1" y="6"/>
                </a:cxn>
                <a:cxn ang="0">
                  <a:pos x="1" y="2"/>
                </a:cxn>
                <a:cxn ang="0">
                  <a:pos x="2" y="1"/>
                </a:cxn>
                <a:cxn ang="0">
                  <a:pos x="2" y="4"/>
                </a:cxn>
                <a:cxn ang="0">
                  <a:pos x="5" y="3"/>
                </a:cxn>
                <a:cxn ang="0">
                  <a:pos x="5" y="5"/>
                </a:cxn>
                <a:cxn ang="0">
                  <a:pos x="9" y="4"/>
                </a:cxn>
                <a:cxn ang="0">
                  <a:pos x="8" y="6"/>
                </a:cxn>
                <a:cxn ang="0">
                  <a:pos x="6" y="7"/>
                </a:cxn>
                <a:cxn ang="0">
                  <a:pos x="8" y="9"/>
                </a:cxn>
                <a:cxn ang="0">
                  <a:pos x="2" y="8"/>
                </a:cxn>
                <a:cxn ang="0">
                  <a:pos x="1" y="9"/>
                </a:cxn>
              </a:cxnLst>
              <a:rect l="0" t="0" r="r" b="b"/>
              <a:pathLst>
                <a:path w="10" h="9">
                  <a:moveTo>
                    <a:pt x="1" y="9"/>
                  </a:moveTo>
                  <a:cubicBezTo>
                    <a:pt x="0" y="8"/>
                    <a:pt x="2" y="7"/>
                    <a:pt x="1" y="6"/>
                  </a:cubicBezTo>
                  <a:cubicBezTo>
                    <a:pt x="0" y="5"/>
                    <a:pt x="0" y="3"/>
                    <a:pt x="1" y="2"/>
                  </a:cubicBezTo>
                  <a:cubicBezTo>
                    <a:pt x="1" y="1"/>
                    <a:pt x="1" y="0"/>
                    <a:pt x="2" y="1"/>
                  </a:cubicBezTo>
                  <a:cubicBezTo>
                    <a:pt x="3" y="2"/>
                    <a:pt x="1" y="3"/>
                    <a:pt x="2" y="4"/>
                  </a:cubicBezTo>
                  <a:cubicBezTo>
                    <a:pt x="4" y="5"/>
                    <a:pt x="5" y="1"/>
                    <a:pt x="5" y="3"/>
                  </a:cubicBezTo>
                  <a:cubicBezTo>
                    <a:pt x="5" y="5"/>
                    <a:pt x="3" y="5"/>
                    <a:pt x="5" y="5"/>
                  </a:cubicBezTo>
                  <a:cubicBezTo>
                    <a:pt x="7" y="5"/>
                    <a:pt x="8" y="3"/>
                    <a:pt x="9" y="4"/>
                  </a:cubicBezTo>
                  <a:cubicBezTo>
                    <a:pt x="10" y="4"/>
                    <a:pt x="10" y="7"/>
                    <a:pt x="8" y="6"/>
                  </a:cubicBezTo>
                  <a:cubicBezTo>
                    <a:pt x="6" y="6"/>
                    <a:pt x="5" y="7"/>
                    <a:pt x="6" y="7"/>
                  </a:cubicBezTo>
                  <a:cubicBezTo>
                    <a:pt x="6" y="7"/>
                    <a:pt x="10" y="8"/>
                    <a:pt x="8" y="9"/>
                  </a:cubicBezTo>
                  <a:cubicBezTo>
                    <a:pt x="5" y="9"/>
                    <a:pt x="3" y="7"/>
                    <a:pt x="2" y="8"/>
                  </a:cubicBezTo>
                  <a:cubicBezTo>
                    <a:pt x="2" y="9"/>
                    <a:pt x="1" y="9"/>
                    <a:pt x="1" y="9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67" name="Freeform 20269">
              <a:extLst>
                <a:ext uri="{FF2B5EF4-FFF2-40B4-BE49-F238E27FC236}">
                  <a16:creationId xmlns:a16="http://schemas.microsoft.com/office/drawing/2014/main" id="{82B55939-8211-49A8-AA34-8EEF49470EE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88899" y="3102095"/>
              <a:ext cx="519037" cy="669789"/>
            </a:xfrm>
            <a:custGeom>
              <a:avLst/>
              <a:gdLst/>
              <a:ahLst/>
              <a:cxnLst>
                <a:cxn ang="0">
                  <a:pos x="35" y="108"/>
                </a:cxn>
                <a:cxn ang="0">
                  <a:pos x="26" y="92"/>
                </a:cxn>
                <a:cxn ang="0">
                  <a:pos x="34" y="93"/>
                </a:cxn>
                <a:cxn ang="0">
                  <a:pos x="67" y="79"/>
                </a:cxn>
                <a:cxn ang="0">
                  <a:pos x="73" y="78"/>
                </a:cxn>
                <a:cxn ang="0">
                  <a:pos x="80" y="76"/>
                </a:cxn>
                <a:cxn ang="0">
                  <a:pos x="84" y="72"/>
                </a:cxn>
                <a:cxn ang="0">
                  <a:pos x="88" y="69"/>
                </a:cxn>
                <a:cxn ang="0">
                  <a:pos x="93" y="48"/>
                </a:cxn>
                <a:cxn ang="0">
                  <a:pos x="90" y="30"/>
                </a:cxn>
                <a:cxn ang="0">
                  <a:pos x="88" y="34"/>
                </a:cxn>
                <a:cxn ang="0">
                  <a:pos x="83" y="41"/>
                </a:cxn>
                <a:cxn ang="0">
                  <a:pos x="70" y="63"/>
                </a:cxn>
                <a:cxn ang="0">
                  <a:pos x="67" y="61"/>
                </a:cxn>
                <a:cxn ang="0">
                  <a:pos x="59" y="70"/>
                </a:cxn>
                <a:cxn ang="0">
                  <a:pos x="40" y="79"/>
                </a:cxn>
                <a:cxn ang="0">
                  <a:pos x="44" y="80"/>
                </a:cxn>
                <a:cxn ang="0">
                  <a:pos x="57" y="78"/>
                </a:cxn>
                <a:cxn ang="0">
                  <a:pos x="59" y="84"/>
                </a:cxn>
                <a:cxn ang="0">
                  <a:pos x="34" y="90"/>
                </a:cxn>
                <a:cxn ang="0">
                  <a:pos x="34" y="99"/>
                </a:cxn>
                <a:cxn ang="0">
                  <a:pos x="38" y="100"/>
                </a:cxn>
                <a:cxn ang="0">
                  <a:pos x="41" y="88"/>
                </a:cxn>
                <a:cxn ang="0">
                  <a:pos x="35" y="84"/>
                </a:cxn>
                <a:cxn ang="0">
                  <a:pos x="30" y="88"/>
                </a:cxn>
                <a:cxn ang="0">
                  <a:pos x="34" y="92"/>
                </a:cxn>
                <a:cxn ang="0">
                  <a:pos x="54" y="87"/>
                </a:cxn>
                <a:cxn ang="0">
                  <a:pos x="52" y="81"/>
                </a:cxn>
                <a:cxn ang="0">
                  <a:pos x="46" y="84"/>
                </a:cxn>
                <a:cxn ang="0">
                  <a:pos x="47" y="91"/>
                </a:cxn>
                <a:cxn ang="0">
                  <a:pos x="76" y="54"/>
                </a:cxn>
                <a:cxn ang="0">
                  <a:pos x="90" y="28"/>
                </a:cxn>
                <a:cxn ang="0">
                  <a:pos x="100" y="26"/>
                </a:cxn>
                <a:cxn ang="0">
                  <a:pos x="115" y="16"/>
                </a:cxn>
                <a:cxn ang="0">
                  <a:pos x="108" y="12"/>
                </a:cxn>
                <a:cxn ang="0">
                  <a:pos x="93" y="4"/>
                </a:cxn>
                <a:cxn ang="0">
                  <a:pos x="89" y="18"/>
                </a:cxn>
                <a:cxn ang="0">
                  <a:pos x="85" y="31"/>
                </a:cxn>
                <a:cxn ang="0">
                  <a:pos x="57" y="81"/>
                </a:cxn>
                <a:cxn ang="0">
                  <a:pos x="50" y="66"/>
                </a:cxn>
                <a:cxn ang="0">
                  <a:pos x="23" y="132"/>
                </a:cxn>
                <a:cxn ang="0">
                  <a:pos x="21" y="135"/>
                </a:cxn>
                <a:cxn ang="0">
                  <a:pos x="27" y="124"/>
                </a:cxn>
                <a:cxn ang="0">
                  <a:pos x="31" y="120"/>
                </a:cxn>
                <a:cxn ang="0">
                  <a:pos x="1" y="148"/>
                </a:cxn>
                <a:cxn ang="0">
                  <a:pos x="3" y="146"/>
                </a:cxn>
                <a:cxn ang="0">
                  <a:pos x="9" y="144"/>
                </a:cxn>
              </a:cxnLst>
              <a:rect l="0" t="0" r="r" b="b"/>
              <a:pathLst>
                <a:path w="115" h="148">
                  <a:moveTo>
                    <a:pt x="35" y="108"/>
                  </a:moveTo>
                  <a:cubicBezTo>
                    <a:pt x="34" y="108"/>
                    <a:pt x="35" y="106"/>
                    <a:pt x="35" y="107"/>
                  </a:cubicBezTo>
                  <a:cubicBezTo>
                    <a:pt x="36" y="107"/>
                    <a:pt x="36" y="108"/>
                    <a:pt x="35" y="108"/>
                  </a:cubicBezTo>
                  <a:close/>
                  <a:moveTo>
                    <a:pt x="26" y="92"/>
                  </a:moveTo>
                  <a:cubicBezTo>
                    <a:pt x="27" y="92"/>
                    <a:pt x="27" y="91"/>
                    <a:pt x="26" y="91"/>
                  </a:cubicBezTo>
                  <a:cubicBezTo>
                    <a:pt x="26" y="91"/>
                    <a:pt x="25" y="92"/>
                    <a:pt x="26" y="92"/>
                  </a:cubicBezTo>
                  <a:close/>
                  <a:moveTo>
                    <a:pt x="34" y="93"/>
                  </a:moveTo>
                  <a:cubicBezTo>
                    <a:pt x="34" y="92"/>
                    <a:pt x="32" y="93"/>
                    <a:pt x="32" y="94"/>
                  </a:cubicBezTo>
                  <a:cubicBezTo>
                    <a:pt x="33" y="95"/>
                    <a:pt x="34" y="94"/>
                    <a:pt x="34" y="93"/>
                  </a:cubicBezTo>
                  <a:close/>
                  <a:moveTo>
                    <a:pt x="61" y="86"/>
                  </a:moveTo>
                  <a:cubicBezTo>
                    <a:pt x="63" y="88"/>
                    <a:pt x="64" y="84"/>
                    <a:pt x="65" y="82"/>
                  </a:cubicBezTo>
                  <a:cubicBezTo>
                    <a:pt x="67" y="80"/>
                    <a:pt x="70" y="81"/>
                    <a:pt x="67" y="79"/>
                  </a:cubicBezTo>
                  <a:cubicBezTo>
                    <a:pt x="65" y="78"/>
                    <a:pt x="68" y="74"/>
                    <a:pt x="68" y="76"/>
                  </a:cubicBezTo>
                  <a:cubicBezTo>
                    <a:pt x="68" y="79"/>
                    <a:pt x="71" y="76"/>
                    <a:pt x="69" y="78"/>
                  </a:cubicBezTo>
                  <a:cubicBezTo>
                    <a:pt x="68" y="80"/>
                    <a:pt x="71" y="78"/>
                    <a:pt x="73" y="78"/>
                  </a:cubicBezTo>
                  <a:cubicBezTo>
                    <a:pt x="75" y="79"/>
                    <a:pt x="74" y="79"/>
                    <a:pt x="76" y="77"/>
                  </a:cubicBezTo>
                  <a:cubicBezTo>
                    <a:pt x="77" y="75"/>
                    <a:pt x="78" y="74"/>
                    <a:pt x="78" y="77"/>
                  </a:cubicBezTo>
                  <a:cubicBezTo>
                    <a:pt x="77" y="80"/>
                    <a:pt x="79" y="79"/>
                    <a:pt x="80" y="76"/>
                  </a:cubicBezTo>
                  <a:cubicBezTo>
                    <a:pt x="80" y="74"/>
                    <a:pt x="80" y="73"/>
                    <a:pt x="82" y="74"/>
                  </a:cubicBezTo>
                  <a:cubicBezTo>
                    <a:pt x="84" y="76"/>
                    <a:pt x="82" y="74"/>
                    <a:pt x="83" y="72"/>
                  </a:cubicBezTo>
                  <a:cubicBezTo>
                    <a:pt x="84" y="71"/>
                    <a:pt x="85" y="71"/>
                    <a:pt x="84" y="72"/>
                  </a:cubicBezTo>
                  <a:cubicBezTo>
                    <a:pt x="84" y="74"/>
                    <a:pt x="83" y="78"/>
                    <a:pt x="84" y="76"/>
                  </a:cubicBezTo>
                  <a:cubicBezTo>
                    <a:pt x="85" y="74"/>
                    <a:pt x="86" y="76"/>
                    <a:pt x="87" y="73"/>
                  </a:cubicBezTo>
                  <a:cubicBezTo>
                    <a:pt x="87" y="69"/>
                    <a:pt x="91" y="74"/>
                    <a:pt x="88" y="69"/>
                  </a:cubicBezTo>
                  <a:cubicBezTo>
                    <a:pt x="85" y="65"/>
                    <a:pt x="91" y="62"/>
                    <a:pt x="89" y="57"/>
                  </a:cubicBezTo>
                  <a:cubicBezTo>
                    <a:pt x="89" y="54"/>
                    <a:pt x="90" y="51"/>
                    <a:pt x="92" y="53"/>
                  </a:cubicBezTo>
                  <a:cubicBezTo>
                    <a:pt x="94" y="54"/>
                    <a:pt x="91" y="51"/>
                    <a:pt x="93" y="48"/>
                  </a:cubicBezTo>
                  <a:cubicBezTo>
                    <a:pt x="95" y="45"/>
                    <a:pt x="96" y="41"/>
                    <a:pt x="93" y="39"/>
                  </a:cubicBezTo>
                  <a:cubicBezTo>
                    <a:pt x="91" y="36"/>
                    <a:pt x="91" y="33"/>
                    <a:pt x="92" y="32"/>
                  </a:cubicBezTo>
                  <a:cubicBezTo>
                    <a:pt x="92" y="30"/>
                    <a:pt x="91" y="31"/>
                    <a:pt x="90" y="30"/>
                  </a:cubicBezTo>
                  <a:cubicBezTo>
                    <a:pt x="89" y="29"/>
                    <a:pt x="88" y="33"/>
                    <a:pt x="90" y="32"/>
                  </a:cubicBezTo>
                  <a:cubicBezTo>
                    <a:pt x="92" y="31"/>
                    <a:pt x="91" y="35"/>
                    <a:pt x="90" y="34"/>
                  </a:cubicBezTo>
                  <a:cubicBezTo>
                    <a:pt x="89" y="33"/>
                    <a:pt x="88" y="36"/>
                    <a:pt x="88" y="34"/>
                  </a:cubicBezTo>
                  <a:cubicBezTo>
                    <a:pt x="88" y="31"/>
                    <a:pt x="86" y="31"/>
                    <a:pt x="86" y="34"/>
                  </a:cubicBezTo>
                  <a:cubicBezTo>
                    <a:pt x="86" y="37"/>
                    <a:pt x="83" y="34"/>
                    <a:pt x="84" y="37"/>
                  </a:cubicBezTo>
                  <a:cubicBezTo>
                    <a:pt x="85" y="41"/>
                    <a:pt x="83" y="40"/>
                    <a:pt x="83" y="41"/>
                  </a:cubicBezTo>
                  <a:cubicBezTo>
                    <a:pt x="83" y="42"/>
                    <a:pt x="86" y="40"/>
                    <a:pt x="83" y="48"/>
                  </a:cubicBezTo>
                  <a:cubicBezTo>
                    <a:pt x="82" y="54"/>
                    <a:pt x="80" y="54"/>
                    <a:pt x="78" y="58"/>
                  </a:cubicBezTo>
                  <a:cubicBezTo>
                    <a:pt x="75" y="62"/>
                    <a:pt x="73" y="61"/>
                    <a:pt x="70" y="63"/>
                  </a:cubicBezTo>
                  <a:cubicBezTo>
                    <a:pt x="68" y="65"/>
                    <a:pt x="70" y="62"/>
                    <a:pt x="69" y="61"/>
                  </a:cubicBezTo>
                  <a:cubicBezTo>
                    <a:pt x="68" y="61"/>
                    <a:pt x="72" y="60"/>
                    <a:pt x="71" y="58"/>
                  </a:cubicBezTo>
                  <a:cubicBezTo>
                    <a:pt x="70" y="57"/>
                    <a:pt x="67" y="59"/>
                    <a:pt x="67" y="61"/>
                  </a:cubicBezTo>
                  <a:cubicBezTo>
                    <a:pt x="68" y="64"/>
                    <a:pt x="63" y="68"/>
                    <a:pt x="63" y="69"/>
                  </a:cubicBezTo>
                  <a:cubicBezTo>
                    <a:pt x="64" y="70"/>
                    <a:pt x="64" y="72"/>
                    <a:pt x="61" y="72"/>
                  </a:cubicBezTo>
                  <a:cubicBezTo>
                    <a:pt x="58" y="73"/>
                    <a:pt x="61" y="71"/>
                    <a:pt x="59" y="70"/>
                  </a:cubicBezTo>
                  <a:cubicBezTo>
                    <a:pt x="58" y="70"/>
                    <a:pt x="50" y="74"/>
                    <a:pt x="49" y="72"/>
                  </a:cubicBezTo>
                  <a:cubicBezTo>
                    <a:pt x="48" y="70"/>
                    <a:pt x="47" y="72"/>
                    <a:pt x="44" y="75"/>
                  </a:cubicBezTo>
                  <a:cubicBezTo>
                    <a:pt x="41" y="79"/>
                    <a:pt x="41" y="76"/>
                    <a:pt x="40" y="79"/>
                  </a:cubicBezTo>
                  <a:cubicBezTo>
                    <a:pt x="39" y="81"/>
                    <a:pt x="37" y="79"/>
                    <a:pt x="37" y="81"/>
                  </a:cubicBezTo>
                  <a:cubicBezTo>
                    <a:pt x="37" y="84"/>
                    <a:pt x="40" y="82"/>
                    <a:pt x="42" y="83"/>
                  </a:cubicBezTo>
                  <a:cubicBezTo>
                    <a:pt x="45" y="84"/>
                    <a:pt x="43" y="81"/>
                    <a:pt x="44" y="80"/>
                  </a:cubicBezTo>
                  <a:cubicBezTo>
                    <a:pt x="46" y="80"/>
                    <a:pt x="45" y="81"/>
                    <a:pt x="47" y="81"/>
                  </a:cubicBezTo>
                  <a:cubicBezTo>
                    <a:pt x="49" y="80"/>
                    <a:pt x="51" y="80"/>
                    <a:pt x="53" y="79"/>
                  </a:cubicBezTo>
                  <a:cubicBezTo>
                    <a:pt x="56" y="78"/>
                    <a:pt x="53" y="77"/>
                    <a:pt x="57" y="78"/>
                  </a:cubicBezTo>
                  <a:cubicBezTo>
                    <a:pt x="60" y="79"/>
                    <a:pt x="60" y="77"/>
                    <a:pt x="61" y="78"/>
                  </a:cubicBezTo>
                  <a:cubicBezTo>
                    <a:pt x="61" y="80"/>
                    <a:pt x="59" y="80"/>
                    <a:pt x="59" y="81"/>
                  </a:cubicBezTo>
                  <a:cubicBezTo>
                    <a:pt x="59" y="82"/>
                    <a:pt x="58" y="83"/>
                    <a:pt x="59" y="84"/>
                  </a:cubicBezTo>
                  <a:cubicBezTo>
                    <a:pt x="61" y="85"/>
                    <a:pt x="59" y="85"/>
                    <a:pt x="62" y="86"/>
                  </a:cubicBezTo>
                  <a:lnTo>
                    <a:pt x="61" y="86"/>
                  </a:lnTo>
                  <a:close/>
                  <a:moveTo>
                    <a:pt x="34" y="90"/>
                  </a:moveTo>
                  <a:cubicBezTo>
                    <a:pt x="33" y="90"/>
                    <a:pt x="33" y="87"/>
                    <a:pt x="34" y="89"/>
                  </a:cubicBezTo>
                  <a:cubicBezTo>
                    <a:pt x="35" y="91"/>
                    <a:pt x="36" y="93"/>
                    <a:pt x="34" y="95"/>
                  </a:cubicBezTo>
                  <a:cubicBezTo>
                    <a:pt x="33" y="97"/>
                    <a:pt x="33" y="96"/>
                    <a:pt x="34" y="99"/>
                  </a:cubicBezTo>
                  <a:cubicBezTo>
                    <a:pt x="34" y="101"/>
                    <a:pt x="32" y="100"/>
                    <a:pt x="35" y="101"/>
                  </a:cubicBezTo>
                  <a:cubicBezTo>
                    <a:pt x="37" y="102"/>
                    <a:pt x="35" y="104"/>
                    <a:pt x="37" y="102"/>
                  </a:cubicBezTo>
                  <a:cubicBezTo>
                    <a:pt x="39" y="101"/>
                    <a:pt x="37" y="101"/>
                    <a:pt x="38" y="100"/>
                  </a:cubicBezTo>
                  <a:cubicBezTo>
                    <a:pt x="39" y="99"/>
                    <a:pt x="38" y="101"/>
                    <a:pt x="39" y="100"/>
                  </a:cubicBezTo>
                  <a:cubicBezTo>
                    <a:pt x="40" y="100"/>
                    <a:pt x="40" y="91"/>
                    <a:pt x="42" y="91"/>
                  </a:cubicBezTo>
                  <a:cubicBezTo>
                    <a:pt x="44" y="90"/>
                    <a:pt x="43" y="88"/>
                    <a:pt x="41" y="88"/>
                  </a:cubicBezTo>
                  <a:cubicBezTo>
                    <a:pt x="39" y="88"/>
                    <a:pt x="42" y="86"/>
                    <a:pt x="41" y="85"/>
                  </a:cubicBezTo>
                  <a:cubicBezTo>
                    <a:pt x="40" y="84"/>
                    <a:pt x="38" y="87"/>
                    <a:pt x="38" y="84"/>
                  </a:cubicBezTo>
                  <a:cubicBezTo>
                    <a:pt x="37" y="83"/>
                    <a:pt x="35" y="82"/>
                    <a:pt x="35" y="84"/>
                  </a:cubicBezTo>
                  <a:cubicBezTo>
                    <a:pt x="34" y="86"/>
                    <a:pt x="34" y="84"/>
                    <a:pt x="33" y="86"/>
                  </a:cubicBezTo>
                  <a:cubicBezTo>
                    <a:pt x="32" y="88"/>
                    <a:pt x="32" y="84"/>
                    <a:pt x="31" y="86"/>
                  </a:cubicBezTo>
                  <a:cubicBezTo>
                    <a:pt x="31" y="88"/>
                    <a:pt x="29" y="86"/>
                    <a:pt x="30" y="88"/>
                  </a:cubicBezTo>
                  <a:cubicBezTo>
                    <a:pt x="31" y="90"/>
                    <a:pt x="30" y="89"/>
                    <a:pt x="31" y="90"/>
                  </a:cubicBezTo>
                  <a:cubicBezTo>
                    <a:pt x="32" y="92"/>
                    <a:pt x="30" y="93"/>
                    <a:pt x="32" y="92"/>
                  </a:cubicBezTo>
                  <a:cubicBezTo>
                    <a:pt x="34" y="90"/>
                    <a:pt x="32" y="93"/>
                    <a:pt x="34" y="92"/>
                  </a:cubicBezTo>
                  <a:cubicBezTo>
                    <a:pt x="35" y="91"/>
                    <a:pt x="35" y="91"/>
                    <a:pt x="34" y="90"/>
                  </a:cubicBezTo>
                  <a:close/>
                  <a:moveTo>
                    <a:pt x="51" y="86"/>
                  </a:moveTo>
                  <a:cubicBezTo>
                    <a:pt x="53" y="85"/>
                    <a:pt x="54" y="89"/>
                    <a:pt x="54" y="87"/>
                  </a:cubicBezTo>
                  <a:cubicBezTo>
                    <a:pt x="55" y="84"/>
                    <a:pt x="57" y="85"/>
                    <a:pt x="57" y="83"/>
                  </a:cubicBezTo>
                  <a:cubicBezTo>
                    <a:pt x="56" y="82"/>
                    <a:pt x="57" y="82"/>
                    <a:pt x="56" y="81"/>
                  </a:cubicBezTo>
                  <a:cubicBezTo>
                    <a:pt x="55" y="80"/>
                    <a:pt x="54" y="80"/>
                    <a:pt x="52" y="81"/>
                  </a:cubicBezTo>
                  <a:cubicBezTo>
                    <a:pt x="50" y="82"/>
                    <a:pt x="51" y="83"/>
                    <a:pt x="50" y="83"/>
                  </a:cubicBezTo>
                  <a:cubicBezTo>
                    <a:pt x="49" y="82"/>
                    <a:pt x="48" y="84"/>
                    <a:pt x="48" y="83"/>
                  </a:cubicBezTo>
                  <a:cubicBezTo>
                    <a:pt x="48" y="81"/>
                    <a:pt x="48" y="81"/>
                    <a:pt x="46" y="84"/>
                  </a:cubicBezTo>
                  <a:cubicBezTo>
                    <a:pt x="45" y="86"/>
                    <a:pt x="42" y="87"/>
                    <a:pt x="44" y="87"/>
                  </a:cubicBezTo>
                  <a:cubicBezTo>
                    <a:pt x="46" y="87"/>
                    <a:pt x="44" y="88"/>
                    <a:pt x="46" y="90"/>
                  </a:cubicBezTo>
                  <a:cubicBezTo>
                    <a:pt x="47" y="91"/>
                    <a:pt x="44" y="91"/>
                    <a:pt x="47" y="91"/>
                  </a:cubicBezTo>
                  <a:cubicBezTo>
                    <a:pt x="49" y="92"/>
                    <a:pt x="48" y="87"/>
                    <a:pt x="51" y="86"/>
                  </a:cubicBezTo>
                  <a:close/>
                  <a:moveTo>
                    <a:pt x="77" y="55"/>
                  </a:moveTo>
                  <a:cubicBezTo>
                    <a:pt x="77" y="54"/>
                    <a:pt x="77" y="52"/>
                    <a:pt x="76" y="54"/>
                  </a:cubicBezTo>
                  <a:cubicBezTo>
                    <a:pt x="75" y="55"/>
                    <a:pt x="76" y="56"/>
                    <a:pt x="77" y="55"/>
                  </a:cubicBezTo>
                  <a:close/>
                  <a:moveTo>
                    <a:pt x="87" y="29"/>
                  </a:moveTo>
                  <a:cubicBezTo>
                    <a:pt x="88" y="26"/>
                    <a:pt x="88" y="29"/>
                    <a:pt x="90" y="28"/>
                  </a:cubicBezTo>
                  <a:cubicBezTo>
                    <a:pt x="93" y="27"/>
                    <a:pt x="85" y="26"/>
                    <a:pt x="86" y="23"/>
                  </a:cubicBezTo>
                  <a:cubicBezTo>
                    <a:pt x="88" y="20"/>
                    <a:pt x="88" y="25"/>
                    <a:pt x="91" y="23"/>
                  </a:cubicBezTo>
                  <a:cubicBezTo>
                    <a:pt x="93" y="21"/>
                    <a:pt x="94" y="22"/>
                    <a:pt x="100" y="26"/>
                  </a:cubicBezTo>
                  <a:cubicBezTo>
                    <a:pt x="103" y="28"/>
                    <a:pt x="102" y="21"/>
                    <a:pt x="105" y="20"/>
                  </a:cubicBezTo>
                  <a:cubicBezTo>
                    <a:pt x="107" y="19"/>
                    <a:pt x="109" y="20"/>
                    <a:pt x="111" y="19"/>
                  </a:cubicBezTo>
                  <a:cubicBezTo>
                    <a:pt x="114" y="17"/>
                    <a:pt x="115" y="17"/>
                    <a:pt x="115" y="16"/>
                  </a:cubicBezTo>
                  <a:cubicBezTo>
                    <a:pt x="114" y="15"/>
                    <a:pt x="113" y="18"/>
                    <a:pt x="111" y="15"/>
                  </a:cubicBezTo>
                  <a:cubicBezTo>
                    <a:pt x="110" y="12"/>
                    <a:pt x="113" y="9"/>
                    <a:pt x="112" y="9"/>
                  </a:cubicBezTo>
                  <a:cubicBezTo>
                    <a:pt x="111" y="10"/>
                    <a:pt x="110" y="13"/>
                    <a:pt x="108" y="12"/>
                  </a:cubicBezTo>
                  <a:cubicBezTo>
                    <a:pt x="106" y="12"/>
                    <a:pt x="108" y="11"/>
                    <a:pt x="105" y="11"/>
                  </a:cubicBezTo>
                  <a:cubicBezTo>
                    <a:pt x="102" y="10"/>
                    <a:pt x="98" y="5"/>
                    <a:pt x="96" y="3"/>
                  </a:cubicBezTo>
                  <a:cubicBezTo>
                    <a:pt x="94" y="0"/>
                    <a:pt x="91" y="1"/>
                    <a:pt x="93" y="4"/>
                  </a:cubicBezTo>
                  <a:cubicBezTo>
                    <a:pt x="95" y="8"/>
                    <a:pt x="92" y="8"/>
                    <a:pt x="93" y="10"/>
                  </a:cubicBezTo>
                  <a:cubicBezTo>
                    <a:pt x="94" y="12"/>
                    <a:pt x="91" y="13"/>
                    <a:pt x="91" y="15"/>
                  </a:cubicBezTo>
                  <a:cubicBezTo>
                    <a:pt x="92" y="16"/>
                    <a:pt x="92" y="19"/>
                    <a:pt x="89" y="18"/>
                  </a:cubicBezTo>
                  <a:cubicBezTo>
                    <a:pt x="87" y="16"/>
                    <a:pt x="85" y="16"/>
                    <a:pt x="87" y="18"/>
                  </a:cubicBezTo>
                  <a:cubicBezTo>
                    <a:pt x="88" y="20"/>
                    <a:pt x="81" y="23"/>
                    <a:pt x="84" y="25"/>
                  </a:cubicBezTo>
                  <a:cubicBezTo>
                    <a:pt x="87" y="27"/>
                    <a:pt x="83" y="29"/>
                    <a:pt x="85" y="31"/>
                  </a:cubicBezTo>
                  <a:cubicBezTo>
                    <a:pt x="85" y="31"/>
                    <a:pt x="85" y="32"/>
                    <a:pt x="87" y="29"/>
                  </a:cubicBezTo>
                  <a:close/>
                  <a:moveTo>
                    <a:pt x="59" y="79"/>
                  </a:moveTo>
                  <a:cubicBezTo>
                    <a:pt x="59" y="78"/>
                    <a:pt x="57" y="80"/>
                    <a:pt x="57" y="81"/>
                  </a:cubicBezTo>
                  <a:cubicBezTo>
                    <a:pt x="58" y="82"/>
                    <a:pt x="59" y="80"/>
                    <a:pt x="59" y="79"/>
                  </a:cubicBezTo>
                  <a:close/>
                  <a:moveTo>
                    <a:pt x="50" y="68"/>
                  </a:moveTo>
                  <a:cubicBezTo>
                    <a:pt x="50" y="68"/>
                    <a:pt x="50" y="66"/>
                    <a:pt x="50" y="66"/>
                  </a:cubicBezTo>
                  <a:cubicBezTo>
                    <a:pt x="49" y="67"/>
                    <a:pt x="49" y="68"/>
                    <a:pt x="50" y="68"/>
                  </a:cubicBezTo>
                  <a:close/>
                  <a:moveTo>
                    <a:pt x="21" y="135"/>
                  </a:moveTo>
                  <a:cubicBezTo>
                    <a:pt x="21" y="134"/>
                    <a:pt x="21" y="134"/>
                    <a:pt x="23" y="132"/>
                  </a:cubicBezTo>
                  <a:cubicBezTo>
                    <a:pt x="25" y="131"/>
                    <a:pt x="24" y="130"/>
                    <a:pt x="23" y="131"/>
                  </a:cubicBezTo>
                  <a:cubicBezTo>
                    <a:pt x="22" y="133"/>
                    <a:pt x="21" y="133"/>
                    <a:pt x="20" y="135"/>
                  </a:cubicBezTo>
                  <a:cubicBezTo>
                    <a:pt x="20" y="136"/>
                    <a:pt x="21" y="136"/>
                    <a:pt x="21" y="135"/>
                  </a:cubicBezTo>
                  <a:close/>
                  <a:moveTo>
                    <a:pt x="27" y="124"/>
                  </a:moveTo>
                  <a:cubicBezTo>
                    <a:pt x="27" y="123"/>
                    <a:pt x="26" y="124"/>
                    <a:pt x="27" y="125"/>
                  </a:cubicBezTo>
                  <a:cubicBezTo>
                    <a:pt x="27" y="126"/>
                    <a:pt x="28" y="125"/>
                    <a:pt x="27" y="124"/>
                  </a:cubicBezTo>
                  <a:close/>
                  <a:moveTo>
                    <a:pt x="31" y="120"/>
                  </a:moveTo>
                  <a:cubicBezTo>
                    <a:pt x="31" y="119"/>
                    <a:pt x="29" y="120"/>
                    <a:pt x="29" y="122"/>
                  </a:cubicBezTo>
                  <a:cubicBezTo>
                    <a:pt x="29" y="123"/>
                    <a:pt x="31" y="120"/>
                    <a:pt x="31" y="120"/>
                  </a:cubicBezTo>
                  <a:close/>
                  <a:moveTo>
                    <a:pt x="1" y="148"/>
                  </a:moveTo>
                  <a:cubicBezTo>
                    <a:pt x="1" y="147"/>
                    <a:pt x="0" y="146"/>
                    <a:pt x="0" y="147"/>
                  </a:cubicBezTo>
                  <a:cubicBezTo>
                    <a:pt x="0" y="148"/>
                    <a:pt x="1" y="148"/>
                    <a:pt x="1" y="148"/>
                  </a:cubicBezTo>
                  <a:close/>
                  <a:moveTo>
                    <a:pt x="3" y="146"/>
                  </a:moveTo>
                  <a:cubicBezTo>
                    <a:pt x="3" y="145"/>
                    <a:pt x="1" y="147"/>
                    <a:pt x="2" y="147"/>
                  </a:cubicBezTo>
                  <a:cubicBezTo>
                    <a:pt x="3" y="148"/>
                    <a:pt x="3" y="147"/>
                    <a:pt x="3" y="146"/>
                  </a:cubicBezTo>
                  <a:close/>
                  <a:moveTo>
                    <a:pt x="9" y="144"/>
                  </a:moveTo>
                  <a:cubicBezTo>
                    <a:pt x="8" y="144"/>
                    <a:pt x="7" y="144"/>
                    <a:pt x="8" y="145"/>
                  </a:cubicBezTo>
                  <a:cubicBezTo>
                    <a:pt x="8" y="145"/>
                    <a:pt x="9" y="145"/>
                    <a:pt x="9" y="144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68" name="Freeform 20270">
              <a:extLst>
                <a:ext uri="{FF2B5EF4-FFF2-40B4-BE49-F238E27FC236}">
                  <a16:creationId xmlns:a16="http://schemas.microsoft.com/office/drawing/2014/main" id="{794DAAFB-5ADD-4281-A0D8-811D1B5CA36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36828" y="1642300"/>
              <a:ext cx="4026361" cy="1608636"/>
            </a:xfrm>
            <a:custGeom>
              <a:avLst/>
              <a:gdLst/>
              <a:ahLst/>
              <a:cxnLst>
                <a:cxn ang="0">
                  <a:pos x="752" y="210"/>
                </a:cxn>
                <a:cxn ang="0">
                  <a:pos x="736" y="212"/>
                </a:cxn>
                <a:cxn ang="0">
                  <a:pos x="665" y="215"/>
                </a:cxn>
                <a:cxn ang="0">
                  <a:pos x="628" y="258"/>
                </a:cxn>
                <a:cxn ang="0">
                  <a:pos x="591" y="344"/>
                </a:cxn>
                <a:cxn ang="0">
                  <a:pos x="590" y="327"/>
                </a:cxn>
                <a:cxn ang="0">
                  <a:pos x="524" y="270"/>
                </a:cxn>
                <a:cxn ang="0">
                  <a:pos x="409" y="279"/>
                </a:cxn>
                <a:cxn ang="0">
                  <a:pos x="310" y="274"/>
                </a:cxn>
                <a:cxn ang="0">
                  <a:pos x="216" y="278"/>
                </a:cxn>
                <a:cxn ang="0">
                  <a:pos x="142" y="302"/>
                </a:cxn>
                <a:cxn ang="0">
                  <a:pos x="144" y="353"/>
                </a:cxn>
                <a:cxn ang="0">
                  <a:pos x="113" y="340"/>
                </a:cxn>
                <a:cxn ang="0">
                  <a:pos x="97" y="317"/>
                </a:cxn>
                <a:cxn ang="0">
                  <a:pos x="107" y="293"/>
                </a:cxn>
                <a:cxn ang="0">
                  <a:pos x="71" y="272"/>
                </a:cxn>
                <a:cxn ang="0">
                  <a:pos x="57" y="245"/>
                </a:cxn>
                <a:cxn ang="0">
                  <a:pos x="44" y="214"/>
                </a:cxn>
                <a:cxn ang="0">
                  <a:pos x="52" y="197"/>
                </a:cxn>
                <a:cxn ang="0">
                  <a:pos x="55" y="161"/>
                </a:cxn>
                <a:cxn ang="0">
                  <a:pos x="59" y="123"/>
                </a:cxn>
                <a:cxn ang="0">
                  <a:pos x="94" y="177"/>
                </a:cxn>
                <a:cxn ang="0">
                  <a:pos x="140" y="150"/>
                </a:cxn>
                <a:cxn ang="0">
                  <a:pos x="250" y="109"/>
                </a:cxn>
                <a:cxn ang="0">
                  <a:pos x="300" y="140"/>
                </a:cxn>
                <a:cxn ang="0">
                  <a:pos x="311" y="99"/>
                </a:cxn>
                <a:cxn ang="0">
                  <a:pos x="374" y="67"/>
                </a:cxn>
                <a:cxn ang="0">
                  <a:pos x="482" y="75"/>
                </a:cxn>
                <a:cxn ang="0">
                  <a:pos x="592" y="106"/>
                </a:cxn>
                <a:cxn ang="0">
                  <a:pos x="777" y="129"/>
                </a:cxn>
                <a:cxn ang="0">
                  <a:pos x="204" y="118"/>
                </a:cxn>
                <a:cxn ang="0">
                  <a:pos x="173" y="94"/>
                </a:cxn>
                <a:cxn ang="0">
                  <a:pos x="200" y="84"/>
                </a:cxn>
                <a:cxn ang="0">
                  <a:pos x="194" y="70"/>
                </a:cxn>
                <a:cxn ang="0">
                  <a:pos x="149" y="14"/>
                </a:cxn>
                <a:cxn ang="0">
                  <a:pos x="163" y="13"/>
                </a:cxn>
                <a:cxn ang="0">
                  <a:pos x="163" y="9"/>
                </a:cxn>
                <a:cxn ang="0">
                  <a:pos x="208" y="2"/>
                </a:cxn>
                <a:cxn ang="0">
                  <a:pos x="159" y="20"/>
                </a:cxn>
                <a:cxn ang="0">
                  <a:pos x="204" y="18"/>
                </a:cxn>
                <a:cxn ang="0">
                  <a:pos x="195" y="5"/>
                </a:cxn>
                <a:cxn ang="0">
                  <a:pos x="205" y="13"/>
                </a:cxn>
                <a:cxn ang="0">
                  <a:pos x="196" y="12"/>
                </a:cxn>
                <a:cxn ang="0">
                  <a:pos x="191" y="13"/>
                </a:cxn>
                <a:cxn ang="0">
                  <a:pos x="837" y="159"/>
                </a:cxn>
                <a:cxn ang="0">
                  <a:pos x="836" y="165"/>
                </a:cxn>
                <a:cxn ang="0">
                  <a:pos x="637" y="299"/>
                </a:cxn>
                <a:cxn ang="0">
                  <a:pos x="642" y="299"/>
                </a:cxn>
                <a:cxn ang="0">
                  <a:pos x="643" y="262"/>
                </a:cxn>
                <a:cxn ang="0">
                  <a:pos x="659" y="332"/>
                </a:cxn>
                <a:cxn ang="0">
                  <a:pos x="677" y="322"/>
                </a:cxn>
                <a:cxn ang="0">
                  <a:pos x="693" y="310"/>
                </a:cxn>
                <a:cxn ang="0">
                  <a:pos x="766" y="253"/>
                </a:cxn>
                <a:cxn ang="0">
                  <a:pos x="3" y="251"/>
                </a:cxn>
                <a:cxn ang="0">
                  <a:pos x="772" y="122"/>
                </a:cxn>
                <a:cxn ang="0">
                  <a:pos x="661" y="68"/>
                </a:cxn>
                <a:cxn ang="0">
                  <a:pos x="628" y="74"/>
                </a:cxn>
                <a:cxn ang="0">
                  <a:pos x="570" y="93"/>
                </a:cxn>
                <a:cxn ang="0">
                  <a:pos x="420" y="42"/>
                </a:cxn>
                <a:cxn ang="0">
                  <a:pos x="411" y="22"/>
                </a:cxn>
                <a:cxn ang="0">
                  <a:pos x="404" y="16"/>
                </a:cxn>
                <a:cxn ang="0">
                  <a:pos x="375" y="9"/>
                </a:cxn>
              </a:cxnLst>
              <a:rect l="0" t="0" r="r" b="b"/>
              <a:pathLst>
                <a:path w="892" h="356">
                  <a:moveTo>
                    <a:pt x="836" y="165"/>
                  </a:moveTo>
                  <a:cubicBezTo>
                    <a:pt x="836" y="166"/>
                    <a:pt x="835" y="166"/>
                    <a:pt x="834" y="167"/>
                  </a:cubicBezTo>
                  <a:cubicBezTo>
                    <a:pt x="830" y="173"/>
                    <a:pt x="821" y="167"/>
                    <a:pt x="822" y="171"/>
                  </a:cubicBezTo>
                  <a:cubicBezTo>
                    <a:pt x="824" y="177"/>
                    <a:pt x="826" y="169"/>
                    <a:pt x="829" y="177"/>
                  </a:cubicBezTo>
                  <a:cubicBezTo>
                    <a:pt x="831" y="184"/>
                    <a:pt x="836" y="185"/>
                    <a:pt x="832" y="189"/>
                  </a:cubicBezTo>
                  <a:cubicBezTo>
                    <a:pt x="829" y="192"/>
                    <a:pt x="829" y="185"/>
                    <a:pt x="815" y="190"/>
                  </a:cubicBezTo>
                  <a:cubicBezTo>
                    <a:pt x="807" y="192"/>
                    <a:pt x="802" y="198"/>
                    <a:pt x="796" y="201"/>
                  </a:cubicBezTo>
                  <a:cubicBezTo>
                    <a:pt x="781" y="209"/>
                    <a:pt x="788" y="214"/>
                    <a:pt x="784" y="210"/>
                  </a:cubicBezTo>
                  <a:cubicBezTo>
                    <a:pt x="780" y="205"/>
                    <a:pt x="775" y="202"/>
                    <a:pt x="766" y="210"/>
                  </a:cubicBezTo>
                  <a:cubicBezTo>
                    <a:pt x="758" y="217"/>
                    <a:pt x="769" y="201"/>
                    <a:pt x="760" y="208"/>
                  </a:cubicBezTo>
                  <a:cubicBezTo>
                    <a:pt x="753" y="213"/>
                    <a:pt x="758" y="208"/>
                    <a:pt x="752" y="210"/>
                  </a:cubicBezTo>
                  <a:cubicBezTo>
                    <a:pt x="747" y="212"/>
                    <a:pt x="752" y="215"/>
                    <a:pt x="744" y="222"/>
                  </a:cubicBezTo>
                  <a:cubicBezTo>
                    <a:pt x="736" y="228"/>
                    <a:pt x="753" y="224"/>
                    <a:pt x="746" y="232"/>
                  </a:cubicBezTo>
                  <a:cubicBezTo>
                    <a:pt x="742" y="237"/>
                    <a:pt x="750" y="235"/>
                    <a:pt x="749" y="241"/>
                  </a:cubicBezTo>
                  <a:cubicBezTo>
                    <a:pt x="748" y="246"/>
                    <a:pt x="744" y="238"/>
                    <a:pt x="741" y="244"/>
                  </a:cubicBezTo>
                  <a:cubicBezTo>
                    <a:pt x="738" y="249"/>
                    <a:pt x="748" y="254"/>
                    <a:pt x="736" y="255"/>
                  </a:cubicBezTo>
                  <a:cubicBezTo>
                    <a:pt x="728" y="255"/>
                    <a:pt x="735" y="265"/>
                    <a:pt x="729" y="265"/>
                  </a:cubicBezTo>
                  <a:cubicBezTo>
                    <a:pt x="721" y="265"/>
                    <a:pt x="727" y="268"/>
                    <a:pt x="721" y="276"/>
                  </a:cubicBezTo>
                  <a:cubicBezTo>
                    <a:pt x="712" y="289"/>
                    <a:pt x="713" y="277"/>
                    <a:pt x="712" y="271"/>
                  </a:cubicBezTo>
                  <a:cubicBezTo>
                    <a:pt x="709" y="256"/>
                    <a:pt x="707" y="239"/>
                    <a:pt x="713" y="235"/>
                  </a:cubicBezTo>
                  <a:cubicBezTo>
                    <a:pt x="718" y="231"/>
                    <a:pt x="713" y="229"/>
                    <a:pt x="719" y="227"/>
                  </a:cubicBezTo>
                  <a:cubicBezTo>
                    <a:pt x="724" y="226"/>
                    <a:pt x="728" y="222"/>
                    <a:pt x="736" y="212"/>
                  </a:cubicBezTo>
                  <a:cubicBezTo>
                    <a:pt x="744" y="202"/>
                    <a:pt x="750" y="205"/>
                    <a:pt x="752" y="196"/>
                  </a:cubicBezTo>
                  <a:cubicBezTo>
                    <a:pt x="753" y="187"/>
                    <a:pt x="761" y="188"/>
                    <a:pt x="752" y="187"/>
                  </a:cubicBezTo>
                  <a:cubicBezTo>
                    <a:pt x="743" y="187"/>
                    <a:pt x="751" y="198"/>
                    <a:pt x="746" y="197"/>
                  </a:cubicBezTo>
                  <a:cubicBezTo>
                    <a:pt x="741" y="195"/>
                    <a:pt x="743" y="200"/>
                    <a:pt x="735" y="204"/>
                  </a:cubicBezTo>
                  <a:cubicBezTo>
                    <a:pt x="727" y="208"/>
                    <a:pt x="736" y="193"/>
                    <a:pt x="725" y="195"/>
                  </a:cubicBezTo>
                  <a:cubicBezTo>
                    <a:pt x="712" y="196"/>
                    <a:pt x="717" y="199"/>
                    <a:pt x="706" y="206"/>
                  </a:cubicBezTo>
                  <a:cubicBezTo>
                    <a:pt x="695" y="214"/>
                    <a:pt x="710" y="214"/>
                    <a:pt x="705" y="217"/>
                  </a:cubicBezTo>
                  <a:cubicBezTo>
                    <a:pt x="700" y="221"/>
                    <a:pt x="698" y="214"/>
                    <a:pt x="696" y="217"/>
                  </a:cubicBezTo>
                  <a:cubicBezTo>
                    <a:pt x="695" y="218"/>
                    <a:pt x="682" y="221"/>
                    <a:pt x="687" y="217"/>
                  </a:cubicBezTo>
                  <a:cubicBezTo>
                    <a:pt x="693" y="212"/>
                    <a:pt x="675" y="212"/>
                    <a:pt x="675" y="213"/>
                  </a:cubicBezTo>
                  <a:cubicBezTo>
                    <a:pt x="673" y="218"/>
                    <a:pt x="673" y="216"/>
                    <a:pt x="665" y="215"/>
                  </a:cubicBezTo>
                  <a:cubicBezTo>
                    <a:pt x="658" y="214"/>
                    <a:pt x="661" y="218"/>
                    <a:pt x="658" y="216"/>
                  </a:cubicBezTo>
                  <a:cubicBezTo>
                    <a:pt x="655" y="214"/>
                    <a:pt x="653" y="217"/>
                    <a:pt x="648" y="215"/>
                  </a:cubicBezTo>
                  <a:cubicBezTo>
                    <a:pt x="643" y="214"/>
                    <a:pt x="633" y="220"/>
                    <a:pt x="630" y="226"/>
                  </a:cubicBezTo>
                  <a:cubicBezTo>
                    <a:pt x="628" y="232"/>
                    <a:pt x="621" y="232"/>
                    <a:pt x="619" y="237"/>
                  </a:cubicBezTo>
                  <a:cubicBezTo>
                    <a:pt x="617" y="242"/>
                    <a:pt x="616" y="242"/>
                    <a:pt x="607" y="248"/>
                  </a:cubicBezTo>
                  <a:cubicBezTo>
                    <a:pt x="599" y="253"/>
                    <a:pt x="602" y="254"/>
                    <a:pt x="608" y="254"/>
                  </a:cubicBezTo>
                  <a:cubicBezTo>
                    <a:pt x="615" y="254"/>
                    <a:pt x="607" y="260"/>
                    <a:pt x="611" y="260"/>
                  </a:cubicBezTo>
                  <a:cubicBezTo>
                    <a:pt x="615" y="260"/>
                    <a:pt x="610" y="258"/>
                    <a:pt x="614" y="257"/>
                  </a:cubicBezTo>
                  <a:cubicBezTo>
                    <a:pt x="619" y="255"/>
                    <a:pt x="610" y="264"/>
                    <a:pt x="617" y="262"/>
                  </a:cubicBezTo>
                  <a:cubicBezTo>
                    <a:pt x="622" y="261"/>
                    <a:pt x="620" y="256"/>
                    <a:pt x="622" y="257"/>
                  </a:cubicBezTo>
                  <a:cubicBezTo>
                    <a:pt x="624" y="258"/>
                    <a:pt x="626" y="256"/>
                    <a:pt x="628" y="258"/>
                  </a:cubicBezTo>
                  <a:cubicBezTo>
                    <a:pt x="629" y="259"/>
                    <a:pt x="630" y="261"/>
                    <a:pt x="634" y="263"/>
                  </a:cubicBezTo>
                  <a:cubicBezTo>
                    <a:pt x="637" y="266"/>
                    <a:pt x="632" y="265"/>
                    <a:pt x="633" y="268"/>
                  </a:cubicBezTo>
                  <a:cubicBezTo>
                    <a:pt x="635" y="270"/>
                    <a:pt x="632" y="270"/>
                    <a:pt x="634" y="272"/>
                  </a:cubicBezTo>
                  <a:cubicBezTo>
                    <a:pt x="637" y="275"/>
                    <a:pt x="633" y="276"/>
                    <a:pt x="632" y="280"/>
                  </a:cubicBezTo>
                  <a:cubicBezTo>
                    <a:pt x="631" y="283"/>
                    <a:pt x="629" y="283"/>
                    <a:pt x="630" y="286"/>
                  </a:cubicBezTo>
                  <a:cubicBezTo>
                    <a:pt x="631" y="289"/>
                    <a:pt x="631" y="300"/>
                    <a:pt x="626" y="304"/>
                  </a:cubicBezTo>
                  <a:cubicBezTo>
                    <a:pt x="622" y="308"/>
                    <a:pt x="625" y="308"/>
                    <a:pt x="621" y="311"/>
                  </a:cubicBezTo>
                  <a:cubicBezTo>
                    <a:pt x="618" y="313"/>
                    <a:pt x="620" y="317"/>
                    <a:pt x="613" y="325"/>
                  </a:cubicBezTo>
                  <a:cubicBezTo>
                    <a:pt x="605" y="332"/>
                    <a:pt x="603" y="338"/>
                    <a:pt x="600" y="340"/>
                  </a:cubicBezTo>
                  <a:cubicBezTo>
                    <a:pt x="596" y="342"/>
                    <a:pt x="597" y="343"/>
                    <a:pt x="595" y="343"/>
                  </a:cubicBezTo>
                  <a:cubicBezTo>
                    <a:pt x="592" y="344"/>
                    <a:pt x="592" y="345"/>
                    <a:pt x="591" y="344"/>
                  </a:cubicBezTo>
                  <a:cubicBezTo>
                    <a:pt x="590" y="344"/>
                    <a:pt x="589" y="343"/>
                    <a:pt x="588" y="343"/>
                  </a:cubicBezTo>
                  <a:cubicBezTo>
                    <a:pt x="586" y="343"/>
                    <a:pt x="588" y="340"/>
                    <a:pt x="586" y="341"/>
                  </a:cubicBezTo>
                  <a:cubicBezTo>
                    <a:pt x="584" y="343"/>
                    <a:pt x="586" y="340"/>
                    <a:pt x="585" y="340"/>
                  </a:cubicBezTo>
                  <a:cubicBezTo>
                    <a:pt x="583" y="340"/>
                    <a:pt x="584" y="341"/>
                    <a:pt x="583" y="343"/>
                  </a:cubicBezTo>
                  <a:cubicBezTo>
                    <a:pt x="582" y="345"/>
                    <a:pt x="582" y="345"/>
                    <a:pt x="580" y="345"/>
                  </a:cubicBezTo>
                  <a:cubicBezTo>
                    <a:pt x="579" y="344"/>
                    <a:pt x="581" y="345"/>
                    <a:pt x="579" y="347"/>
                  </a:cubicBezTo>
                  <a:cubicBezTo>
                    <a:pt x="578" y="345"/>
                    <a:pt x="578" y="345"/>
                    <a:pt x="578" y="345"/>
                  </a:cubicBezTo>
                  <a:cubicBezTo>
                    <a:pt x="579" y="341"/>
                    <a:pt x="580" y="345"/>
                    <a:pt x="581" y="341"/>
                  </a:cubicBezTo>
                  <a:cubicBezTo>
                    <a:pt x="583" y="338"/>
                    <a:pt x="582" y="334"/>
                    <a:pt x="581" y="330"/>
                  </a:cubicBezTo>
                  <a:cubicBezTo>
                    <a:pt x="579" y="326"/>
                    <a:pt x="583" y="329"/>
                    <a:pt x="584" y="326"/>
                  </a:cubicBezTo>
                  <a:cubicBezTo>
                    <a:pt x="585" y="324"/>
                    <a:pt x="586" y="325"/>
                    <a:pt x="590" y="327"/>
                  </a:cubicBezTo>
                  <a:cubicBezTo>
                    <a:pt x="594" y="329"/>
                    <a:pt x="596" y="314"/>
                    <a:pt x="599" y="309"/>
                  </a:cubicBezTo>
                  <a:cubicBezTo>
                    <a:pt x="602" y="305"/>
                    <a:pt x="599" y="300"/>
                    <a:pt x="596" y="303"/>
                  </a:cubicBezTo>
                  <a:cubicBezTo>
                    <a:pt x="593" y="306"/>
                    <a:pt x="593" y="303"/>
                    <a:pt x="590" y="305"/>
                  </a:cubicBezTo>
                  <a:cubicBezTo>
                    <a:pt x="587" y="308"/>
                    <a:pt x="583" y="309"/>
                    <a:pt x="580" y="306"/>
                  </a:cubicBezTo>
                  <a:cubicBezTo>
                    <a:pt x="577" y="304"/>
                    <a:pt x="581" y="303"/>
                    <a:pt x="579" y="302"/>
                  </a:cubicBezTo>
                  <a:cubicBezTo>
                    <a:pt x="577" y="301"/>
                    <a:pt x="580" y="299"/>
                    <a:pt x="577" y="298"/>
                  </a:cubicBezTo>
                  <a:cubicBezTo>
                    <a:pt x="574" y="298"/>
                    <a:pt x="576" y="295"/>
                    <a:pt x="570" y="294"/>
                  </a:cubicBezTo>
                  <a:cubicBezTo>
                    <a:pt x="564" y="293"/>
                    <a:pt x="562" y="294"/>
                    <a:pt x="561" y="283"/>
                  </a:cubicBezTo>
                  <a:cubicBezTo>
                    <a:pt x="559" y="273"/>
                    <a:pt x="553" y="265"/>
                    <a:pt x="550" y="265"/>
                  </a:cubicBezTo>
                  <a:cubicBezTo>
                    <a:pt x="547" y="265"/>
                    <a:pt x="544" y="262"/>
                    <a:pt x="535" y="263"/>
                  </a:cubicBezTo>
                  <a:cubicBezTo>
                    <a:pt x="525" y="264"/>
                    <a:pt x="521" y="270"/>
                    <a:pt x="524" y="270"/>
                  </a:cubicBezTo>
                  <a:cubicBezTo>
                    <a:pt x="527" y="270"/>
                    <a:pt x="529" y="272"/>
                    <a:pt x="525" y="277"/>
                  </a:cubicBezTo>
                  <a:cubicBezTo>
                    <a:pt x="520" y="283"/>
                    <a:pt x="521" y="286"/>
                    <a:pt x="517" y="290"/>
                  </a:cubicBezTo>
                  <a:cubicBezTo>
                    <a:pt x="513" y="294"/>
                    <a:pt x="511" y="294"/>
                    <a:pt x="506" y="291"/>
                  </a:cubicBezTo>
                  <a:cubicBezTo>
                    <a:pt x="502" y="288"/>
                    <a:pt x="502" y="292"/>
                    <a:pt x="496" y="288"/>
                  </a:cubicBezTo>
                  <a:cubicBezTo>
                    <a:pt x="489" y="284"/>
                    <a:pt x="491" y="294"/>
                    <a:pt x="483" y="294"/>
                  </a:cubicBezTo>
                  <a:cubicBezTo>
                    <a:pt x="475" y="293"/>
                    <a:pt x="480" y="298"/>
                    <a:pt x="467" y="295"/>
                  </a:cubicBezTo>
                  <a:cubicBezTo>
                    <a:pt x="458" y="293"/>
                    <a:pt x="462" y="291"/>
                    <a:pt x="455" y="289"/>
                  </a:cubicBezTo>
                  <a:cubicBezTo>
                    <a:pt x="448" y="286"/>
                    <a:pt x="447" y="286"/>
                    <a:pt x="441" y="288"/>
                  </a:cubicBezTo>
                  <a:cubicBezTo>
                    <a:pt x="436" y="290"/>
                    <a:pt x="431" y="286"/>
                    <a:pt x="431" y="281"/>
                  </a:cubicBezTo>
                  <a:cubicBezTo>
                    <a:pt x="431" y="276"/>
                    <a:pt x="428" y="280"/>
                    <a:pt x="420" y="276"/>
                  </a:cubicBezTo>
                  <a:cubicBezTo>
                    <a:pt x="411" y="273"/>
                    <a:pt x="413" y="273"/>
                    <a:pt x="409" y="279"/>
                  </a:cubicBezTo>
                  <a:cubicBezTo>
                    <a:pt x="405" y="284"/>
                    <a:pt x="411" y="284"/>
                    <a:pt x="410" y="288"/>
                  </a:cubicBezTo>
                  <a:cubicBezTo>
                    <a:pt x="408" y="293"/>
                    <a:pt x="391" y="290"/>
                    <a:pt x="390" y="287"/>
                  </a:cubicBezTo>
                  <a:cubicBezTo>
                    <a:pt x="389" y="283"/>
                    <a:pt x="385" y="287"/>
                    <a:pt x="382" y="285"/>
                  </a:cubicBezTo>
                  <a:cubicBezTo>
                    <a:pt x="379" y="283"/>
                    <a:pt x="375" y="285"/>
                    <a:pt x="369" y="288"/>
                  </a:cubicBezTo>
                  <a:cubicBezTo>
                    <a:pt x="363" y="291"/>
                    <a:pt x="367" y="292"/>
                    <a:pt x="363" y="293"/>
                  </a:cubicBezTo>
                  <a:cubicBezTo>
                    <a:pt x="358" y="295"/>
                    <a:pt x="359" y="292"/>
                    <a:pt x="356" y="296"/>
                  </a:cubicBezTo>
                  <a:cubicBezTo>
                    <a:pt x="353" y="297"/>
                    <a:pt x="353" y="297"/>
                    <a:pt x="353" y="297"/>
                  </a:cubicBezTo>
                  <a:cubicBezTo>
                    <a:pt x="348" y="293"/>
                    <a:pt x="353" y="289"/>
                    <a:pt x="349" y="292"/>
                  </a:cubicBezTo>
                  <a:cubicBezTo>
                    <a:pt x="344" y="296"/>
                    <a:pt x="342" y="292"/>
                    <a:pt x="337" y="285"/>
                  </a:cubicBezTo>
                  <a:cubicBezTo>
                    <a:pt x="331" y="279"/>
                    <a:pt x="328" y="287"/>
                    <a:pt x="321" y="281"/>
                  </a:cubicBezTo>
                  <a:cubicBezTo>
                    <a:pt x="315" y="276"/>
                    <a:pt x="319" y="293"/>
                    <a:pt x="310" y="274"/>
                  </a:cubicBezTo>
                  <a:cubicBezTo>
                    <a:pt x="303" y="261"/>
                    <a:pt x="295" y="260"/>
                    <a:pt x="297" y="258"/>
                  </a:cubicBezTo>
                  <a:cubicBezTo>
                    <a:pt x="299" y="256"/>
                    <a:pt x="300" y="252"/>
                    <a:pt x="292" y="258"/>
                  </a:cubicBezTo>
                  <a:cubicBezTo>
                    <a:pt x="284" y="263"/>
                    <a:pt x="278" y="263"/>
                    <a:pt x="281" y="260"/>
                  </a:cubicBezTo>
                  <a:cubicBezTo>
                    <a:pt x="284" y="257"/>
                    <a:pt x="281" y="259"/>
                    <a:pt x="277" y="257"/>
                  </a:cubicBezTo>
                  <a:cubicBezTo>
                    <a:pt x="273" y="255"/>
                    <a:pt x="270" y="260"/>
                    <a:pt x="268" y="252"/>
                  </a:cubicBezTo>
                  <a:cubicBezTo>
                    <a:pt x="266" y="245"/>
                    <a:pt x="264" y="250"/>
                    <a:pt x="261" y="248"/>
                  </a:cubicBezTo>
                  <a:cubicBezTo>
                    <a:pt x="257" y="245"/>
                    <a:pt x="256" y="249"/>
                    <a:pt x="250" y="251"/>
                  </a:cubicBezTo>
                  <a:cubicBezTo>
                    <a:pt x="245" y="254"/>
                    <a:pt x="225" y="258"/>
                    <a:pt x="219" y="258"/>
                  </a:cubicBezTo>
                  <a:cubicBezTo>
                    <a:pt x="213" y="258"/>
                    <a:pt x="215" y="263"/>
                    <a:pt x="220" y="265"/>
                  </a:cubicBezTo>
                  <a:cubicBezTo>
                    <a:pt x="225" y="267"/>
                    <a:pt x="211" y="267"/>
                    <a:pt x="215" y="270"/>
                  </a:cubicBezTo>
                  <a:cubicBezTo>
                    <a:pt x="219" y="274"/>
                    <a:pt x="205" y="273"/>
                    <a:pt x="216" y="278"/>
                  </a:cubicBezTo>
                  <a:cubicBezTo>
                    <a:pt x="222" y="280"/>
                    <a:pt x="217" y="287"/>
                    <a:pt x="212" y="284"/>
                  </a:cubicBezTo>
                  <a:cubicBezTo>
                    <a:pt x="208" y="281"/>
                    <a:pt x="211" y="288"/>
                    <a:pt x="205" y="284"/>
                  </a:cubicBezTo>
                  <a:cubicBezTo>
                    <a:pt x="199" y="279"/>
                    <a:pt x="199" y="284"/>
                    <a:pt x="196" y="282"/>
                  </a:cubicBezTo>
                  <a:cubicBezTo>
                    <a:pt x="193" y="280"/>
                    <a:pt x="192" y="282"/>
                    <a:pt x="190" y="285"/>
                  </a:cubicBezTo>
                  <a:cubicBezTo>
                    <a:pt x="186" y="288"/>
                    <a:pt x="181" y="279"/>
                    <a:pt x="176" y="279"/>
                  </a:cubicBezTo>
                  <a:cubicBezTo>
                    <a:pt x="171" y="278"/>
                    <a:pt x="172" y="275"/>
                    <a:pt x="168" y="277"/>
                  </a:cubicBezTo>
                  <a:cubicBezTo>
                    <a:pt x="165" y="280"/>
                    <a:pt x="164" y="274"/>
                    <a:pt x="162" y="278"/>
                  </a:cubicBezTo>
                  <a:cubicBezTo>
                    <a:pt x="159" y="281"/>
                    <a:pt x="152" y="283"/>
                    <a:pt x="152" y="287"/>
                  </a:cubicBezTo>
                  <a:cubicBezTo>
                    <a:pt x="152" y="291"/>
                    <a:pt x="151" y="293"/>
                    <a:pt x="147" y="287"/>
                  </a:cubicBezTo>
                  <a:cubicBezTo>
                    <a:pt x="145" y="285"/>
                    <a:pt x="140" y="292"/>
                    <a:pt x="142" y="294"/>
                  </a:cubicBezTo>
                  <a:cubicBezTo>
                    <a:pt x="144" y="297"/>
                    <a:pt x="138" y="301"/>
                    <a:pt x="142" y="302"/>
                  </a:cubicBezTo>
                  <a:cubicBezTo>
                    <a:pt x="145" y="304"/>
                    <a:pt x="143" y="307"/>
                    <a:pt x="145" y="307"/>
                  </a:cubicBezTo>
                  <a:cubicBezTo>
                    <a:pt x="147" y="306"/>
                    <a:pt x="147" y="306"/>
                    <a:pt x="151" y="311"/>
                  </a:cubicBezTo>
                  <a:cubicBezTo>
                    <a:pt x="156" y="316"/>
                    <a:pt x="148" y="314"/>
                    <a:pt x="153" y="317"/>
                  </a:cubicBezTo>
                  <a:cubicBezTo>
                    <a:pt x="152" y="320"/>
                    <a:pt x="152" y="319"/>
                    <a:pt x="152" y="320"/>
                  </a:cubicBezTo>
                  <a:cubicBezTo>
                    <a:pt x="152" y="322"/>
                    <a:pt x="151" y="319"/>
                    <a:pt x="148" y="322"/>
                  </a:cubicBezTo>
                  <a:cubicBezTo>
                    <a:pt x="145" y="325"/>
                    <a:pt x="144" y="328"/>
                    <a:pt x="142" y="330"/>
                  </a:cubicBezTo>
                  <a:cubicBezTo>
                    <a:pt x="139" y="332"/>
                    <a:pt x="145" y="331"/>
                    <a:pt x="145" y="335"/>
                  </a:cubicBezTo>
                  <a:cubicBezTo>
                    <a:pt x="145" y="339"/>
                    <a:pt x="147" y="332"/>
                    <a:pt x="146" y="339"/>
                  </a:cubicBezTo>
                  <a:cubicBezTo>
                    <a:pt x="145" y="345"/>
                    <a:pt x="148" y="344"/>
                    <a:pt x="151" y="351"/>
                  </a:cubicBezTo>
                  <a:cubicBezTo>
                    <a:pt x="150" y="352"/>
                    <a:pt x="149" y="353"/>
                    <a:pt x="148" y="354"/>
                  </a:cubicBezTo>
                  <a:cubicBezTo>
                    <a:pt x="148" y="355"/>
                    <a:pt x="145" y="356"/>
                    <a:pt x="144" y="353"/>
                  </a:cubicBezTo>
                  <a:cubicBezTo>
                    <a:pt x="144" y="351"/>
                    <a:pt x="143" y="353"/>
                    <a:pt x="142" y="351"/>
                  </a:cubicBezTo>
                  <a:cubicBezTo>
                    <a:pt x="142" y="349"/>
                    <a:pt x="141" y="352"/>
                    <a:pt x="140" y="350"/>
                  </a:cubicBezTo>
                  <a:cubicBezTo>
                    <a:pt x="137" y="349"/>
                    <a:pt x="137" y="349"/>
                    <a:pt x="136" y="348"/>
                  </a:cubicBezTo>
                  <a:cubicBezTo>
                    <a:pt x="135" y="347"/>
                    <a:pt x="138" y="345"/>
                    <a:pt x="136" y="345"/>
                  </a:cubicBezTo>
                  <a:cubicBezTo>
                    <a:pt x="134" y="345"/>
                    <a:pt x="134" y="344"/>
                    <a:pt x="133" y="344"/>
                  </a:cubicBezTo>
                  <a:cubicBezTo>
                    <a:pt x="132" y="343"/>
                    <a:pt x="132" y="345"/>
                    <a:pt x="130" y="344"/>
                  </a:cubicBezTo>
                  <a:cubicBezTo>
                    <a:pt x="129" y="343"/>
                    <a:pt x="128" y="346"/>
                    <a:pt x="126" y="345"/>
                  </a:cubicBezTo>
                  <a:cubicBezTo>
                    <a:pt x="125" y="344"/>
                    <a:pt x="128" y="344"/>
                    <a:pt x="125" y="343"/>
                  </a:cubicBezTo>
                  <a:cubicBezTo>
                    <a:pt x="122" y="342"/>
                    <a:pt x="122" y="341"/>
                    <a:pt x="121" y="341"/>
                  </a:cubicBezTo>
                  <a:cubicBezTo>
                    <a:pt x="120" y="341"/>
                    <a:pt x="119" y="339"/>
                    <a:pt x="117" y="340"/>
                  </a:cubicBezTo>
                  <a:cubicBezTo>
                    <a:pt x="114" y="342"/>
                    <a:pt x="115" y="340"/>
                    <a:pt x="113" y="340"/>
                  </a:cubicBezTo>
                  <a:cubicBezTo>
                    <a:pt x="111" y="340"/>
                    <a:pt x="111" y="338"/>
                    <a:pt x="110" y="338"/>
                  </a:cubicBezTo>
                  <a:cubicBezTo>
                    <a:pt x="109" y="338"/>
                    <a:pt x="107" y="338"/>
                    <a:pt x="106" y="339"/>
                  </a:cubicBezTo>
                  <a:cubicBezTo>
                    <a:pt x="99" y="332"/>
                    <a:pt x="103" y="334"/>
                    <a:pt x="99" y="333"/>
                  </a:cubicBezTo>
                  <a:cubicBezTo>
                    <a:pt x="95" y="331"/>
                    <a:pt x="98" y="331"/>
                    <a:pt x="95" y="330"/>
                  </a:cubicBezTo>
                  <a:cubicBezTo>
                    <a:pt x="92" y="330"/>
                    <a:pt x="94" y="329"/>
                    <a:pt x="91" y="327"/>
                  </a:cubicBezTo>
                  <a:cubicBezTo>
                    <a:pt x="87" y="326"/>
                    <a:pt x="90" y="326"/>
                    <a:pt x="90" y="325"/>
                  </a:cubicBezTo>
                  <a:cubicBezTo>
                    <a:pt x="89" y="323"/>
                    <a:pt x="91" y="325"/>
                    <a:pt x="92" y="325"/>
                  </a:cubicBezTo>
                  <a:cubicBezTo>
                    <a:pt x="94" y="325"/>
                    <a:pt x="95" y="327"/>
                    <a:pt x="94" y="324"/>
                  </a:cubicBezTo>
                  <a:cubicBezTo>
                    <a:pt x="94" y="323"/>
                    <a:pt x="95" y="323"/>
                    <a:pt x="95" y="321"/>
                  </a:cubicBezTo>
                  <a:cubicBezTo>
                    <a:pt x="96" y="319"/>
                    <a:pt x="97" y="319"/>
                    <a:pt x="98" y="320"/>
                  </a:cubicBezTo>
                  <a:cubicBezTo>
                    <a:pt x="100" y="320"/>
                    <a:pt x="98" y="317"/>
                    <a:pt x="97" y="317"/>
                  </a:cubicBezTo>
                  <a:cubicBezTo>
                    <a:pt x="95" y="318"/>
                    <a:pt x="94" y="315"/>
                    <a:pt x="95" y="315"/>
                  </a:cubicBezTo>
                  <a:cubicBezTo>
                    <a:pt x="99" y="315"/>
                    <a:pt x="97" y="314"/>
                    <a:pt x="101" y="313"/>
                  </a:cubicBezTo>
                  <a:cubicBezTo>
                    <a:pt x="103" y="312"/>
                    <a:pt x="103" y="310"/>
                    <a:pt x="101" y="311"/>
                  </a:cubicBezTo>
                  <a:cubicBezTo>
                    <a:pt x="98" y="313"/>
                    <a:pt x="100" y="310"/>
                    <a:pt x="97" y="312"/>
                  </a:cubicBezTo>
                  <a:cubicBezTo>
                    <a:pt x="96" y="306"/>
                    <a:pt x="100" y="309"/>
                    <a:pt x="100" y="307"/>
                  </a:cubicBezTo>
                  <a:cubicBezTo>
                    <a:pt x="101" y="305"/>
                    <a:pt x="105" y="307"/>
                    <a:pt x="106" y="305"/>
                  </a:cubicBezTo>
                  <a:cubicBezTo>
                    <a:pt x="107" y="304"/>
                    <a:pt x="106" y="302"/>
                    <a:pt x="105" y="301"/>
                  </a:cubicBezTo>
                  <a:cubicBezTo>
                    <a:pt x="104" y="300"/>
                    <a:pt x="105" y="299"/>
                    <a:pt x="106" y="299"/>
                  </a:cubicBezTo>
                  <a:cubicBezTo>
                    <a:pt x="108" y="299"/>
                    <a:pt x="107" y="298"/>
                    <a:pt x="106" y="298"/>
                  </a:cubicBezTo>
                  <a:cubicBezTo>
                    <a:pt x="105" y="298"/>
                    <a:pt x="105" y="297"/>
                    <a:pt x="107" y="296"/>
                  </a:cubicBezTo>
                  <a:cubicBezTo>
                    <a:pt x="108" y="295"/>
                    <a:pt x="107" y="295"/>
                    <a:pt x="107" y="293"/>
                  </a:cubicBezTo>
                  <a:cubicBezTo>
                    <a:pt x="107" y="292"/>
                    <a:pt x="105" y="294"/>
                    <a:pt x="104" y="292"/>
                  </a:cubicBezTo>
                  <a:cubicBezTo>
                    <a:pt x="103" y="290"/>
                    <a:pt x="101" y="292"/>
                    <a:pt x="100" y="291"/>
                  </a:cubicBezTo>
                  <a:cubicBezTo>
                    <a:pt x="98" y="288"/>
                    <a:pt x="97" y="291"/>
                    <a:pt x="95" y="289"/>
                  </a:cubicBezTo>
                  <a:cubicBezTo>
                    <a:pt x="93" y="288"/>
                    <a:pt x="94" y="285"/>
                    <a:pt x="91" y="287"/>
                  </a:cubicBezTo>
                  <a:cubicBezTo>
                    <a:pt x="87" y="289"/>
                    <a:pt x="87" y="286"/>
                    <a:pt x="84" y="287"/>
                  </a:cubicBezTo>
                  <a:cubicBezTo>
                    <a:pt x="82" y="288"/>
                    <a:pt x="84" y="284"/>
                    <a:pt x="82" y="282"/>
                  </a:cubicBezTo>
                  <a:cubicBezTo>
                    <a:pt x="80" y="279"/>
                    <a:pt x="80" y="281"/>
                    <a:pt x="78" y="280"/>
                  </a:cubicBezTo>
                  <a:cubicBezTo>
                    <a:pt x="76" y="280"/>
                    <a:pt x="78" y="280"/>
                    <a:pt x="76" y="278"/>
                  </a:cubicBezTo>
                  <a:cubicBezTo>
                    <a:pt x="75" y="277"/>
                    <a:pt x="79" y="276"/>
                    <a:pt x="77" y="275"/>
                  </a:cubicBezTo>
                  <a:cubicBezTo>
                    <a:pt x="74" y="274"/>
                    <a:pt x="76" y="270"/>
                    <a:pt x="74" y="272"/>
                  </a:cubicBezTo>
                  <a:cubicBezTo>
                    <a:pt x="72" y="273"/>
                    <a:pt x="73" y="270"/>
                    <a:pt x="71" y="272"/>
                  </a:cubicBezTo>
                  <a:cubicBezTo>
                    <a:pt x="69" y="273"/>
                    <a:pt x="67" y="271"/>
                    <a:pt x="67" y="273"/>
                  </a:cubicBezTo>
                  <a:cubicBezTo>
                    <a:pt x="66" y="275"/>
                    <a:pt x="64" y="274"/>
                    <a:pt x="63" y="273"/>
                  </a:cubicBezTo>
                  <a:cubicBezTo>
                    <a:pt x="61" y="270"/>
                    <a:pt x="64" y="270"/>
                    <a:pt x="62" y="267"/>
                  </a:cubicBezTo>
                  <a:cubicBezTo>
                    <a:pt x="61" y="266"/>
                    <a:pt x="62" y="264"/>
                    <a:pt x="63" y="265"/>
                  </a:cubicBezTo>
                  <a:cubicBezTo>
                    <a:pt x="66" y="267"/>
                    <a:pt x="66" y="265"/>
                    <a:pt x="68" y="264"/>
                  </a:cubicBezTo>
                  <a:cubicBezTo>
                    <a:pt x="70" y="263"/>
                    <a:pt x="67" y="263"/>
                    <a:pt x="67" y="262"/>
                  </a:cubicBezTo>
                  <a:cubicBezTo>
                    <a:pt x="67" y="259"/>
                    <a:pt x="62" y="262"/>
                    <a:pt x="64" y="259"/>
                  </a:cubicBezTo>
                  <a:cubicBezTo>
                    <a:pt x="65" y="258"/>
                    <a:pt x="61" y="259"/>
                    <a:pt x="60" y="255"/>
                  </a:cubicBezTo>
                  <a:cubicBezTo>
                    <a:pt x="60" y="252"/>
                    <a:pt x="57" y="253"/>
                    <a:pt x="59" y="251"/>
                  </a:cubicBezTo>
                  <a:cubicBezTo>
                    <a:pt x="61" y="250"/>
                    <a:pt x="58" y="250"/>
                    <a:pt x="59" y="247"/>
                  </a:cubicBezTo>
                  <a:cubicBezTo>
                    <a:pt x="60" y="245"/>
                    <a:pt x="58" y="246"/>
                    <a:pt x="57" y="245"/>
                  </a:cubicBezTo>
                  <a:cubicBezTo>
                    <a:pt x="57" y="244"/>
                    <a:pt x="55" y="243"/>
                    <a:pt x="53" y="245"/>
                  </a:cubicBezTo>
                  <a:cubicBezTo>
                    <a:pt x="50" y="246"/>
                    <a:pt x="53" y="242"/>
                    <a:pt x="49" y="243"/>
                  </a:cubicBezTo>
                  <a:cubicBezTo>
                    <a:pt x="46" y="243"/>
                    <a:pt x="48" y="241"/>
                    <a:pt x="45" y="242"/>
                  </a:cubicBezTo>
                  <a:cubicBezTo>
                    <a:pt x="45" y="242"/>
                    <a:pt x="46" y="240"/>
                    <a:pt x="44" y="238"/>
                  </a:cubicBezTo>
                  <a:cubicBezTo>
                    <a:pt x="43" y="236"/>
                    <a:pt x="44" y="236"/>
                    <a:pt x="43" y="236"/>
                  </a:cubicBezTo>
                  <a:cubicBezTo>
                    <a:pt x="42" y="236"/>
                    <a:pt x="43" y="234"/>
                    <a:pt x="43" y="233"/>
                  </a:cubicBezTo>
                  <a:cubicBezTo>
                    <a:pt x="44" y="232"/>
                    <a:pt x="42" y="232"/>
                    <a:pt x="41" y="230"/>
                  </a:cubicBezTo>
                  <a:cubicBezTo>
                    <a:pt x="42" y="227"/>
                    <a:pt x="44" y="229"/>
                    <a:pt x="42" y="226"/>
                  </a:cubicBezTo>
                  <a:cubicBezTo>
                    <a:pt x="40" y="223"/>
                    <a:pt x="43" y="225"/>
                    <a:pt x="41" y="222"/>
                  </a:cubicBezTo>
                  <a:cubicBezTo>
                    <a:pt x="40" y="218"/>
                    <a:pt x="43" y="220"/>
                    <a:pt x="43" y="217"/>
                  </a:cubicBezTo>
                  <a:cubicBezTo>
                    <a:pt x="43" y="215"/>
                    <a:pt x="46" y="216"/>
                    <a:pt x="44" y="214"/>
                  </a:cubicBezTo>
                  <a:cubicBezTo>
                    <a:pt x="45" y="213"/>
                    <a:pt x="43" y="211"/>
                    <a:pt x="45" y="212"/>
                  </a:cubicBezTo>
                  <a:cubicBezTo>
                    <a:pt x="47" y="214"/>
                    <a:pt x="45" y="210"/>
                    <a:pt x="48" y="211"/>
                  </a:cubicBezTo>
                  <a:cubicBezTo>
                    <a:pt x="50" y="213"/>
                    <a:pt x="48" y="209"/>
                    <a:pt x="52" y="210"/>
                  </a:cubicBezTo>
                  <a:cubicBezTo>
                    <a:pt x="55" y="211"/>
                    <a:pt x="55" y="211"/>
                    <a:pt x="56" y="210"/>
                  </a:cubicBezTo>
                  <a:cubicBezTo>
                    <a:pt x="56" y="209"/>
                    <a:pt x="54" y="210"/>
                    <a:pt x="54" y="209"/>
                  </a:cubicBezTo>
                  <a:cubicBezTo>
                    <a:pt x="53" y="207"/>
                    <a:pt x="50" y="209"/>
                    <a:pt x="49" y="208"/>
                  </a:cubicBezTo>
                  <a:cubicBezTo>
                    <a:pt x="48" y="206"/>
                    <a:pt x="48" y="208"/>
                    <a:pt x="47" y="206"/>
                  </a:cubicBezTo>
                  <a:cubicBezTo>
                    <a:pt x="45" y="204"/>
                    <a:pt x="48" y="207"/>
                    <a:pt x="47" y="205"/>
                  </a:cubicBezTo>
                  <a:cubicBezTo>
                    <a:pt x="47" y="204"/>
                    <a:pt x="48" y="204"/>
                    <a:pt x="48" y="204"/>
                  </a:cubicBezTo>
                  <a:cubicBezTo>
                    <a:pt x="47" y="203"/>
                    <a:pt x="45" y="206"/>
                    <a:pt x="43" y="205"/>
                  </a:cubicBezTo>
                  <a:cubicBezTo>
                    <a:pt x="45" y="203"/>
                    <a:pt x="47" y="202"/>
                    <a:pt x="52" y="197"/>
                  </a:cubicBezTo>
                  <a:cubicBezTo>
                    <a:pt x="58" y="192"/>
                    <a:pt x="61" y="188"/>
                    <a:pt x="62" y="186"/>
                  </a:cubicBezTo>
                  <a:cubicBezTo>
                    <a:pt x="63" y="184"/>
                    <a:pt x="62" y="185"/>
                    <a:pt x="61" y="183"/>
                  </a:cubicBezTo>
                  <a:cubicBezTo>
                    <a:pt x="60" y="181"/>
                    <a:pt x="57" y="180"/>
                    <a:pt x="55" y="179"/>
                  </a:cubicBezTo>
                  <a:cubicBezTo>
                    <a:pt x="53" y="177"/>
                    <a:pt x="57" y="177"/>
                    <a:pt x="58" y="175"/>
                  </a:cubicBezTo>
                  <a:cubicBezTo>
                    <a:pt x="58" y="173"/>
                    <a:pt x="54" y="173"/>
                    <a:pt x="55" y="172"/>
                  </a:cubicBezTo>
                  <a:cubicBezTo>
                    <a:pt x="55" y="171"/>
                    <a:pt x="54" y="171"/>
                    <a:pt x="55" y="170"/>
                  </a:cubicBezTo>
                  <a:cubicBezTo>
                    <a:pt x="57" y="169"/>
                    <a:pt x="53" y="169"/>
                    <a:pt x="52" y="167"/>
                  </a:cubicBezTo>
                  <a:cubicBezTo>
                    <a:pt x="52" y="166"/>
                    <a:pt x="55" y="166"/>
                    <a:pt x="53" y="165"/>
                  </a:cubicBezTo>
                  <a:cubicBezTo>
                    <a:pt x="52" y="164"/>
                    <a:pt x="53" y="165"/>
                    <a:pt x="53" y="163"/>
                  </a:cubicBezTo>
                  <a:cubicBezTo>
                    <a:pt x="53" y="162"/>
                    <a:pt x="54" y="162"/>
                    <a:pt x="53" y="162"/>
                  </a:cubicBezTo>
                  <a:cubicBezTo>
                    <a:pt x="53" y="161"/>
                    <a:pt x="53" y="161"/>
                    <a:pt x="55" y="161"/>
                  </a:cubicBezTo>
                  <a:cubicBezTo>
                    <a:pt x="56" y="161"/>
                    <a:pt x="52" y="152"/>
                    <a:pt x="50" y="151"/>
                  </a:cubicBezTo>
                  <a:cubicBezTo>
                    <a:pt x="48" y="149"/>
                    <a:pt x="52" y="146"/>
                    <a:pt x="54" y="144"/>
                  </a:cubicBezTo>
                  <a:cubicBezTo>
                    <a:pt x="56" y="142"/>
                    <a:pt x="54" y="143"/>
                    <a:pt x="52" y="140"/>
                  </a:cubicBezTo>
                  <a:cubicBezTo>
                    <a:pt x="50" y="137"/>
                    <a:pt x="48" y="141"/>
                    <a:pt x="47" y="136"/>
                  </a:cubicBezTo>
                  <a:cubicBezTo>
                    <a:pt x="46" y="133"/>
                    <a:pt x="49" y="134"/>
                    <a:pt x="48" y="132"/>
                  </a:cubicBezTo>
                  <a:cubicBezTo>
                    <a:pt x="48" y="131"/>
                    <a:pt x="44" y="133"/>
                    <a:pt x="49" y="130"/>
                  </a:cubicBezTo>
                  <a:cubicBezTo>
                    <a:pt x="50" y="131"/>
                    <a:pt x="50" y="130"/>
                    <a:pt x="51" y="128"/>
                  </a:cubicBezTo>
                  <a:cubicBezTo>
                    <a:pt x="51" y="127"/>
                    <a:pt x="54" y="127"/>
                    <a:pt x="55" y="126"/>
                  </a:cubicBezTo>
                  <a:cubicBezTo>
                    <a:pt x="56" y="125"/>
                    <a:pt x="55" y="125"/>
                    <a:pt x="57" y="125"/>
                  </a:cubicBezTo>
                  <a:cubicBezTo>
                    <a:pt x="58" y="126"/>
                    <a:pt x="60" y="126"/>
                    <a:pt x="59" y="124"/>
                  </a:cubicBezTo>
                  <a:cubicBezTo>
                    <a:pt x="59" y="124"/>
                    <a:pt x="59" y="124"/>
                    <a:pt x="59" y="123"/>
                  </a:cubicBezTo>
                  <a:cubicBezTo>
                    <a:pt x="67" y="126"/>
                    <a:pt x="62" y="120"/>
                    <a:pt x="68" y="123"/>
                  </a:cubicBezTo>
                  <a:cubicBezTo>
                    <a:pt x="74" y="125"/>
                    <a:pt x="66" y="125"/>
                    <a:pt x="74" y="128"/>
                  </a:cubicBezTo>
                  <a:cubicBezTo>
                    <a:pt x="83" y="130"/>
                    <a:pt x="80" y="125"/>
                    <a:pt x="90" y="131"/>
                  </a:cubicBezTo>
                  <a:cubicBezTo>
                    <a:pt x="100" y="138"/>
                    <a:pt x="99" y="135"/>
                    <a:pt x="108" y="141"/>
                  </a:cubicBezTo>
                  <a:cubicBezTo>
                    <a:pt x="118" y="147"/>
                    <a:pt x="115" y="151"/>
                    <a:pt x="106" y="156"/>
                  </a:cubicBezTo>
                  <a:cubicBezTo>
                    <a:pt x="97" y="161"/>
                    <a:pt x="87" y="154"/>
                    <a:pt x="77" y="153"/>
                  </a:cubicBezTo>
                  <a:cubicBezTo>
                    <a:pt x="67" y="151"/>
                    <a:pt x="66" y="144"/>
                    <a:pt x="67" y="148"/>
                  </a:cubicBezTo>
                  <a:cubicBezTo>
                    <a:pt x="68" y="152"/>
                    <a:pt x="73" y="153"/>
                    <a:pt x="78" y="157"/>
                  </a:cubicBezTo>
                  <a:cubicBezTo>
                    <a:pt x="83" y="161"/>
                    <a:pt x="75" y="162"/>
                    <a:pt x="79" y="165"/>
                  </a:cubicBezTo>
                  <a:cubicBezTo>
                    <a:pt x="82" y="168"/>
                    <a:pt x="77" y="171"/>
                    <a:pt x="84" y="172"/>
                  </a:cubicBezTo>
                  <a:cubicBezTo>
                    <a:pt x="90" y="173"/>
                    <a:pt x="89" y="180"/>
                    <a:pt x="94" y="177"/>
                  </a:cubicBezTo>
                  <a:cubicBezTo>
                    <a:pt x="100" y="173"/>
                    <a:pt x="93" y="174"/>
                    <a:pt x="89" y="170"/>
                  </a:cubicBezTo>
                  <a:cubicBezTo>
                    <a:pt x="85" y="167"/>
                    <a:pt x="87" y="164"/>
                    <a:pt x="97" y="168"/>
                  </a:cubicBezTo>
                  <a:cubicBezTo>
                    <a:pt x="106" y="173"/>
                    <a:pt x="113" y="172"/>
                    <a:pt x="107" y="166"/>
                  </a:cubicBezTo>
                  <a:cubicBezTo>
                    <a:pt x="102" y="160"/>
                    <a:pt x="106" y="161"/>
                    <a:pt x="115" y="155"/>
                  </a:cubicBezTo>
                  <a:cubicBezTo>
                    <a:pt x="124" y="149"/>
                    <a:pt x="129" y="163"/>
                    <a:pt x="128" y="158"/>
                  </a:cubicBezTo>
                  <a:cubicBezTo>
                    <a:pt x="127" y="152"/>
                    <a:pt x="133" y="151"/>
                    <a:pt x="128" y="148"/>
                  </a:cubicBezTo>
                  <a:cubicBezTo>
                    <a:pt x="122" y="144"/>
                    <a:pt x="131" y="140"/>
                    <a:pt x="126" y="136"/>
                  </a:cubicBezTo>
                  <a:cubicBezTo>
                    <a:pt x="121" y="131"/>
                    <a:pt x="127" y="135"/>
                    <a:pt x="133" y="135"/>
                  </a:cubicBezTo>
                  <a:cubicBezTo>
                    <a:pt x="139" y="134"/>
                    <a:pt x="143" y="142"/>
                    <a:pt x="139" y="142"/>
                  </a:cubicBezTo>
                  <a:cubicBezTo>
                    <a:pt x="135" y="142"/>
                    <a:pt x="129" y="145"/>
                    <a:pt x="134" y="147"/>
                  </a:cubicBezTo>
                  <a:cubicBezTo>
                    <a:pt x="138" y="149"/>
                    <a:pt x="135" y="153"/>
                    <a:pt x="140" y="150"/>
                  </a:cubicBezTo>
                  <a:cubicBezTo>
                    <a:pt x="144" y="148"/>
                    <a:pt x="145" y="154"/>
                    <a:pt x="147" y="146"/>
                  </a:cubicBezTo>
                  <a:cubicBezTo>
                    <a:pt x="149" y="138"/>
                    <a:pt x="151" y="143"/>
                    <a:pt x="164" y="137"/>
                  </a:cubicBezTo>
                  <a:cubicBezTo>
                    <a:pt x="177" y="130"/>
                    <a:pt x="184" y="129"/>
                    <a:pt x="181" y="131"/>
                  </a:cubicBezTo>
                  <a:cubicBezTo>
                    <a:pt x="177" y="134"/>
                    <a:pt x="177" y="141"/>
                    <a:pt x="185" y="136"/>
                  </a:cubicBezTo>
                  <a:cubicBezTo>
                    <a:pt x="193" y="130"/>
                    <a:pt x="192" y="138"/>
                    <a:pt x="198" y="134"/>
                  </a:cubicBezTo>
                  <a:cubicBezTo>
                    <a:pt x="204" y="130"/>
                    <a:pt x="207" y="128"/>
                    <a:pt x="207" y="134"/>
                  </a:cubicBezTo>
                  <a:cubicBezTo>
                    <a:pt x="207" y="139"/>
                    <a:pt x="217" y="132"/>
                    <a:pt x="214" y="129"/>
                  </a:cubicBezTo>
                  <a:cubicBezTo>
                    <a:pt x="209" y="124"/>
                    <a:pt x="218" y="120"/>
                    <a:pt x="237" y="128"/>
                  </a:cubicBezTo>
                  <a:cubicBezTo>
                    <a:pt x="255" y="135"/>
                    <a:pt x="252" y="141"/>
                    <a:pt x="257" y="135"/>
                  </a:cubicBezTo>
                  <a:cubicBezTo>
                    <a:pt x="261" y="128"/>
                    <a:pt x="242" y="128"/>
                    <a:pt x="247" y="120"/>
                  </a:cubicBezTo>
                  <a:cubicBezTo>
                    <a:pt x="252" y="113"/>
                    <a:pt x="239" y="113"/>
                    <a:pt x="250" y="109"/>
                  </a:cubicBezTo>
                  <a:cubicBezTo>
                    <a:pt x="257" y="106"/>
                    <a:pt x="255" y="92"/>
                    <a:pt x="261" y="94"/>
                  </a:cubicBezTo>
                  <a:cubicBezTo>
                    <a:pt x="266" y="95"/>
                    <a:pt x="278" y="91"/>
                    <a:pt x="278" y="99"/>
                  </a:cubicBezTo>
                  <a:cubicBezTo>
                    <a:pt x="278" y="106"/>
                    <a:pt x="268" y="105"/>
                    <a:pt x="274" y="109"/>
                  </a:cubicBezTo>
                  <a:cubicBezTo>
                    <a:pt x="279" y="114"/>
                    <a:pt x="277" y="118"/>
                    <a:pt x="276" y="126"/>
                  </a:cubicBezTo>
                  <a:cubicBezTo>
                    <a:pt x="275" y="133"/>
                    <a:pt x="281" y="133"/>
                    <a:pt x="280" y="139"/>
                  </a:cubicBezTo>
                  <a:cubicBezTo>
                    <a:pt x="280" y="145"/>
                    <a:pt x="278" y="141"/>
                    <a:pt x="274" y="148"/>
                  </a:cubicBezTo>
                  <a:cubicBezTo>
                    <a:pt x="271" y="155"/>
                    <a:pt x="254" y="153"/>
                    <a:pt x="267" y="155"/>
                  </a:cubicBezTo>
                  <a:cubicBezTo>
                    <a:pt x="279" y="157"/>
                    <a:pt x="273" y="154"/>
                    <a:pt x="279" y="151"/>
                  </a:cubicBezTo>
                  <a:cubicBezTo>
                    <a:pt x="285" y="149"/>
                    <a:pt x="281" y="146"/>
                    <a:pt x="286" y="143"/>
                  </a:cubicBezTo>
                  <a:cubicBezTo>
                    <a:pt x="291" y="141"/>
                    <a:pt x="281" y="135"/>
                    <a:pt x="290" y="132"/>
                  </a:cubicBezTo>
                  <a:cubicBezTo>
                    <a:pt x="300" y="129"/>
                    <a:pt x="302" y="135"/>
                    <a:pt x="300" y="140"/>
                  </a:cubicBezTo>
                  <a:cubicBezTo>
                    <a:pt x="299" y="145"/>
                    <a:pt x="302" y="140"/>
                    <a:pt x="303" y="138"/>
                  </a:cubicBezTo>
                  <a:cubicBezTo>
                    <a:pt x="304" y="136"/>
                    <a:pt x="307" y="135"/>
                    <a:pt x="299" y="130"/>
                  </a:cubicBezTo>
                  <a:cubicBezTo>
                    <a:pt x="292" y="126"/>
                    <a:pt x="282" y="133"/>
                    <a:pt x="283" y="129"/>
                  </a:cubicBezTo>
                  <a:cubicBezTo>
                    <a:pt x="283" y="125"/>
                    <a:pt x="278" y="125"/>
                    <a:pt x="283" y="120"/>
                  </a:cubicBezTo>
                  <a:cubicBezTo>
                    <a:pt x="287" y="115"/>
                    <a:pt x="285" y="115"/>
                    <a:pt x="281" y="109"/>
                  </a:cubicBezTo>
                  <a:cubicBezTo>
                    <a:pt x="275" y="102"/>
                    <a:pt x="291" y="106"/>
                    <a:pt x="288" y="98"/>
                  </a:cubicBezTo>
                  <a:cubicBezTo>
                    <a:pt x="287" y="92"/>
                    <a:pt x="289" y="93"/>
                    <a:pt x="292" y="97"/>
                  </a:cubicBezTo>
                  <a:cubicBezTo>
                    <a:pt x="294" y="101"/>
                    <a:pt x="286" y="109"/>
                    <a:pt x="294" y="110"/>
                  </a:cubicBezTo>
                  <a:cubicBezTo>
                    <a:pt x="301" y="111"/>
                    <a:pt x="306" y="110"/>
                    <a:pt x="298" y="107"/>
                  </a:cubicBezTo>
                  <a:cubicBezTo>
                    <a:pt x="290" y="105"/>
                    <a:pt x="295" y="101"/>
                    <a:pt x="300" y="103"/>
                  </a:cubicBezTo>
                  <a:cubicBezTo>
                    <a:pt x="303" y="104"/>
                    <a:pt x="299" y="97"/>
                    <a:pt x="311" y="99"/>
                  </a:cubicBezTo>
                  <a:cubicBezTo>
                    <a:pt x="322" y="100"/>
                    <a:pt x="319" y="105"/>
                    <a:pt x="327" y="105"/>
                  </a:cubicBezTo>
                  <a:cubicBezTo>
                    <a:pt x="336" y="105"/>
                    <a:pt x="322" y="115"/>
                    <a:pt x="329" y="112"/>
                  </a:cubicBezTo>
                  <a:cubicBezTo>
                    <a:pt x="336" y="110"/>
                    <a:pt x="326" y="124"/>
                    <a:pt x="333" y="118"/>
                  </a:cubicBezTo>
                  <a:cubicBezTo>
                    <a:pt x="339" y="113"/>
                    <a:pt x="329" y="114"/>
                    <a:pt x="333" y="107"/>
                  </a:cubicBezTo>
                  <a:cubicBezTo>
                    <a:pt x="336" y="101"/>
                    <a:pt x="327" y="106"/>
                    <a:pt x="326" y="101"/>
                  </a:cubicBezTo>
                  <a:cubicBezTo>
                    <a:pt x="326" y="97"/>
                    <a:pt x="315" y="100"/>
                    <a:pt x="319" y="95"/>
                  </a:cubicBezTo>
                  <a:cubicBezTo>
                    <a:pt x="322" y="89"/>
                    <a:pt x="313" y="93"/>
                    <a:pt x="317" y="89"/>
                  </a:cubicBezTo>
                  <a:cubicBezTo>
                    <a:pt x="320" y="84"/>
                    <a:pt x="333" y="87"/>
                    <a:pt x="344" y="85"/>
                  </a:cubicBezTo>
                  <a:cubicBezTo>
                    <a:pt x="351" y="83"/>
                    <a:pt x="354" y="81"/>
                    <a:pt x="349" y="81"/>
                  </a:cubicBezTo>
                  <a:cubicBezTo>
                    <a:pt x="343" y="80"/>
                    <a:pt x="344" y="72"/>
                    <a:pt x="353" y="71"/>
                  </a:cubicBezTo>
                  <a:cubicBezTo>
                    <a:pt x="363" y="71"/>
                    <a:pt x="354" y="68"/>
                    <a:pt x="374" y="67"/>
                  </a:cubicBezTo>
                  <a:cubicBezTo>
                    <a:pt x="393" y="65"/>
                    <a:pt x="373" y="63"/>
                    <a:pt x="391" y="61"/>
                  </a:cubicBezTo>
                  <a:cubicBezTo>
                    <a:pt x="410" y="58"/>
                    <a:pt x="394" y="64"/>
                    <a:pt x="408" y="61"/>
                  </a:cubicBezTo>
                  <a:cubicBezTo>
                    <a:pt x="422" y="58"/>
                    <a:pt x="405" y="58"/>
                    <a:pt x="420" y="57"/>
                  </a:cubicBezTo>
                  <a:cubicBezTo>
                    <a:pt x="427" y="57"/>
                    <a:pt x="418" y="54"/>
                    <a:pt x="434" y="47"/>
                  </a:cubicBezTo>
                  <a:cubicBezTo>
                    <a:pt x="444" y="43"/>
                    <a:pt x="455" y="48"/>
                    <a:pt x="450" y="49"/>
                  </a:cubicBezTo>
                  <a:cubicBezTo>
                    <a:pt x="444" y="51"/>
                    <a:pt x="440" y="52"/>
                    <a:pt x="452" y="53"/>
                  </a:cubicBezTo>
                  <a:cubicBezTo>
                    <a:pt x="465" y="53"/>
                    <a:pt x="445" y="59"/>
                    <a:pt x="456" y="58"/>
                  </a:cubicBezTo>
                  <a:cubicBezTo>
                    <a:pt x="463" y="57"/>
                    <a:pt x="460" y="54"/>
                    <a:pt x="466" y="55"/>
                  </a:cubicBezTo>
                  <a:cubicBezTo>
                    <a:pt x="472" y="57"/>
                    <a:pt x="476" y="53"/>
                    <a:pt x="480" y="57"/>
                  </a:cubicBezTo>
                  <a:cubicBezTo>
                    <a:pt x="485" y="61"/>
                    <a:pt x="488" y="59"/>
                    <a:pt x="490" y="62"/>
                  </a:cubicBezTo>
                  <a:cubicBezTo>
                    <a:pt x="492" y="66"/>
                    <a:pt x="492" y="72"/>
                    <a:pt x="482" y="75"/>
                  </a:cubicBezTo>
                  <a:cubicBezTo>
                    <a:pt x="471" y="78"/>
                    <a:pt x="474" y="80"/>
                    <a:pt x="462" y="85"/>
                  </a:cubicBezTo>
                  <a:cubicBezTo>
                    <a:pt x="450" y="90"/>
                    <a:pt x="450" y="92"/>
                    <a:pt x="462" y="90"/>
                  </a:cubicBezTo>
                  <a:cubicBezTo>
                    <a:pt x="475" y="88"/>
                    <a:pt x="467" y="85"/>
                    <a:pt x="474" y="83"/>
                  </a:cubicBezTo>
                  <a:cubicBezTo>
                    <a:pt x="481" y="82"/>
                    <a:pt x="480" y="87"/>
                    <a:pt x="485" y="84"/>
                  </a:cubicBezTo>
                  <a:cubicBezTo>
                    <a:pt x="490" y="81"/>
                    <a:pt x="486" y="88"/>
                    <a:pt x="493" y="87"/>
                  </a:cubicBezTo>
                  <a:cubicBezTo>
                    <a:pt x="500" y="86"/>
                    <a:pt x="507" y="86"/>
                    <a:pt x="515" y="87"/>
                  </a:cubicBezTo>
                  <a:cubicBezTo>
                    <a:pt x="523" y="88"/>
                    <a:pt x="503" y="91"/>
                    <a:pt x="527" y="93"/>
                  </a:cubicBezTo>
                  <a:cubicBezTo>
                    <a:pt x="543" y="94"/>
                    <a:pt x="554" y="98"/>
                    <a:pt x="559" y="102"/>
                  </a:cubicBezTo>
                  <a:cubicBezTo>
                    <a:pt x="565" y="107"/>
                    <a:pt x="556" y="97"/>
                    <a:pt x="562" y="99"/>
                  </a:cubicBezTo>
                  <a:cubicBezTo>
                    <a:pt x="567" y="101"/>
                    <a:pt x="568" y="104"/>
                    <a:pt x="577" y="112"/>
                  </a:cubicBezTo>
                  <a:cubicBezTo>
                    <a:pt x="586" y="120"/>
                    <a:pt x="584" y="100"/>
                    <a:pt x="592" y="106"/>
                  </a:cubicBezTo>
                  <a:cubicBezTo>
                    <a:pt x="600" y="112"/>
                    <a:pt x="600" y="104"/>
                    <a:pt x="609" y="106"/>
                  </a:cubicBezTo>
                  <a:cubicBezTo>
                    <a:pt x="617" y="109"/>
                    <a:pt x="613" y="104"/>
                    <a:pt x="624" y="107"/>
                  </a:cubicBezTo>
                  <a:cubicBezTo>
                    <a:pt x="634" y="110"/>
                    <a:pt x="616" y="98"/>
                    <a:pt x="626" y="98"/>
                  </a:cubicBezTo>
                  <a:cubicBezTo>
                    <a:pt x="636" y="98"/>
                    <a:pt x="626" y="92"/>
                    <a:pt x="635" y="95"/>
                  </a:cubicBezTo>
                  <a:cubicBezTo>
                    <a:pt x="644" y="97"/>
                    <a:pt x="646" y="95"/>
                    <a:pt x="658" y="98"/>
                  </a:cubicBezTo>
                  <a:cubicBezTo>
                    <a:pt x="670" y="101"/>
                    <a:pt x="670" y="98"/>
                    <a:pt x="677" y="101"/>
                  </a:cubicBezTo>
                  <a:cubicBezTo>
                    <a:pt x="684" y="104"/>
                    <a:pt x="683" y="116"/>
                    <a:pt x="703" y="112"/>
                  </a:cubicBezTo>
                  <a:cubicBezTo>
                    <a:pt x="724" y="108"/>
                    <a:pt x="734" y="116"/>
                    <a:pt x="732" y="120"/>
                  </a:cubicBezTo>
                  <a:cubicBezTo>
                    <a:pt x="730" y="123"/>
                    <a:pt x="731" y="127"/>
                    <a:pt x="744" y="124"/>
                  </a:cubicBezTo>
                  <a:cubicBezTo>
                    <a:pt x="757" y="121"/>
                    <a:pt x="759" y="129"/>
                    <a:pt x="769" y="125"/>
                  </a:cubicBezTo>
                  <a:cubicBezTo>
                    <a:pt x="779" y="122"/>
                    <a:pt x="771" y="129"/>
                    <a:pt x="777" y="129"/>
                  </a:cubicBezTo>
                  <a:cubicBezTo>
                    <a:pt x="783" y="129"/>
                    <a:pt x="780" y="137"/>
                    <a:pt x="787" y="131"/>
                  </a:cubicBezTo>
                  <a:cubicBezTo>
                    <a:pt x="795" y="125"/>
                    <a:pt x="781" y="129"/>
                    <a:pt x="786" y="122"/>
                  </a:cubicBezTo>
                  <a:cubicBezTo>
                    <a:pt x="790" y="115"/>
                    <a:pt x="786" y="121"/>
                    <a:pt x="802" y="122"/>
                  </a:cubicBezTo>
                  <a:cubicBezTo>
                    <a:pt x="817" y="123"/>
                    <a:pt x="809" y="122"/>
                    <a:pt x="820" y="125"/>
                  </a:cubicBezTo>
                  <a:cubicBezTo>
                    <a:pt x="826" y="126"/>
                    <a:pt x="831" y="128"/>
                    <a:pt x="836" y="131"/>
                  </a:cubicBezTo>
                  <a:lnTo>
                    <a:pt x="836" y="165"/>
                  </a:lnTo>
                  <a:close/>
                  <a:moveTo>
                    <a:pt x="206" y="122"/>
                  </a:moveTo>
                  <a:cubicBezTo>
                    <a:pt x="206" y="122"/>
                    <a:pt x="209" y="122"/>
                    <a:pt x="208" y="124"/>
                  </a:cubicBezTo>
                  <a:cubicBezTo>
                    <a:pt x="208" y="125"/>
                    <a:pt x="213" y="124"/>
                    <a:pt x="213" y="123"/>
                  </a:cubicBezTo>
                  <a:cubicBezTo>
                    <a:pt x="214" y="122"/>
                    <a:pt x="210" y="121"/>
                    <a:pt x="207" y="118"/>
                  </a:cubicBezTo>
                  <a:cubicBezTo>
                    <a:pt x="205" y="116"/>
                    <a:pt x="205" y="117"/>
                    <a:pt x="204" y="118"/>
                  </a:cubicBezTo>
                  <a:cubicBezTo>
                    <a:pt x="202" y="118"/>
                    <a:pt x="205" y="120"/>
                    <a:pt x="203" y="119"/>
                  </a:cubicBezTo>
                  <a:cubicBezTo>
                    <a:pt x="202" y="119"/>
                    <a:pt x="202" y="120"/>
                    <a:pt x="204" y="122"/>
                  </a:cubicBezTo>
                  <a:cubicBezTo>
                    <a:pt x="205" y="123"/>
                    <a:pt x="206" y="123"/>
                    <a:pt x="206" y="122"/>
                  </a:cubicBezTo>
                  <a:close/>
                  <a:moveTo>
                    <a:pt x="265" y="88"/>
                  </a:moveTo>
                  <a:cubicBezTo>
                    <a:pt x="261" y="89"/>
                    <a:pt x="260" y="93"/>
                    <a:pt x="268" y="92"/>
                  </a:cubicBezTo>
                  <a:cubicBezTo>
                    <a:pt x="275" y="91"/>
                    <a:pt x="269" y="86"/>
                    <a:pt x="265" y="88"/>
                  </a:cubicBezTo>
                  <a:close/>
                  <a:moveTo>
                    <a:pt x="190" y="108"/>
                  </a:moveTo>
                  <a:cubicBezTo>
                    <a:pt x="188" y="105"/>
                    <a:pt x="185" y="106"/>
                    <a:pt x="187" y="99"/>
                  </a:cubicBezTo>
                  <a:cubicBezTo>
                    <a:pt x="188" y="93"/>
                    <a:pt x="195" y="93"/>
                    <a:pt x="190" y="90"/>
                  </a:cubicBezTo>
                  <a:cubicBezTo>
                    <a:pt x="185" y="88"/>
                    <a:pt x="189" y="89"/>
                    <a:pt x="180" y="90"/>
                  </a:cubicBezTo>
                  <a:cubicBezTo>
                    <a:pt x="171" y="91"/>
                    <a:pt x="178" y="92"/>
                    <a:pt x="173" y="94"/>
                  </a:cubicBezTo>
                  <a:cubicBezTo>
                    <a:pt x="169" y="96"/>
                    <a:pt x="174" y="95"/>
                    <a:pt x="172" y="99"/>
                  </a:cubicBezTo>
                  <a:cubicBezTo>
                    <a:pt x="170" y="103"/>
                    <a:pt x="168" y="98"/>
                    <a:pt x="167" y="102"/>
                  </a:cubicBezTo>
                  <a:cubicBezTo>
                    <a:pt x="165" y="106"/>
                    <a:pt x="165" y="107"/>
                    <a:pt x="170" y="107"/>
                  </a:cubicBezTo>
                  <a:cubicBezTo>
                    <a:pt x="176" y="107"/>
                    <a:pt x="167" y="108"/>
                    <a:pt x="173" y="111"/>
                  </a:cubicBezTo>
                  <a:cubicBezTo>
                    <a:pt x="178" y="114"/>
                    <a:pt x="174" y="105"/>
                    <a:pt x="177" y="109"/>
                  </a:cubicBezTo>
                  <a:cubicBezTo>
                    <a:pt x="180" y="113"/>
                    <a:pt x="172" y="113"/>
                    <a:pt x="179" y="114"/>
                  </a:cubicBezTo>
                  <a:cubicBezTo>
                    <a:pt x="185" y="115"/>
                    <a:pt x="181" y="116"/>
                    <a:pt x="187" y="116"/>
                  </a:cubicBezTo>
                  <a:cubicBezTo>
                    <a:pt x="192" y="116"/>
                    <a:pt x="193" y="118"/>
                    <a:pt x="198" y="115"/>
                  </a:cubicBezTo>
                  <a:cubicBezTo>
                    <a:pt x="200" y="114"/>
                    <a:pt x="191" y="112"/>
                    <a:pt x="190" y="108"/>
                  </a:cubicBezTo>
                  <a:close/>
                  <a:moveTo>
                    <a:pt x="196" y="88"/>
                  </a:moveTo>
                  <a:cubicBezTo>
                    <a:pt x="196" y="86"/>
                    <a:pt x="199" y="88"/>
                    <a:pt x="200" y="84"/>
                  </a:cubicBezTo>
                  <a:cubicBezTo>
                    <a:pt x="201" y="81"/>
                    <a:pt x="204" y="82"/>
                    <a:pt x="204" y="80"/>
                  </a:cubicBezTo>
                  <a:cubicBezTo>
                    <a:pt x="204" y="78"/>
                    <a:pt x="204" y="78"/>
                    <a:pt x="211" y="76"/>
                  </a:cubicBezTo>
                  <a:cubicBezTo>
                    <a:pt x="217" y="74"/>
                    <a:pt x="210" y="74"/>
                    <a:pt x="220" y="69"/>
                  </a:cubicBezTo>
                  <a:cubicBezTo>
                    <a:pt x="230" y="65"/>
                    <a:pt x="247" y="63"/>
                    <a:pt x="255" y="59"/>
                  </a:cubicBezTo>
                  <a:cubicBezTo>
                    <a:pt x="263" y="55"/>
                    <a:pt x="254" y="51"/>
                    <a:pt x="246" y="54"/>
                  </a:cubicBezTo>
                  <a:cubicBezTo>
                    <a:pt x="238" y="56"/>
                    <a:pt x="243" y="56"/>
                    <a:pt x="237" y="58"/>
                  </a:cubicBezTo>
                  <a:cubicBezTo>
                    <a:pt x="231" y="60"/>
                    <a:pt x="235" y="57"/>
                    <a:pt x="228" y="60"/>
                  </a:cubicBezTo>
                  <a:cubicBezTo>
                    <a:pt x="221" y="63"/>
                    <a:pt x="225" y="59"/>
                    <a:pt x="218" y="60"/>
                  </a:cubicBezTo>
                  <a:cubicBezTo>
                    <a:pt x="212" y="60"/>
                    <a:pt x="218" y="62"/>
                    <a:pt x="214" y="62"/>
                  </a:cubicBezTo>
                  <a:cubicBezTo>
                    <a:pt x="210" y="62"/>
                    <a:pt x="201" y="65"/>
                    <a:pt x="199" y="69"/>
                  </a:cubicBezTo>
                  <a:cubicBezTo>
                    <a:pt x="196" y="72"/>
                    <a:pt x="197" y="68"/>
                    <a:pt x="194" y="70"/>
                  </a:cubicBezTo>
                  <a:cubicBezTo>
                    <a:pt x="191" y="73"/>
                    <a:pt x="192" y="69"/>
                    <a:pt x="190" y="71"/>
                  </a:cubicBezTo>
                  <a:cubicBezTo>
                    <a:pt x="187" y="73"/>
                    <a:pt x="192" y="73"/>
                    <a:pt x="190" y="74"/>
                  </a:cubicBezTo>
                  <a:cubicBezTo>
                    <a:pt x="187" y="75"/>
                    <a:pt x="193" y="76"/>
                    <a:pt x="189" y="76"/>
                  </a:cubicBezTo>
                  <a:cubicBezTo>
                    <a:pt x="185" y="77"/>
                    <a:pt x="187" y="81"/>
                    <a:pt x="182" y="83"/>
                  </a:cubicBezTo>
                  <a:cubicBezTo>
                    <a:pt x="177" y="85"/>
                    <a:pt x="176" y="87"/>
                    <a:pt x="180" y="87"/>
                  </a:cubicBezTo>
                  <a:cubicBezTo>
                    <a:pt x="184" y="86"/>
                    <a:pt x="177" y="90"/>
                    <a:pt x="182" y="89"/>
                  </a:cubicBezTo>
                  <a:cubicBezTo>
                    <a:pt x="187" y="87"/>
                    <a:pt x="187" y="87"/>
                    <a:pt x="191" y="90"/>
                  </a:cubicBezTo>
                  <a:cubicBezTo>
                    <a:pt x="192" y="91"/>
                    <a:pt x="196" y="91"/>
                    <a:pt x="196" y="88"/>
                  </a:cubicBezTo>
                  <a:close/>
                  <a:moveTo>
                    <a:pt x="136" y="15"/>
                  </a:moveTo>
                  <a:cubicBezTo>
                    <a:pt x="138" y="15"/>
                    <a:pt x="138" y="17"/>
                    <a:pt x="141" y="16"/>
                  </a:cubicBezTo>
                  <a:cubicBezTo>
                    <a:pt x="145" y="14"/>
                    <a:pt x="145" y="13"/>
                    <a:pt x="149" y="14"/>
                  </a:cubicBezTo>
                  <a:cubicBezTo>
                    <a:pt x="152" y="15"/>
                    <a:pt x="154" y="14"/>
                    <a:pt x="148" y="12"/>
                  </a:cubicBezTo>
                  <a:cubicBezTo>
                    <a:pt x="141" y="11"/>
                    <a:pt x="146" y="13"/>
                    <a:pt x="141" y="13"/>
                  </a:cubicBezTo>
                  <a:cubicBezTo>
                    <a:pt x="135" y="14"/>
                    <a:pt x="130" y="15"/>
                    <a:pt x="134" y="16"/>
                  </a:cubicBezTo>
                  <a:cubicBezTo>
                    <a:pt x="136" y="16"/>
                    <a:pt x="135" y="16"/>
                    <a:pt x="136" y="15"/>
                  </a:cubicBezTo>
                  <a:close/>
                  <a:moveTo>
                    <a:pt x="146" y="19"/>
                  </a:moveTo>
                  <a:cubicBezTo>
                    <a:pt x="149" y="18"/>
                    <a:pt x="145" y="21"/>
                    <a:pt x="149" y="20"/>
                  </a:cubicBezTo>
                  <a:cubicBezTo>
                    <a:pt x="153" y="19"/>
                    <a:pt x="152" y="21"/>
                    <a:pt x="154" y="19"/>
                  </a:cubicBezTo>
                  <a:cubicBezTo>
                    <a:pt x="155" y="18"/>
                    <a:pt x="151" y="19"/>
                    <a:pt x="152" y="18"/>
                  </a:cubicBezTo>
                  <a:cubicBezTo>
                    <a:pt x="154" y="17"/>
                    <a:pt x="156" y="18"/>
                    <a:pt x="157" y="16"/>
                  </a:cubicBezTo>
                  <a:cubicBezTo>
                    <a:pt x="159" y="15"/>
                    <a:pt x="160" y="16"/>
                    <a:pt x="165" y="15"/>
                  </a:cubicBezTo>
                  <a:cubicBezTo>
                    <a:pt x="170" y="14"/>
                    <a:pt x="167" y="12"/>
                    <a:pt x="163" y="13"/>
                  </a:cubicBezTo>
                  <a:cubicBezTo>
                    <a:pt x="159" y="14"/>
                    <a:pt x="165" y="12"/>
                    <a:pt x="161" y="12"/>
                  </a:cubicBezTo>
                  <a:cubicBezTo>
                    <a:pt x="157" y="11"/>
                    <a:pt x="153" y="13"/>
                    <a:pt x="154" y="13"/>
                  </a:cubicBezTo>
                  <a:cubicBezTo>
                    <a:pt x="156" y="14"/>
                    <a:pt x="157" y="16"/>
                    <a:pt x="151" y="16"/>
                  </a:cubicBezTo>
                  <a:cubicBezTo>
                    <a:pt x="146" y="16"/>
                    <a:pt x="144" y="16"/>
                    <a:pt x="146" y="17"/>
                  </a:cubicBezTo>
                  <a:cubicBezTo>
                    <a:pt x="149" y="18"/>
                    <a:pt x="146" y="18"/>
                    <a:pt x="144" y="18"/>
                  </a:cubicBezTo>
                  <a:cubicBezTo>
                    <a:pt x="142" y="17"/>
                    <a:pt x="139" y="17"/>
                    <a:pt x="142" y="19"/>
                  </a:cubicBezTo>
                  <a:cubicBezTo>
                    <a:pt x="144" y="20"/>
                    <a:pt x="144" y="19"/>
                    <a:pt x="146" y="19"/>
                  </a:cubicBezTo>
                  <a:close/>
                  <a:moveTo>
                    <a:pt x="178" y="18"/>
                  </a:moveTo>
                  <a:cubicBezTo>
                    <a:pt x="176" y="16"/>
                    <a:pt x="175" y="16"/>
                    <a:pt x="171" y="18"/>
                  </a:cubicBezTo>
                  <a:cubicBezTo>
                    <a:pt x="168" y="19"/>
                    <a:pt x="181" y="21"/>
                    <a:pt x="178" y="18"/>
                  </a:cubicBezTo>
                  <a:close/>
                  <a:moveTo>
                    <a:pt x="163" y="9"/>
                  </a:moveTo>
                  <a:cubicBezTo>
                    <a:pt x="166" y="8"/>
                    <a:pt x="163" y="7"/>
                    <a:pt x="161" y="9"/>
                  </a:cubicBezTo>
                  <a:cubicBezTo>
                    <a:pt x="158" y="11"/>
                    <a:pt x="161" y="10"/>
                    <a:pt x="163" y="9"/>
                  </a:cubicBezTo>
                  <a:close/>
                  <a:moveTo>
                    <a:pt x="231" y="13"/>
                  </a:moveTo>
                  <a:cubicBezTo>
                    <a:pt x="236" y="12"/>
                    <a:pt x="239" y="13"/>
                    <a:pt x="239" y="10"/>
                  </a:cubicBezTo>
                  <a:cubicBezTo>
                    <a:pt x="239" y="8"/>
                    <a:pt x="234" y="7"/>
                    <a:pt x="232" y="9"/>
                  </a:cubicBezTo>
                  <a:cubicBezTo>
                    <a:pt x="231" y="11"/>
                    <a:pt x="229" y="9"/>
                    <a:pt x="225" y="12"/>
                  </a:cubicBezTo>
                  <a:cubicBezTo>
                    <a:pt x="222" y="13"/>
                    <a:pt x="226" y="14"/>
                    <a:pt x="231" y="13"/>
                  </a:cubicBezTo>
                  <a:close/>
                  <a:moveTo>
                    <a:pt x="231" y="3"/>
                  </a:moveTo>
                  <a:cubicBezTo>
                    <a:pt x="232" y="2"/>
                    <a:pt x="225" y="2"/>
                    <a:pt x="222" y="3"/>
                  </a:cubicBezTo>
                  <a:cubicBezTo>
                    <a:pt x="221" y="3"/>
                    <a:pt x="229" y="5"/>
                    <a:pt x="231" y="3"/>
                  </a:cubicBezTo>
                  <a:close/>
                  <a:moveTo>
                    <a:pt x="208" y="2"/>
                  </a:moveTo>
                  <a:cubicBezTo>
                    <a:pt x="208" y="0"/>
                    <a:pt x="201" y="0"/>
                    <a:pt x="200" y="2"/>
                  </a:cubicBezTo>
                  <a:cubicBezTo>
                    <a:pt x="199" y="4"/>
                    <a:pt x="207" y="3"/>
                    <a:pt x="208" y="2"/>
                  </a:cubicBezTo>
                  <a:close/>
                  <a:moveTo>
                    <a:pt x="216" y="11"/>
                  </a:moveTo>
                  <a:cubicBezTo>
                    <a:pt x="219" y="11"/>
                    <a:pt x="224" y="7"/>
                    <a:pt x="215" y="9"/>
                  </a:cubicBezTo>
                  <a:cubicBezTo>
                    <a:pt x="208" y="11"/>
                    <a:pt x="213" y="12"/>
                    <a:pt x="216" y="11"/>
                  </a:cubicBezTo>
                  <a:close/>
                  <a:moveTo>
                    <a:pt x="215" y="16"/>
                  </a:moveTo>
                  <a:cubicBezTo>
                    <a:pt x="219" y="17"/>
                    <a:pt x="218" y="15"/>
                    <a:pt x="221" y="15"/>
                  </a:cubicBezTo>
                  <a:cubicBezTo>
                    <a:pt x="224" y="15"/>
                    <a:pt x="223" y="9"/>
                    <a:pt x="217" y="12"/>
                  </a:cubicBezTo>
                  <a:cubicBezTo>
                    <a:pt x="211" y="14"/>
                    <a:pt x="209" y="9"/>
                    <a:pt x="207" y="14"/>
                  </a:cubicBezTo>
                  <a:cubicBezTo>
                    <a:pt x="205" y="19"/>
                    <a:pt x="211" y="15"/>
                    <a:pt x="215" y="16"/>
                  </a:cubicBezTo>
                  <a:close/>
                  <a:moveTo>
                    <a:pt x="159" y="20"/>
                  </a:moveTo>
                  <a:cubicBezTo>
                    <a:pt x="161" y="19"/>
                    <a:pt x="161" y="18"/>
                    <a:pt x="158" y="19"/>
                  </a:cubicBezTo>
                  <a:cubicBezTo>
                    <a:pt x="155" y="19"/>
                    <a:pt x="157" y="22"/>
                    <a:pt x="159" y="20"/>
                  </a:cubicBezTo>
                  <a:close/>
                  <a:moveTo>
                    <a:pt x="165" y="22"/>
                  </a:moveTo>
                  <a:cubicBezTo>
                    <a:pt x="169" y="22"/>
                    <a:pt x="164" y="19"/>
                    <a:pt x="161" y="21"/>
                  </a:cubicBezTo>
                  <a:cubicBezTo>
                    <a:pt x="157" y="22"/>
                    <a:pt x="161" y="22"/>
                    <a:pt x="165" y="22"/>
                  </a:cubicBezTo>
                  <a:close/>
                  <a:moveTo>
                    <a:pt x="195" y="21"/>
                  </a:moveTo>
                  <a:cubicBezTo>
                    <a:pt x="198" y="21"/>
                    <a:pt x="196" y="17"/>
                    <a:pt x="194" y="18"/>
                  </a:cubicBezTo>
                  <a:cubicBezTo>
                    <a:pt x="192" y="18"/>
                    <a:pt x="189" y="17"/>
                    <a:pt x="189" y="19"/>
                  </a:cubicBezTo>
                  <a:cubicBezTo>
                    <a:pt x="188" y="22"/>
                    <a:pt x="191" y="20"/>
                    <a:pt x="195" y="21"/>
                  </a:cubicBezTo>
                  <a:close/>
                  <a:moveTo>
                    <a:pt x="200" y="20"/>
                  </a:moveTo>
                  <a:cubicBezTo>
                    <a:pt x="203" y="21"/>
                    <a:pt x="199" y="18"/>
                    <a:pt x="204" y="18"/>
                  </a:cubicBezTo>
                  <a:cubicBezTo>
                    <a:pt x="208" y="18"/>
                    <a:pt x="208" y="17"/>
                    <a:pt x="203" y="16"/>
                  </a:cubicBezTo>
                  <a:cubicBezTo>
                    <a:pt x="199" y="16"/>
                    <a:pt x="194" y="16"/>
                    <a:pt x="196" y="18"/>
                  </a:cubicBezTo>
                  <a:cubicBezTo>
                    <a:pt x="197" y="19"/>
                    <a:pt x="197" y="19"/>
                    <a:pt x="200" y="20"/>
                  </a:cubicBezTo>
                  <a:close/>
                  <a:moveTo>
                    <a:pt x="205" y="20"/>
                  </a:moveTo>
                  <a:cubicBezTo>
                    <a:pt x="202" y="22"/>
                    <a:pt x="206" y="22"/>
                    <a:pt x="209" y="22"/>
                  </a:cubicBezTo>
                  <a:cubicBezTo>
                    <a:pt x="213" y="21"/>
                    <a:pt x="209" y="20"/>
                    <a:pt x="206" y="20"/>
                  </a:cubicBezTo>
                  <a:lnTo>
                    <a:pt x="205" y="20"/>
                  </a:lnTo>
                  <a:close/>
                  <a:moveTo>
                    <a:pt x="196" y="6"/>
                  </a:moveTo>
                  <a:cubicBezTo>
                    <a:pt x="198" y="6"/>
                    <a:pt x="199" y="6"/>
                    <a:pt x="202" y="6"/>
                  </a:cubicBezTo>
                  <a:cubicBezTo>
                    <a:pt x="205" y="6"/>
                    <a:pt x="203" y="6"/>
                    <a:pt x="200" y="5"/>
                  </a:cubicBezTo>
                  <a:cubicBezTo>
                    <a:pt x="197" y="4"/>
                    <a:pt x="198" y="4"/>
                    <a:pt x="195" y="5"/>
                  </a:cubicBezTo>
                  <a:cubicBezTo>
                    <a:pt x="193" y="6"/>
                    <a:pt x="193" y="6"/>
                    <a:pt x="196" y="6"/>
                  </a:cubicBezTo>
                  <a:close/>
                  <a:moveTo>
                    <a:pt x="192" y="8"/>
                  </a:moveTo>
                  <a:cubicBezTo>
                    <a:pt x="193" y="9"/>
                    <a:pt x="194" y="8"/>
                    <a:pt x="199" y="7"/>
                  </a:cubicBezTo>
                  <a:cubicBezTo>
                    <a:pt x="201" y="7"/>
                    <a:pt x="196" y="6"/>
                    <a:pt x="193" y="6"/>
                  </a:cubicBezTo>
                  <a:cubicBezTo>
                    <a:pt x="189" y="6"/>
                    <a:pt x="194" y="8"/>
                    <a:pt x="191" y="7"/>
                  </a:cubicBezTo>
                  <a:cubicBezTo>
                    <a:pt x="189" y="7"/>
                    <a:pt x="186" y="7"/>
                    <a:pt x="187" y="8"/>
                  </a:cubicBezTo>
                  <a:cubicBezTo>
                    <a:pt x="189" y="9"/>
                    <a:pt x="189" y="7"/>
                    <a:pt x="192" y="8"/>
                  </a:cubicBezTo>
                  <a:close/>
                  <a:moveTo>
                    <a:pt x="204" y="11"/>
                  </a:moveTo>
                  <a:cubicBezTo>
                    <a:pt x="205" y="10"/>
                    <a:pt x="201" y="9"/>
                    <a:pt x="200" y="9"/>
                  </a:cubicBezTo>
                  <a:cubicBezTo>
                    <a:pt x="199" y="10"/>
                    <a:pt x="202" y="11"/>
                    <a:pt x="204" y="11"/>
                  </a:cubicBezTo>
                  <a:close/>
                  <a:moveTo>
                    <a:pt x="205" y="13"/>
                  </a:moveTo>
                  <a:cubicBezTo>
                    <a:pt x="206" y="13"/>
                    <a:pt x="207" y="11"/>
                    <a:pt x="202" y="12"/>
                  </a:cubicBezTo>
                  <a:cubicBezTo>
                    <a:pt x="197" y="13"/>
                    <a:pt x="203" y="13"/>
                    <a:pt x="205" y="13"/>
                  </a:cubicBezTo>
                  <a:close/>
                  <a:moveTo>
                    <a:pt x="194" y="11"/>
                  </a:moveTo>
                  <a:cubicBezTo>
                    <a:pt x="196" y="11"/>
                    <a:pt x="196" y="12"/>
                    <a:pt x="200" y="12"/>
                  </a:cubicBezTo>
                  <a:cubicBezTo>
                    <a:pt x="204" y="11"/>
                    <a:pt x="201" y="11"/>
                    <a:pt x="199" y="10"/>
                  </a:cubicBezTo>
                  <a:cubicBezTo>
                    <a:pt x="196" y="10"/>
                    <a:pt x="192" y="9"/>
                    <a:pt x="191" y="9"/>
                  </a:cubicBezTo>
                  <a:cubicBezTo>
                    <a:pt x="190" y="10"/>
                    <a:pt x="193" y="10"/>
                    <a:pt x="194" y="11"/>
                  </a:cubicBezTo>
                  <a:close/>
                  <a:moveTo>
                    <a:pt x="186" y="11"/>
                  </a:moveTo>
                  <a:cubicBezTo>
                    <a:pt x="188" y="11"/>
                    <a:pt x="185" y="11"/>
                    <a:pt x="190" y="12"/>
                  </a:cubicBezTo>
                  <a:cubicBezTo>
                    <a:pt x="196" y="13"/>
                    <a:pt x="195" y="14"/>
                    <a:pt x="198" y="13"/>
                  </a:cubicBezTo>
                  <a:cubicBezTo>
                    <a:pt x="200" y="12"/>
                    <a:pt x="198" y="13"/>
                    <a:pt x="196" y="12"/>
                  </a:cubicBezTo>
                  <a:cubicBezTo>
                    <a:pt x="193" y="11"/>
                    <a:pt x="191" y="10"/>
                    <a:pt x="188" y="10"/>
                  </a:cubicBezTo>
                  <a:cubicBezTo>
                    <a:pt x="186" y="11"/>
                    <a:pt x="184" y="8"/>
                    <a:pt x="182" y="10"/>
                  </a:cubicBezTo>
                  <a:cubicBezTo>
                    <a:pt x="181" y="11"/>
                    <a:pt x="184" y="10"/>
                    <a:pt x="186" y="11"/>
                  </a:cubicBezTo>
                  <a:close/>
                  <a:moveTo>
                    <a:pt x="182" y="13"/>
                  </a:moveTo>
                  <a:cubicBezTo>
                    <a:pt x="184" y="13"/>
                    <a:pt x="183" y="14"/>
                    <a:pt x="185" y="13"/>
                  </a:cubicBezTo>
                  <a:cubicBezTo>
                    <a:pt x="187" y="13"/>
                    <a:pt x="190" y="13"/>
                    <a:pt x="189" y="13"/>
                  </a:cubicBezTo>
                  <a:cubicBezTo>
                    <a:pt x="188" y="13"/>
                    <a:pt x="185" y="11"/>
                    <a:pt x="184" y="12"/>
                  </a:cubicBezTo>
                  <a:cubicBezTo>
                    <a:pt x="183" y="13"/>
                    <a:pt x="181" y="11"/>
                    <a:pt x="179" y="12"/>
                  </a:cubicBezTo>
                  <a:cubicBezTo>
                    <a:pt x="179" y="13"/>
                    <a:pt x="180" y="13"/>
                    <a:pt x="182" y="13"/>
                  </a:cubicBezTo>
                  <a:close/>
                  <a:moveTo>
                    <a:pt x="194" y="14"/>
                  </a:moveTo>
                  <a:cubicBezTo>
                    <a:pt x="196" y="14"/>
                    <a:pt x="193" y="13"/>
                    <a:pt x="191" y="13"/>
                  </a:cubicBezTo>
                  <a:cubicBezTo>
                    <a:pt x="188" y="13"/>
                    <a:pt x="187" y="14"/>
                    <a:pt x="188" y="14"/>
                  </a:cubicBezTo>
                  <a:cubicBezTo>
                    <a:pt x="189" y="15"/>
                    <a:pt x="192" y="14"/>
                    <a:pt x="194" y="14"/>
                  </a:cubicBezTo>
                  <a:close/>
                  <a:moveTo>
                    <a:pt x="200" y="14"/>
                  </a:moveTo>
                  <a:cubicBezTo>
                    <a:pt x="198" y="14"/>
                    <a:pt x="195" y="15"/>
                    <a:pt x="198" y="15"/>
                  </a:cubicBezTo>
                  <a:cubicBezTo>
                    <a:pt x="201" y="16"/>
                    <a:pt x="201" y="14"/>
                    <a:pt x="200" y="14"/>
                  </a:cubicBezTo>
                  <a:close/>
                  <a:moveTo>
                    <a:pt x="181" y="15"/>
                  </a:moveTo>
                  <a:cubicBezTo>
                    <a:pt x="180" y="14"/>
                    <a:pt x="178" y="15"/>
                    <a:pt x="179" y="15"/>
                  </a:cubicBezTo>
                  <a:cubicBezTo>
                    <a:pt x="180" y="16"/>
                    <a:pt x="177" y="17"/>
                    <a:pt x="181" y="16"/>
                  </a:cubicBezTo>
                  <a:cubicBezTo>
                    <a:pt x="183" y="16"/>
                    <a:pt x="182" y="16"/>
                    <a:pt x="181" y="15"/>
                  </a:cubicBezTo>
                  <a:close/>
                  <a:moveTo>
                    <a:pt x="836" y="165"/>
                  </a:moveTo>
                  <a:cubicBezTo>
                    <a:pt x="839" y="162"/>
                    <a:pt x="839" y="162"/>
                    <a:pt x="837" y="159"/>
                  </a:cubicBezTo>
                  <a:cubicBezTo>
                    <a:pt x="834" y="156"/>
                    <a:pt x="840" y="154"/>
                    <a:pt x="842" y="161"/>
                  </a:cubicBezTo>
                  <a:cubicBezTo>
                    <a:pt x="845" y="167"/>
                    <a:pt x="854" y="157"/>
                    <a:pt x="857" y="165"/>
                  </a:cubicBezTo>
                  <a:cubicBezTo>
                    <a:pt x="861" y="173"/>
                    <a:pt x="864" y="167"/>
                    <a:pt x="866" y="172"/>
                  </a:cubicBezTo>
                  <a:cubicBezTo>
                    <a:pt x="869" y="176"/>
                    <a:pt x="876" y="172"/>
                    <a:pt x="876" y="166"/>
                  </a:cubicBezTo>
                  <a:cubicBezTo>
                    <a:pt x="876" y="159"/>
                    <a:pt x="881" y="164"/>
                    <a:pt x="887" y="158"/>
                  </a:cubicBezTo>
                  <a:cubicBezTo>
                    <a:pt x="892" y="153"/>
                    <a:pt x="884" y="158"/>
                    <a:pt x="881" y="152"/>
                  </a:cubicBezTo>
                  <a:cubicBezTo>
                    <a:pt x="878" y="147"/>
                    <a:pt x="873" y="148"/>
                    <a:pt x="867" y="148"/>
                  </a:cubicBezTo>
                  <a:cubicBezTo>
                    <a:pt x="860" y="147"/>
                    <a:pt x="873" y="159"/>
                    <a:pt x="865" y="154"/>
                  </a:cubicBezTo>
                  <a:cubicBezTo>
                    <a:pt x="857" y="150"/>
                    <a:pt x="869" y="146"/>
                    <a:pt x="856" y="140"/>
                  </a:cubicBezTo>
                  <a:cubicBezTo>
                    <a:pt x="849" y="137"/>
                    <a:pt x="842" y="134"/>
                    <a:pt x="836" y="131"/>
                  </a:cubicBezTo>
                  <a:lnTo>
                    <a:pt x="836" y="165"/>
                  </a:lnTo>
                  <a:close/>
                  <a:moveTo>
                    <a:pt x="836" y="113"/>
                  </a:moveTo>
                  <a:cubicBezTo>
                    <a:pt x="839" y="112"/>
                    <a:pt x="842" y="112"/>
                    <a:pt x="846" y="111"/>
                  </a:cubicBezTo>
                  <a:cubicBezTo>
                    <a:pt x="854" y="110"/>
                    <a:pt x="845" y="105"/>
                    <a:pt x="839" y="105"/>
                  </a:cubicBezTo>
                  <a:cubicBezTo>
                    <a:pt x="838" y="106"/>
                    <a:pt x="837" y="106"/>
                    <a:pt x="836" y="106"/>
                  </a:cubicBezTo>
                  <a:lnTo>
                    <a:pt x="836" y="113"/>
                  </a:lnTo>
                  <a:close/>
                  <a:moveTo>
                    <a:pt x="636" y="271"/>
                  </a:moveTo>
                  <a:cubicBezTo>
                    <a:pt x="635" y="273"/>
                    <a:pt x="637" y="272"/>
                    <a:pt x="636" y="274"/>
                  </a:cubicBezTo>
                  <a:cubicBezTo>
                    <a:pt x="635" y="276"/>
                    <a:pt x="637" y="276"/>
                    <a:pt x="637" y="277"/>
                  </a:cubicBezTo>
                  <a:cubicBezTo>
                    <a:pt x="636" y="277"/>
                    <a:pt x="638" y="277"/>
                    <a:pt x="639" y="280"/>
                  </a:cubicBezTo>
                  <a:cubicBezTo>
                    <a:pt x="640" y="282"/>
                    <a:pt x="637" y="284"/>
                    <a:pt x="638" y="286"/>
                  </a:cubicBezTo>
                  <a:cubicBezTo>
                    <a:pt x="639" y="289"/>
                    <a:pt x="638" y="297"/>
                    <a:pt x="637" y="299"/>
                  </a:cubicBezTo>
                  <a:cubicBezTo>
                    <a:pt x="636" y="301"/>
                    <a:pt x="640" y="301"/>
                    <a:pt x="638" y="307"/>
                  </a:cubicBezTo>
                  <a:cubicBezTo>
                    <a:pt x="636" y="310"/>
                    <a:pt x="639" y="312"/>
                    <a:pt x="638" y="314"/>
                  </a:cubicBezTo>
                  <a:cubicBezTo>
                    <a:pt x="636" y="316"/>
                    <a:pt x="637" y="317"/>
                    <a:pt x="637" y="319"/>
                  </a:cubicBezTo>
                  <a:cubicBezTo>
                    <a:pt x="638" y="322"/>
                    <a:pt x="639" y="321"/>
                    <a:pt x="639" y="318"/>
                  </a:cubicBezTo>
                  <a:cubicBezTo>
                    <a:pt x="640" y="315"/>
                    <a:pt x="641" y="314"/>
                    <a:pt x="642" y="315"/>
                  </a:cubicBezTo>
                  <a:cubicBezTo>
                    <a:pt x="642" y="316"/>
                    <a:pt x="643" y="315"/>
                    <a:pt x="644" y="316"/>
                  </a:cubicBezTo>
                  <a:cubicBezTo>
                    <a:pt x="645" y="316"/>
                    <a:pt x="645" y="320"/>
                    <a:pt x="645" y="319"/>
                  </a:cubicBezTo>
                  <a:cubicBezTo>
                    <a:pt x="647" y="316"/>
                    <a:pt x="646" y="317"/>
                    <a:pt x="646" y="315"/>
                  </a:cubicBezTo>
                  <a:cubicBezTo>
                    <a:pt x="646" y="313"/>
                    <a:pt x="646" y="314"/>
                    <a:pt x="644" y="314"/>
                  </a:cubicBezTo>
                  <a:cubicBezTo>
                    <a:pt x="643" y="313"/>
                    <a:pt x="643" y="311"/>
                    <a:pt x="642" y="309"/>
                  </a:cubicBezTo>
                  <a:cubicBezTo>
                    <a:pt x="639" y="307"/>
                    <a:pt x="641" y="301"/>
                    <a:pt x="642" y="299"/>
                  </a:cubicBezTo>
                  <a:cubicBezTo>
                    <a:pt x="644" y="298"/>
                    <a:pt x="642" y="296"/>
                    <a:pt x="644" y="295"/>
                  </a:cubicBezTo>
                  <a:cubicBezTo>
                    <a:pt x="646" y="295"/>
                    <a:pt x="648" y="295"/>
                    <a:pt x="650" y="297"/>
                  </a:cubicBezTo>
                  <a:cubicBezTo>
                    <a:pt x="651" y="299"/>
                    <a:pt x="652" y="301"/>
                    <a:pt x="652" y="299"/>
                  </a:cubicBezTo>
                  <a:cubicBezTo>
                    <a:pt x="652" y="298"/>
                    <a:pt x="650" y="296"/>
                    <a:pt x="649" y="294"/>
                  </a:cubicBezTo>
                  <a:cubicBezTo>
                    <a:pt x="649" y="291"/>
                    <a:pt x="647" y="287"/>
                    <a:pt x="646" y="284"/>
                  </a:cubicBezTo>
                  <a:cubicBezTo>
                    <a:pt x="646" y="281"/>
                    <a:pt x="645" y="280"/>
                    <a:pt x="645" y="278"/>
                  </a:cubicBezTo>
                  <a:cubicBezTo>
                    <a:pt x="645" y="276"/>
                    <a:pt x="644" y="279"/>
                    <a:pt x="644" y="277"/>
                  </a:cubicBezTo>
                  <a:cubicBezTo>
                    <a:pt x="645" y="274"/>
                    <a:pt x="644" y="277"/>
                    <a:pt x="644" y="275"/>
                  </a:cubicBezTo>
                  <a:cubicBezTo>
                    <a:pt x="643" y="272"/>
                    <a:pt x="646" y="272"/>
                    <a:pt x="645" y="266"/>
                  </a:cubicBezTo>
                  <a:cubicBezTo>
                    <a:pt x="644" y="262"/>
                    <a:pt x="643" y="264"/>
                    <a:pt x="644" y="263"/>
                  </a:cubicBezTo>
                  <a:cubicBezTo>
                    <a:pt x="644" y="262"/>
                    <a:pt x="643" y="263"/>
                    <a:pt x="643" y="262"/>
                  </a:cubicBezTo>
                  <a:cubicBezTo>
                    <a:pt x="643" y="260"/>
                    <a:pt x="642" y="260"/>
                    <a:pt x="643" y="259"/>
                  </a:cubicBezTo>
                  <a:cubicBezTo>
                    <a:pt x="644" y="258"/>
                    <a:pt x="643" y="257"/>
                    <a:pt x="642" y="256"/>
                  </a:cubicBezTo>
                  <a:cubicBezTo>
                    <a:pt x="641" y="254"/>
                    <a:pt x="642" y="256"/>
                    <a:pt x="640" y="256"/>
                  </a:cubicBezTo>
                  <a:cubicBezTo>
                    <a:pt x="638" y="257"/>
                    <a:pt x="642" y="258"/>
                    <a:pt x="641" y="260"/>
                  </a:cubicBezTo>
                  <a:cubicBezTo>
                    <a:pt x="641" y="262"/>
                    <a:pt x="640" y="261"/>
                    <a:pt x="640" y="262"/>
                  </a:cubicBezTo>
                  <a:cubicBezTo>
                    <a:pt x="640" y="263"/>
                    <a:pt x="642" y="262"/>
                    <a:pt x="640" y="263"/>
                  </a:cubicBezTo>
                  <a:cubicBezTo>
                    <a:pt x="639" y="265"/>
                    <a:pt x="640" y="262"/>
                    <a:pt x="638" y="263"/>
                  </a:cubicBezTo>
                  <a:cubicBezTo>
                    <a:pt x="637" y="263"/>
                    <a:pt x="636" y="263"/>
                    <a:pt x="637" y="265"/>
                  </a:cubicBezTo>
                  <a:cubicBezTo>
                    <a:pt x="637" y="266"/>
                    <a:pt x="637" y="268"/>
                    <a:pt x="636" y="271"/>
                  </a:cubicBezTo>
                  <a:close/>
                  <a:moveTo>
                    <a:pt x="661" y="333"/>
                  </a:moveTo>
                  <a:cubicBezTo>
                    <a:pt x="663" y="332"/>
                    <a:pt x="659" y="331"/>
                    <a:pt x="659" y="332"/>
                  </a:cubicBezTo>
                  <a:cubicBezTo>
                    <a:pt x="658" y="334"/>
                    <a:pt x="655" y="335"/>
                    <a:pt x="656" y="337"/>
                  </a:cubicBezTo>
                  <a:cubicBezTo>
                    <a:pt x="657" y="338"/>
                    <a:pt x="657" y="334"/>
                    <a:pt x="661" y="333"/>
                  </a:cubicBezTo>
                  <a:close/>
                  <a:moveTo>
                    <a:pt x="666" y="329"/>
                  </a:moveTo>
                  <a:cubicBezTo>
                    <a:pt x="668" y="327"/>
                    <a:pt x="668" y="328"/>
                    <a:pt x="670" y="326"/>
                  </a:cubicBezTo>
                  <a:cubicBezTo>
                    <a:pt x="672" y="325"/>
                    <a:pt x="675" y="326"/>
                    <a:pt x="673" y="324"/>
                  </a:cubicBezTo>
                  <a:cubicBezTo>
                    <a:pt x="672" y="323"/>
                    <a:pt x="671" y="326"/>
                    <a:pt x="669" y="325"/>
                  </a:cubicBezTo>
                  <a:cubicBezTo>
                    <a:pt x="668" y="324"/>
                    <a:pt x="670" y="326"/>
                    <a:pt x="668" y="326"/>
                  </a:cubicBezTo>
                  <a:cubicBezTo>
                    <a:pt x="666" y="327"/>
                    <a:pt x="664" y="328"/>
                    <a:pt x="663" y="331"/>
                  </a:cubicBezTo>
                  <a:cubicBezTo>
                    <a:pt x="663" y="332"/>
                    <a:pt x="665" y="332"/>
                    <a:pt x="666" y="329"/>
                  </a:cubicBezTo>
                  <a:close/>
                  <a:moveTo>
                    <a:pt x="682" y="318"/>
                  </a:moveTo>
                  <a:cubicBezTo>
                    <a:pt x="681" y="318"/>
                    <a:pt x="678" y="320"/>
                    <a:pt x="677" y="322"/>
                  </a:cubicBezTo>
                  <a:cubicBezTo>
                    <a:pt x="676" y="325"/>
                    <a:pt x="683" y="319"/>
                    <a:pt x="682" y="318"/>
                  </a:cubicBezTo>
                  <a:close/>
                  <a:moveTo>
                    <a:pt x="705" y="293"/>
                  </a:moveTo>
                  <a:cubicBezTo>
                    <a:pt x="704" y="292"/>
                    <a:pt x="703" y="296"/>
                    <a:pt x="703" y="297"/>
                  </a:cubicBezTo>
                  <a:cubicBezTo>
                    <a:pt x="703" y="297"/>
                    <a:pt x="706" y="294"/>
                    <a:pt x="705" y="293"/>
                  </a:cubicBezTo>
                  <a:close/>
                  <a:moveTo>
                    <a:pt x="702" y="298"/>
                  </a:moveTo>
                  <a:cubicBezTo>
                    <a:pt x="702" y="298"/>
                    <a:pt x="701" y="299"/>
                    <a:pt x="700" y="299"/>
                  </a:cubicBezTo>
                  <a:cubicBezTo>
                    <a:pt x="700" y="300"/>
                    <a:pt x="702" y="299"/>
                    <a:pt x="702" y="298"/>
                  </a:cubicBezTo>
                  <a:close/>
                  <a:moveTo>
                    <a:pt x="696" y="306"/>
                  </a:moveTo>
                  <a:cubicBezTo>
                    <a:pt x="695" y="306"/>
                    <a:pt x="695" y="307"/>
                    <a:pt x="696" y="307"/>
                  </a:cubicBezTo>
                  <a:cubicBezTo>
                    <a:pt x="696" y="308"/>
                    <a:pt x="696" y="307"/>
                    <a:pt x="696" y="306"/>
                  </a:cubicBezTo>
                  <a:close/>
                  <a:moveTo>
                    <a:pt x="693" y="310"/>
                  </a:moveTo>
                  <a:cubicBezTo>
                    <a:pt x="693" y="309"/>
                    <a:pt x="692" y="310"/>
                    <a:pt x="692" y="310"/>
                  </a:cubicBezTo>
                  <a:cubicBezTo>
                    <a:pt x="693" y="311"/>
                    <a:pt x="693" y="310"/>
                    <a:pt x="693" y="310"/>
                  </a:cubicBezTo>
                  <a:close/>
                  <a:moveTo>
                    <a:pt x="710" y="288"/>
                  </a:moveTo>
                  <a:cubicBezTo>
                    <a:pt x="712" y="288"/>
                    <a:pt x="712" y="284"/>
                    <a:pt x="711" y="284"/>
                  </a:cubicBezTo>
                  <a:cubicBezTo>
                    <a:pt x="710" y="284"/>
                    <a:pt x="710" y="286"/>
                    <a:pt x="709" y="287"/>
                  </a:cubicBezTo>
                  <a:cubicBezTo>
                    <a:pt x="707" y="287"/>
                    <a:pt x="706" y="288"/>
                    <a:pt x="707" y="289"/>
                  </a:cubicBezTo>
                  <a:cubicBezTo>
                    <a:pt x="708" y="291"/>
                    <a:pt x="708" y="289"/>
                    <a:pt x="710" y="288"/>
                  </a:cubicBezTo>
                  <a:close/>
                  <a:moveTo>
                    <a:pt x="714" y="283"/>
                  </a:moveTo>
                  <a:cubicBezTo>
                    <a:pt x="713" y="283"/>
                    <a:pt x="711" y="284"/>
                    <a:pt x="712" y="285"/>
                  </a:cubicBezTo>
                  <a:cubicBezTo>
                    <a:pt x="713" y="285"/>
                    <a:pt x="714" y="284"/>
                    <a:pt x="714" y="283"/>
                  </a:cubicBezTo>
                  <a:close/>
                  <a:moveTo>
                    <a:pt x="766" y="253"/>
                  </a:moveTo>
                  <a:cubicBezTo>
                    <a:pt x="768" y="255"/>
                    <a:pt x="765" y="247"/>
                    <a:pt x="763" y="248"/>
                  </a:cubicBezTo>
                  <a:cubicBezTo>
                    <a:pt x="762" y="249"/>
                    <a:pt x="764" y="251"/>
                    <a:pt x="766" y="253"/>
                  </a:cubicBezTo>
                  <a:close/>
                  <a:moveTo>
                    <a:pt x="0" y="255"/>
                  </a:moveTo>
                  <a:cubicBezTo>
                    <a:pt x="7" y="256"/>
                    <a:pt x="13" y="257"/>
                    <a:pt x="17" y="256"/>
                  </a:cubicBezTo>
                  <a:cubicBezTo>
                    <a:pt x="16" y="253"/>
                    <a:pt x="18" y="252"/>
                    <a:pt x="16" y="251"/>
                  </a:cubicBezTo>
                  <a:cubicBezTo>
                    <a:pt x="14" y="249"/>
                    <a:pt x="16" y="252"/>
                    <a:pt x="9" y="249"/>
                  </a:cubicBezTo>
                  <a:cubicBezTo>
                    <a:pt x="9" y="250"/>
                    <a:pt x="8" y="249"/>
                    <a:pt x="9" y="250"/>
                  </a:cubicBezTo>
                  <a:cubicBezTo>
                    <a:pt x="9" y="252"/>
                    <a:pt x="7" y="252"/>
                    <a:pt x="6" y="252"/>
                  </a:cubicBezTo>
                  <a:cubicBezTo>
                    <a:pt x="5" y="251"/>
                    <a:pt x="7" y="250"/>
                    <a:pt x="7" y="249"/>
                  </a:cubicBezTo>
                  <a:cubicBezTo>
                    <a:pt x="8" y="248"/>
                    <a:pt x="7" y="248"/>
                    <a:pt x="6" y="250"/>
                  </a:cubicBezTo>
                  <a:cubicBezTo>
                    <a:pt x="4" y="252"/>
                    <a:pt x="5" y="251"/>
                    <a:pt x="3" y="251"/>
                  </a:cubicBezTo>
                  <a:cubicBezTo>
                    <a:pt x="1" y="251"/>
                    <a:pt x="3" y="253"/>
                    <a:pt x="0" y="255"/>
                  </a:cubicBezTo>
                  <a:close/>
                  <a:moveTo>
                    <a:pt x="756" y="217"/>
                  </a:moveTo>
                  <a:cubicBezTo>
                    <a:pt x="756" y="215"/>
                    <a:pt x="753" y="217"/>
                    <a:pt x="750" y="220"/>
                  </a:cubicBezTo>
                  <a:cubicBezTo>
                    <a:pt x="749" y="222"/>
                    <a:pt x="756" y="219"/>
                    <a:pt x="756" y="217"/>
                  </a:cubicBezTo>
                  <a:close/>
                  <a:moveTo>
                    <a:pt x="616" y="250"/>
                  </a:moveTo>
                  <a:cubicBezTo>
                    <a:pt x="614" y="249"/>
                    <a:pt x="613" y="251"/>
                    <a:pt x="615" y="253"/>
                  </a:cubicBezTo>
                  <a:cubicBezTo>
                    <a:pt x="617" y="254"/>
                    <a:pt x="619" y="250"/>
                    <a:pt x="616" y="250"/>
                  </a:cubicBezTo>
                  <a:close/>
                  <a:moveTo>
                    <a:pt x="836" y="106"/>
                  </a:moveTo>
                  <a:cubicBezTo>
                    <a:pt x="832" y="107"/>
                    <a:pt x="829" y="110"/>
                    <a:pt x="828" y="112"/>
                  </a:cubicBezTo>
                  <a:cubicBezTo>
                    <a:pt x="828" y="114"/>
                    <a:pt x="832" y="114"/>
                    <a:pt x="836" y="113"/>
                  </a:cubicBezTo>
                  <a:moveTo>
                    <a:pt x="772" y="122"/>
                  </a:moveTo>
                  <a:cubicBezTo>
                    <a:pt x="771" y="123"/>
                    <a:pt x="778" y="126"/>
                    <a:pt x="780" y="124"/>
                  </a:cubicBezTo>
                  <a:cubicBezTo>
                    <a:pt x="782" y="122"/>
                    <a:pt x="774" y="121"/>
                    <a:pt x="772" y="122"/>
                  </a:cubicBezTo>
                  <a:close/>
                  <a:moveTo>
                    <a:pt x="642" y="85"/>
                  </a:moveTo>
                  <a:cubicBezTo>
                    <a:pt x="636" y="82"/>
                    <a:pt x="633" y="85"/>
                    <a:pt x="628" y="88"/>
                  </a:cubicBezTo>
                  <a:cubicBezTo>
                    <a:pt x="624" y="91"/>
                    <a:pt x="629" y="88"/>
                    <a:pt x="637" y="90"/>
                  </a:cubicBezTo>
                  <a:cubicBezTo>
                    <a:pt x="650" y="92"/>
                    <a:pt x="648" y="88"/>
                    <a:pt x="642" y="85"/>
                  </a:cubicBezTo>
                  <a:close/>
                  <a:moveTo>
                    <a:pt x="679" y="75"/>
                  </a:moveTo>
                  <a:cubicBezTo>
                    <a:pt x="684" y="75"/>
                    <a:pt x="685" y="71"/>
                    <a:pt x="682" y="72"/>
                  </a:cubicBezTo>
                  <a:cubicBezTo>
                    <a:pt x="680" y="72"/>
                    <a:pt x="680" y="68"/>
                    <a:pt x="675" y="70"/>
                  </a:cubicBezTo>
                  <a:cubicBezTo>
                    <a:pt x="670" y="72"/>
                    <a:pt x="676" y="68"/>
                    <a:pt x="668" y="69"/>
                  </a:cubicBezTo>
                  <a:cubicBezTo>
                    <a:pt x="660" y="70"/>
                    <a:pt x="662" y="66"/>
                    <a:pt x="661" y="68"/>
                  </a:cubicBezTo>
                  <a:cubicBezTo>
                    <a:pt x="659" y="69"/>
                    <a:pt x="656" y="72"/>
                    <a:pt x="667" y="74"/>
                  </a:cubicBezTo>
                  <a:cubicBezTo>
                    <a:pt x="673" y="76"/>
                    <a:pt x="674" y="75"/>
                    <a:pt x="679" y="75"/>
                  </a:cubicBezTo>
                  <a:close/>
                  <a:moveTo>
                    <a:pt x="654" y="68"/>
                  </a:moveTo>
                  <a:cubicBezTo>
                    <a:pt x="658" y="68"/>
                    <a:pt x="649" y="64"/>
                    <a:pt x="644" y="65"/>
                  </a:cubicBezTo>
                  <a:cubicBezTo>
                    <a:pt x="640" y="66"/>
                    <a:pt x="637" y="60"/>
                    <a:pt x="633" y="62"/>
                  </a:cubicBezTo>
                  <a:cubicBezTo>
                    <a:pt x="629" y="64"/>
                    <a:pt x="634" y="66"/>
                    <a:pt x="632" y="67"/>
                  </a:cubicBezTo>
                  <a:cubicBezTo>
                    <a:pt x="630" y="67"/>
                    <a:pt x="625" y="63"/>
                    <a:pt x="622" y="61"/>
                  </a:cubicBezTo>
                  <a:cubicBezTo>
                    <a:pt x="619" y="60"/>
                    <a:pt x="618" y="61"/>
                    <a:pt x="614" y="64"/>
                  </a:cubicBezTo>
                  <a:cubicBezTo>
                    <a:pt x="610" y="66"/>
                    <a:pt x="615" y="68"/>
                    <a:pt x="613" y="69"/>
                  </a:cubicBezTo>
                  <a:cubicBezTo>
                    <a:pt x="610" y="70"/>
                    <a:pt x="614" y="73"/>
                    <a:pt x="621" y="76"/>
                  </a:cubicBezTo>
                  <a:cubicBezTo>
                    <a:pt x="627" y="78"/>
                    <a:pt x="623" y="73"/>
                    <a:pt x="628" y="74"/>
                  </a:cubicBezTo>
                  <a:cubicBezTo>
                    <a:pt x="633" y="76"/>
                    <a:pt x="635" y="71"/>
                    <a:pt x="638" y="74"/>
                  </a:cubicBezTo>
                  <a:cubicBezTo>
                    <a:pt x="641" y="76"/>
                    <a:pt x="645" y="73"/>
                    <a:pt x="651" y="72"/>
                  </a:cubicBezTo>
                  <a:cubicBezTo>
                    <a:pt x="656" y="70"/>
                    <a:pt x="649" y="68"/>
                    <a:pt x="654" y="68"/>
                  </a:cubicBezTo>
                  <a:close/>
                  <a:moveTo>
                    <a:pt x="606" y="65"/>
                  </a:moveTo>
                  <a:cubicBezTo>
                    <a:pt x="605" y="63"/>
                    <a:pt x="602" y="71"/>
                    <a:pt x="606" y="69"/>
                  </a:cubicBezTo>
                  <a:cubicBezTo>
                    <a:pt x="608" y="68"/>
                    <a:pt x="608" y="67"/>
                    <a:pt x="606" y="65"/>
                  </a:cubicBezTo>
                  <a:close/>
                  <a:moveTo>
                    <a:pt x="558" y="97"/>
                  </a:moveTo>
                  <a:cubicBezTo>
                    <a:pt x="560" y="97"/>
                    <a:pt x="559" y="97"/>
                    <a:pt x="563" y="98"/>
                  </a:cubicBezTo>
                  <a:cubicBezTo>
                    <a:pt x="568" y="100"/>
                    <a:pt x="571" y="103"/>
                    <a:pt x="573" y="100"/>
                  </a:cubicBezTo>
                  <a:cubicBezTo>
                    <a:pt x="574" y="97"/>
                    <a:pt x="566" y="97"/>
                    <a:pt x="571" y="96"/>
                  </a:cubicBezTo>
                  <a:cubicBezTo>
                    <a:pt x="575" y="95"/>
                    <a:pt x="565" y="94"/>
                    <a:pt x="570" y="93"/>
                  </a:cubicBezTo>
                  <a:cubicBezTo>
                    <a:pt x="575" y="92"/>
                    <a:pt x="567" y="89"/>
                    <a:pt x="563" y="88"/>
                  </a:cubicBezTo>
                  <a:cubicBezTo>
                    <a:pt x="559" y="86"/>
                    <a:pt x="558" y="92"/>
                    <a:pt x="557" y="89"/>
                  </a:cubicBezTo>
                  <a:cubicBezTo>
                    <a:pt x="556" y="86"/>
                    <a:pt x="553" y="88"/>
                    <a:pt x="549" y="86"/>
                  </a:cubicBezTo>
                  <a:cubicBezTo>
                    <a:pt x="545" y="84"/>
                    <a:pt x="538" y="87"/>
                    <a:pt x="541" y="89"/>
                  </a:cubicBezTo>
                  <a:cubicBezTo>
                    <a:pt x="544" y="92"/>
                    <a:pt x="535" y="93"/>
                    <a:pt x="541" y="94"/>
                  </a:cubicBezTo>
                  <a:cubicBezTo>
                    <a:pt x="546" y="95"/>
                    <a:pt x="548" y="95"/>
                    <a:pt x="555" y="99"/>
                  </a:cubicBezTo>
                  <a:cubicBezTo>
                    <a:pt x="559" y="100"/>
                    <a:pt x="555" y="97"/>
                    <a:pt x="558" y="97"/>
                  </a:cubicBezTo>
                  <a:close/>
                  <a:moveTo>
                    <a:pt x="485" y="78"/>
                  </a:moveTo>
                  <a:cubicBezTo>
                    <a:pt x="480" y="77"/>
                    <a:pt x="477" y="79"/>
                    <a:pt x="482" y="81"/>
                  </a:cubicBezTo>
                  <a:cubicBezTo>
                    <a:pt x="488" y="84"/>
                    <a:pt x="491" y="78"/>
                    <a:pt x="485" y="78"/>
                  </a:cubicBezTo>
                  <a:close/>
                  <a:moveTo>
                    <a:pt x="420" y="42"/>
                  </a:moveTo>
                  <a:cubicBezTo>
                    <a:pt x="425" y="41"/>
                    <a:pt x="429" y="40"/>
                    <a:pt x="438" y="40"/>
                  </a:cubicBezTo>
                  <a:cubicBezTo>
                    <a:pt x="448" y="39"/>
                    <a:pt x="449" y="37"/>
                    <a:pt x="444" y="34"/>
                  </a:cubicBezTo>
                  <a:cubicBezTo>
                    <a:pt x="439" y="30"/>
                    <a:pt x="440" y="29"/>
                    <a:pt x="433" y="33"/>
                  </a:cubicBezTo>
                  <a:cubicBezTo>
                    <a:pt x="427" y="38"/>
                    <a:pt x="438" y="29"/>
                    <a:pt x="435" y="28"/>
                  </a:cubicBezTo>
                  <a:cubicBezTo>
                    <a:pt x="432" y="27"/>
                    <a:pt x="428" y="25"/>
                    <a:pt x="425" y="31"/>
                  </a:cubicBezTo>
                  <a:cubicBezTo>
                    <a:pt x="421" y="37"/>
                    <a:pt x="421" y="32"/>
                    <a:pt x="417" y="41"/>
                  </a:cubicBezTo>
                  <a:cubicBezTo>
                    <a:pt x="415" y="43"/>
                    <a:pt x="416" y="44"/>
                    <a:pt x="420" y="42"/>
                  </a:cubicBezTo>
                  <a:close/>
                  <a:moveTo>
                    <a:pt x="405" y="33"/>
                  </a:moveTo>
                  <a:cubicBezTo>
                    <a:pt x="412" y="36"/>
                    <a:pt x="421" y="33"/>
                    <a:pt x="418" y="31"/>
                  </a:cubicBezTo>
                  <a:cubicBezTo>
                    <a:pt x="415" y="29"/>
                    <a:pt x="422" y="24"/>
                    <a:pt x="419" y="23"/>
                  </a:cubicBezTo>
                  <a:cubicBezTo>
                    <a:pt x="415" y="21"/>
                    <a:pt x="417" y="19"/>
                    <a:pt x="411" y="22"/>
                  </a:cubicBezTo>
                  <a:cubicBezTo>
                    <a:pt x="404" y="24"/>
                    <a:pt x="410" y="20"/>
                    <a:pt x="407" y="20"/>
                  </a:cubicBezTo>
                  <a:cubicBezTo>
                    <a:pt x="404" y="20"/>
                    <a:pt x="396" y="19"/>
                    <a:pt x="392" y="21"/>
                  </a:cubicBezTo>
                  <a:cubicBezTo>
                    <a:pt x="388" y="24"/>
                    <a:pt x="380" y="27"/>
                    <a:pt x="386" y="27"/>
                  </a:cubicBezTo>
                  <a:cubicBezTo>
                    <a:pt x="393" y="27"/>
                    <a:pt x="388" y="29"/>
                    <a:pt x="392" y="31"/>
                  </a:cubicBezTo>
                  <a:cubicBezTo>
                    <a:pt x="394" y="32"/>
                    <a:pt x="397" y="31"/>
                    <a:pt x="405" y="33"/>
                  </a:cubicBezTo>
                  <a:close/>
                  <a:moveTo>
                    <a:pt x="378" y="20"/>
                  </a:moveTo>
                  <a:cubicBezTo>
                    <a:pt x="372" y="20"/>
                    <a:pt x="371" y="22"/>
                    <a:pt x="375" y="23"/>
                  </a:cubicBezTo>
                  <a:cubicBezTo>
                    <a:pt x="379" y="24"/>
                    <a:pt x="377" y="26"/>
                    <a:pt x="381" y="25"/>
                  </a:cubicBezTo>
                  <a:cubicBezTo>
                    <a:pt x="393" y="22"/>
                    <a:pt x="383" y="21"/>
                    <a:pt x="378" y="20"/>
                  </a:cubicBezTo>
                  <a:close/>
                  <a:moveTo>
                    <a:pt x="394" y="19"/>
                  </a:moveTo>
                  <a:cubicBezTo>
                    <a:pt x="403" y="18"/>
                    <a:pt x="407" y="20"/>
                    <a:pt x="404" y="16"/>
                  </a:cubicBezTo>
                  <a:cubicBezTo>
                    <a:pt x="402" y="13"/>
                    <a:pt x="409" y="15"/>
                    <a:pt x="408" y="13"/>
                  </a:cubicBezTo>
                  <a:cubicBezTo>
                    <a:pt x="407" y="11"/>
                    <a:pt x="404" y="13"/>
                    <a:pt x="401" y="10"/>
                  </a:cubicBezTo>
                  <a:cubicBezTo>
                    <a:pt x="397" y="7"/>
                    <a:pt x="396" y="6"/>
                    <a:pt x="392" y="8"/>
                  </a:cubicBezTo>
                  <a:cubicBezTo>
                    <a:pt x="389" y="10"/>
                    <a:pt x="387" y="8"/>
                    <a:pt x="382" y="11"/>
                  </a:cubicBezTo>
                  <a:cubicBezTo>
                    <a:pt x="377" y="14"/>
                    <a:pt x="385" y="12"/>
                    <a:pt x="382" y="14"/>
                  </a:cubicBezTo>
                  <a:cubicBezTo>
                    <a:pt x="378" y="17"/>
                    <a:pt x="372" y="18"/>
                    <a:pt x="376" y="18"/>
                  </a:cubicBezTo>
                  <a:cubicBezTo>
                    <a:pt x="381" y="19"/>
                    <a:pt x="380" y="20"/>
                    <a:pt x="386" y="21"/>
                  </a:cubicBezTo>
                  <a:cubicBezTo>
                    <a:pt x="393" y="21"/>
                    <a:pt x="386" y="19"/>
                    <a:pt x="394" y="19"/>
                  </a:cubicBezTo>
                  <a:close/>
                  <a:moveTo>
                    <a:pt x="375" y="9"/>
                  </a:moveTo>
                  <a:cubicBezTo>
                    <a:pt x="375" y="8"/>
                    <a:pt x="368" y="7"/>
                    <a:pt x="368" y="8"/>
                  </a:cubicBezTo>
                  <a:cubicBezTo>
                    <a:pt x="367" y="10"/>
                    <a:pt x="375" y="10"/>
                    <a:pt x="375" y="9"/>
                  </a:cubicBezTo>
                  <a:close/>
                  <a:moveTo>
                    <a:pt x="401" y="51"/>
                  </a:moveTo>
                  <a:cubicBezTo>
                    <a:pt x="400" y="50"/>
                    <a:pt x="393" y="52"/>
                    <a:pt x="394" y="53"/>
                  </a:cubicBezTo>
                  <a:cubicBezTo>
                    <a:pt x="397" y="54"/>
                    <a:pt x="402" y="52"/>
                    <a:pt x="401" y="51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69" name="Freeform 20271">
              <a:extLst>
                <a:ext uri="{FF2B5EF4-FFF2-40B4-BE49-F238E27FC236}">
                  <a16:creationId xmlns:a16="http://schemas.microsoft.com/office/drawing/2014/main" id="{E3252115-9240-41FD-923E-E527E64298E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31288" y="4769885"/>
              <a:ext cx="965564" cy="1007544"/>
            </a:xfrm>
            <a:custGeom>
              <a:avLst/>
              <a:gdLst/>
              <a:ahLst/>
              <a:cxnLst>
                <a:cxn ang="0">
                  <a:pos x="56" y="40"/>
                </a:cxn>
                <a:cxn ang="0">
                  <a:pos x="69" y="23"/>
                </a:cxn>
                <a:cxn ang="0">
                  <a:pos x="87" y="28"/>
                </a:cxn>
                <a:cxn ang="0">
                  <a:pos x="99" y="11"/>
                </a:cxn>
                <a:cxn ang="0">
                  <a:pos x="101" y="4"/>
                </a:cxn>
                <a:cxn ang="0">
                  <a:pos x="113" y="9"/>
                </a:cxn>
                <a:cxn ang="0">
                  <a:pos x="121" y="12"/>
                </a:cxn>
                <a:cxn ang="0">
                  <a:pos x="123" y="16"/>
                </a:cxn>
                <a:cxn ang="0">
                  <a:pos x="123" y="33"/>
                </a:cxn>
                <a:cxn ang="0">
                  <a:pos x="144" y="45"/>
                </a:cxn>
                <a:cxn ang="0">
                  <a:pos x="149" y="19"/>
                </a:cxn>
                <a:cxn ang="0">
                  <a:pos x="152" y="4"/>
                </a:cxn>
                <a:cxn ang="0">
                  <a:pos x="158" y="12"/>
                </a:cxn>
                <a:cxn ang="0">
                  <a:pos x="168" y="27"/>
                </a:cxn>
                <a:cxn ang="0">
                  <a:pos x="178" y="56"/>
                </a:cxn>
                <a:cxn ang="0">
                  <a:pos x="191" y="70"/>
                </a:cxn>
                <a:cxn ang="0">
                  <a:pos x="197" y="76"/>
                </a:cxn>
                <a:cxn ang="0">
                  <a:pos x="208" y="96"/>
                </a:cxn>
                <a:cxn ang="0">
                  <a:pos x="212" y="120"/>
                </a:cxn>
                <a:cxn ang="0">
                  <a:pos x="204" y="147"/>
                </a:cxn>
                <a:cxn ang="0">
                  <a:pos x="193" y="176"/>
                </a:cxn>
                <a:cxn ang="0">
                  <a:pos x="174" y="190"/>
                </a:cxn>
                <a:cxn ang="0">
                  <a:pos x="168" y="182"/>
                </a:cxn>
                <a:cxn ang="0">
                  <a:pos x="150" y="185"/>
                </a:cxn>
                <a:cxn ang="0">
                  <a:pos x="136" y="166"/>
                </a:cxn>
                <a:cxn ang="0">
                  <a:pos x="128" y="163"/>
                </a:cxn>
                <a:cxn ang="0">
                  <a:pos x="131" y="147"/>
                </a:cxn>
                <a:cxn ang="0">
                  <a:pos x="122" y="156"/>
                </a:cxn>
                <a:cxn ang="0">
                  <a:pos x="110" y="143"/>
                </a:cxn>
                <a:cxn ang="0">
                  <a:pos x="70" y="143"/>
                </a:cxn>
                <a:cxn ang="0">
                  <a:pos x="46" y="153"/>
                </a:cxn>
                <a:cxn ang="0">
                  <a:pos x="22" y="162"/>
                </a:cxn>
                <a:cxn ang="0">
                  <a:pos x="14" y="147"/>
                </a:cxn>
                <a:cxn ang="0">
                  <a:pos x="6" y="112"/>
                </a:cxn>
                <a:cxn ang="0">
                  <a:pos x="3" y="97"/>
                </a:cxn>
                <a:cxn ang="0">
                  <a:pos x="5" y="75"/>
                </a:cxn>
                <a:cxn ang="0">
                  <a:pos x="25" y="65"/>
                </a:cxn>
                <a:cxn ang="0">
                  <a:pos x="47" y="50"/>
                </a:cxn>
                <a:cxn ang="0">
                  <a:pos x="170" y="218"/>
                </a:cxn>
                <a:cxn ang="0">
                  <a:pos x="179" y="220"/>
                </a:cxn>
                <a:cxn ang="0">
                  <a:pos x="182" y="218"/>
                </a:cxn>
                <a:cxn ang="0">
                  <a:pos x="183" y="211"/>
                </a:cxn>
                <a:cxn ang="0">
                  <a:pos x="183" y="202"/>
                </a:cxn>
                <a:cxn ang="0">
                  <a:pos x="169" y="202"/>
                </a:cxn>
                <a:cxn ang="0">
                  <a:pos x="162" y="197"/>
                </a:cxn>
                <a:cxn ang="0">
                  <a:pos x="182" y="196"/>
                </a:cxn>
                <a:cxn ang="0">
                  <a:pos x="184" y="196"/>
                </a:cxn>
                <a:cxn ang="0">
                  <a:pos x="185" y="199"/>
                </a:cxn>
                <a:cxn ang="0">
                  <a:pos x="129" y="168"/>
                </a:cxn>
                <a:cxn ang="0">
                  <a:pos x="123" y="168"/>
                </a:cxn>
                <a:cxn ang="0">
                  <a:pos x="92" y="5"/>
                </a:cxn>
                <a:cxn ang="0">
                  <a:pos x="91" y="7"/>
                </a:cxn>
                <a:cxn ang="0">
                  <a:pos x="91" y="7"/>
                </a:cxn>
                <a:cxn ang="0">
                  <a:pos x="125" y="22"/>
                </a:cxn>
                <a:cxn ang="0">
                  <a:pos x="211" y="92"/>
                </a:cxn>
                <a:cxn ang="0">
                  <a:pos x="209" y="99"/>
                </a:cxn>
                <a:cxn ang="0">
                  <a:pos x="140" y="38"/>
                </a:cxn>
              </a:cxnLst>
              <a:rect l="0" t="0" r="r" b="b"/>
              <a:pathLst>
                <a:path w="214" h="223">
                  <a:moveTo>
                    <a:pt x="47" y="50"/>
                  </a:moveTo>
                  <a:cubicBezTo>
                    <a:pt x="51" y="47"/>
                    <a:pt x="46" y="47"/>
                    <a:pt x="50" y="40"/>
                  </a:cubicBezTo>
                  <a:cubicBezTo>
                    <a:pt x="55" y="34"/>
                    <a:pt x="55" y="48"/>
                    <a:pt x="56" y="40"/>
                  </a:cubicBezTo>
                  <a:cubicBezTo>
                    <a:pt x="56" y="31"/>
                    <a:pt x="60" y="42"/>
                    <a:pt x="60" y="35"/>
                  </a:cubicBezTo>
                  <a:cubicBezTo>
                    <a:pt x="60" y="30"/>
                    <a:pt x="61" y="33"/>
                    <a:pt x="64" y="27"/>
                  </a:cubicBezTo>
                  <a:cubicBezTo>
                    <a:pt x="67" y="21"/>
                    <a:pt x="68" y="27"/>
                    <a:pt x="69" y="23"/>
                  </a:cubicBezTo>
                  <a:cubicBezTo>
                    <a:pt x="69" y="19"/>
                    <a:pt x="72" y="25"/>
                    <a:pt x="72" y="21"/>
                  </a:cubicBezTo>
                  <a:cubicBezTo>
                    <a:pt x="72" y="17"/>
                    <a:pt x="79" y="28"/>
                    <a:pt x="82" y="27"/>
                  </a:cubicBezTo>
                  <a:cubicBezTo>
                    <a:pt x="85" y="27"/>
                    <a:pt x="85" y="30"/>
                    <a:pt x="87" y="28"/>
                  </a:cubicBezTo>
                  <a:cubicBezTo>
                    <a:pt x="89" y="26"/>
                    <a:pt x="83" y="27"/>
                    <a:pt x="87" y="21"/>
                  </a:cubicBezTo>
                  <a:cubicBezTo>
                    <a:pt x="91" y="16"/>
                    <a:pt x="87" y="17"/>
                    <a:pt x="92" y="13"/>
                  </a:cubicBezTo>
                  <a:cubicBezTo>
                    <a:pt x="98" y="8"/>
                    <a:pt x="95" y="12"/>
                    <a:pt x="99" y="11"/>
                  </a:cubicBezTo>
                  <a:cubicBezTo>
                    <a:pt x="103" y="10"/>
                    <a:pt x="102" y="13"/>
                    <a:pt x="103" y="9"/>
                  </a:cubicBezTo>
                  <a:cubicBezTo>
                    <a:pt x="104" y="5"/>
                    <a:pt x="100" y="7"/>
                    <a:pt x="99" y="6"/>
                  </a:cubicBezTo>
                  <a:cubicBezTo>
                    <a:pt x="98" y="4"/>
                    <a:pt x="99" y="4"/>
                    <a:pt x="101" y="4"/>
                  </a:cubicBezTo>
                  <a:cubicBezTo>
                    <a:pt x="103" y="4"/>
                    <a:pt x="102" y="6"/>
                    <a:pt x="104" y="5"/>
                  </a:cubicBezTo>
                  <a:cubicBezTo>
                    <a:pt x="106" y="5"/>
                    <a:pt x="104" y="8"/>
                    <a:pt x="108" y="8"/>
                  </a:cubicBezTo>
                  <a:cubicBezTo>
                    <a:pt x="111" y="7"/>
                    <a:pt x="110" y="11"/>
                    <a:pt x="113" y="9"/>
                  </a:cubicBezTo>
                  <a:cubicBezTo>
                    <a:pt x="115" y="9"/>
                    <a:pt x="114" y="13"/>
                    <a:pt x="118" y="9"/>
                  </a:cubicBezTo>
                  <a:cubicBezTo>
                    <a:pt x="122" y="6"/>
                    <a:pt x="119" y="10"/>
                    <a:pt x="120" y="10"/>
                  </a:cubicBezTo>
                  <a:cubicBezTo>
                    <a:pt x="121" y="10"/>
                    <a:pt x="120" y="13"/>
                    <a:pt x="121" y="12"/>
                  </a:cubicBezTo>
                  <a:cubicBezTo>
                    <a:pt x="123" y="11"/>
                    <a:pt x="121" y="11"/>
                    <a:pt x="122" y="9"/>
                  </a:cubicBezTo>
                  <a:cubicBezTo>
                    <a:pt x="124" y="8"/>
                    <a:pt x="123" y="9"/>
                    <a:pt x="125" y="11"/>
                  </a:cubicBezTo>
                  <a:cubicBezTo>
                    <a:pt x="128" y="12"/>
                    <a:pt x="124" y="12"/>
                    <a:pt x="123" y="16"/>
                  </a:cubicBezTo>
                  <a:cubicBezTo>
                    <a:pt x="123" y="21"/>
                    <a:pt x="123" y="14"/>
                    <a:pt x="120" y="18"/>
                  </a:cubicBezTo>
                  <a:cubicBezTo>
                    <a:pt x="118" y="23"/>
                    <a:pt x="123" y="18"/>
                    <a:pt x="119" y="24"/>
                  </a:cubicBezTo>
                  <a:cubicBezTo>
                    <a:pt x="116" y="30"/>
                    <a:pt x="118" y="28"/>
                    <a:pt x="123" y="33"/>
                  </a:cubicBezTo>
                  <a:cubicBezTo>
                    <a:pt x="125" y="36"/>
                    <a:pt x="125" y="33"/>
                    <a:pt x="130" y="37"/>
                  </a:cubicBezTo>
                  <a:cubicBezTo>
                    <a:pt x="135" y="42"/>
                    <a:pt x="136" y="39"/>
                    <a:pt x="137" y="42"/>
                  </a:cubicBezTo>
                  <a:cubicBezTo>
                    <a:pt x="137" y="44"/>
                    <a:pt x="142" y="47"/>
                    <a:pt x="144" y="45"/>
                  </a:cubicBezTo>
                  <a:cubicBezTo>
                    <a:pt x="147" y="43"/>
                    <a:pt x="145" y="42"/>
                    <a:pt x="148" y="38"/>
                  </a:cubicBezTo>
                  <a:cubicBezTo>
                    <a:pt x="150" y="35"/>
                    <a:pt x="148" y="35"/>
                    <a:pt x="149" y="31"/>
                  </a:cubicBezTo>
                  <a:cubicBezTo>
                    <a:pt x="151" y="26"/>
                    <a:pt x="148" y="22"/>
                    <a:pt x="149" y="19"/>
                  </a:cubicBezTo>
                  <a:cubicBezTo>
                    <a:pt x="150" y="16"/>
                    <a:pt x="149" y="16"/>
                    <a:pt x="150" y="14"/>
                  </a:cubicBezTo>
                  <a:cubicBezTo>
                    <a:pt x="152" y="13"/>
                    <a:pt x="149" y="14"/>
                    <a:pt x="150" y="11"/>
                  </a:cubicBezTo>
                  <a:cubicBezTo>
                    <a:pt x="152" y="7"/>
                    <a:pt x="152" y="6"/>
                    <a:pt x="152" y="4"/>
                  </a:cubicBezTo>
                  <a:cubicBezTo>
                    <a:pt x="153" y="1"/>
                    <a:pt x="155" y="0"/>
                    <a:pt x="156" y="3"/>
                  </a:cubicBezTo>
                  <a:cubicBezTo>
                    <a:pt x="156" y="6"/>
                    <a:pt x="156" y="8"/>
                    <a:pt x="157" y="9"/>
                  </a:cubicBezTo>
                  <a:cubicBezTo>
                    <a:pt x="159" y="10"/>
                    <a:pt x="157" y="10"/>
                    <a:pt x="158" y="12"/>
                  </a:cubicBezTo>
                  <a:cubicBezTo>
                    <a:pt x="160" y="15"/>
                    <a:pt x="160" y="17"/>
                    <a:pt x="160" y="20"/>
                  </a:cubicBezTo>
                  <a:cubicBezTo>
                    <a:pt x="160" y="23"/>
                    <a:pt x="162" y="27"/>
                    <a:pt x="163" y="24"/>
                  </a:cubicBezTo>
                  <a:cubicBezTo>
                    <a:pt x="165" y="21"/>
                    <a:pt x="164" y="25"/>
                    <a:pt x="168" y="27"/>
                  </a:cubicBezTo>
                  <a:cubicBezTo>
                    <a:pt x="171" y="29"/>
                    <a:pt x="168" y="36"/>
                    <a:pt x="171" y="40"/>
                  </a:cubicBezTo>
                  <a:cubicBezTo>
                    <a:pt x="174" y="43"/>
                    <a:pt x="172" y="48"/>
                    <a:pt x="173" y="51"/>
                  </a:cubicBezTo>
                  <a:cubicBezTo>
                    <a:pt x="175" y="53"/>
                    <a:pt x="174" y="55"/>
                    <a:pt x="178" y="56"/>
                  </a:cubicBezTo>
                  <a:cubicBezTo>
                    <a:pt x="182" y="57"/>
                    <a:pt x="179" y="59"/>
                    <a:pt x="184" y="60"/>
                  </a:cubicBezTo>
                  <a:cubicBezTo>
                    <a:pt x="189" y="62"/>
                    <a:pt x="189" y="64"/>
                    <a:pt x="187" y="64"/>
                  </a:cubicBezTo>
                  <a:cubicBezTo>
                    <a:pt x="185" y="64"/>
                    <a:pt x="190" y="68"/>
                    <a:pt x="191" y="70"/>
                  </a:cubicBezTo>
                  <a:cubicBezTo>
                    <a:pt x="192" y="72"/>
                    <a:pt x="190" y="73"/>
                    <a:pt x="192" y="76"/>
                  </a:cubicBezTo>
                  <a:cubicBezTo>
                    <a:pt x="194" y="79"/>
                    <a:pt x="192" y="73"/>
                    <a:pt x="194" y="76"/>
                  </a:cubicBezTo>
                  <a:cubicBezTo>
                    <a:pt x="197" y="78"/>
                    <a:pt x="196" y="74"/>
                    <a:pt x="197" y="76"/>
                  </a:cubicBezTo>
                  <a:cubicBezTo>
                    <a:pt x="199" y="78"/>
                    <a:pt x="196" y="81"/>
                    <a:pt x="199" y="85"/>
                  </a:cubicBezTo>
                  <a:cubicBezTo>
                    <a:pt x="202" y="88"/>
                    <a:pt x="201" y="85"/>
                    <a:pt x="203" y="89"/>
                  </a:cubicBezTo>
                  <a:cubicBezTo>
                    <a:pt x="205" y="92"/>
                    <a:pt x="207" y="92"/>
                    <a:pt x="208" y="96"/>
                  </a:cubicBezTo>
                  <a:cubicBezTo>
                    <a:pt x="209" y="100"/>
                    <a:pt x="210" y="97"/>
                    <a:pt x="210" y="101"/>
                  </a:cubicBezTo>
                  <a:cubicBezTo>
                    <a:pt x="209" y="105"/>
                    <a:pt x="211" y="105"/>
                    <a:pt x="210" y="108"/>
                  </a:cubicBezTo>
                  <a:cubicBezTo>
                    <a:pt x="209" y="109"/>
                    <a:pt x="214" y="116"/>
                    <a:pt x="212" y="120"/>
                  </a:cubicBezTo>
                  <a:cubicBezTo>
                    <a:pt x="210" y="123"/>
                    <a:pt x="212" y="126"/>
                    <a:pt x="209" y="130"/>
                  </a:cubicBezTo>
                  <a:cubicBezTo>
                    <a:pt x="208" y="133"/>
                    <a:pt x="210" y="135"/>
                    <a:pt x="208" y="139"/>
                  </a:cubicBezTo>
                  <a:cubicBezTo>
                    <a:pt x="206" y="143"/>
                    <a:pt x="209" y="142"/>
                    <a:pt x="204" y="147"/>
                  </a:cubicBezTo>
                  <a:cubicBezTo>
                    <a:pt x="198" y="152"/>
                    <a:pt x="199" y="161"/>
                    <a:pt x="197" y="162"/>
                  </a:cubicBezTo>
                  <a:cubicBezTo>
                    <a:pt x="195" y="163"/>
                    <a:pt x="194" y="168"/>
                    <a:pt x="194" y="170"/>
                  </a:cubicBezTo>
                  <a:cubicBezTo>
                    <a:pt x="194" y="173"/>
                    <a:pt x="192" y="175"/>
                    <a:pt x="193" y="176"/>
                  </a:cubicBezTo>
                  <a:cubicBezTo>
                    <a:pt x="194" y="177"/>
                    <a:pt x="193" y="181"/>
                    <a:pt x="188" y="181"/>
                  </a:cubicBezTo>
                  <a:cubicBezTo>
                    <a:pt x="183" y="180"/>
                    <a:pt x="178" y="187"/>
                    <a:pt x="176" y="187"/>
                  </a:cubicBezTo>
                  <a:cubicBezTo>
                    <a:pt x="174" y="188"/>
                    <a:pt x="176" y="193"/>
                    <a:pt x="174" y="190"/>
                  </a:cubicBezTo>
                  <a:cubicBezTo>
                    <a:pt x="171" y="186"/>
                    <a:pt x="170" y="187"/>
                    <a:pt x="169" y="185"/>
                  </a:cubicBezTo>
                  <a:cubicBezTo>
                    <a:pt x="169" y="183"/>
                    <a:pt x="169" y="187"/>
                    <a:pt x="167" y="186"/>
                  </a:cubicBezTo>
                  <a:cubicBezTo>
                    <a:pt x="165" y="184"/>
                    <a:pt x="170" y="184"/>
                    <a:pt x="168" y="182"/>
                  </a:cubicBezTo>
                  <a:cubicBezTo>
                    <a:pt x="165" y="180"/>
                    <a:pt x="167" y="183"/>
                    <a:pt x="164" y="185"/>
                  </a:cubicBezTo>
                  <a:cubicBezTo>
                    <a:pt x="160" y="186"/>
                    <a:pt x="162" y="189"/>
                    <a:pt x="157" y="187"/>
                  </a:cubicBezTo>
                  <a:cubicBezTo>
                    <a:pt x="152" y="184"/>
                    <a:pt x="151" y="184"/>
                    <a:pt x="150" y="185"/>
                  </a:cubicBezTo>
                  <a:cubicBezTo>
                    <a:pt x="149" y="186"/>
                    <a:pt x="148" y="183"/>
                    <a:pt x="146" y="182"/>
                  </a:cubicBezTo>
                  <a:cubicBezTo>
                    <a:pt x="143" y="182"/>
                    <a:pt x="139" y="176"/>
                    <a:pt x="140" y="174"/>
                  </a:cubicBezTo>
                  <a:cubicBezTo>
                    <a:pt x="141" y="172"/>
                    <a:pt x="139" y="167"/>
                    <a:pt x="136" y="166"/>
                  </a:cubicBezTo>
                  <a:cubicBezTo>
                    <a:pt x="134" y="165"/>
                    <a:pt x="133" y="167"/>
                    <a:pt x="132" y="166"/>
                  </a:cubicBezTo>
                  <a:cubicBezTo>
                    <a:pt x="131" y="164"/>
                    <a:pt x="135" y="162"/>
                    <a:pt x="133" y="158"/>
                  </a:cubicBezTo>
                  <a:cubicBezTo>
                    <a:pt x="130" y="154"/>
                    <a:pt x="132" y="162"/>
                    <a:pt x="128" y="163"/>
                  </a:cubicBezTo>
                  <a:cubicBezTo>
                    <a:pt x="124" y="163"/>
                    <a:pt x="125" y="160"/>
                    <a:pt x="127" y="160"/>
                  </a:cubicBezTo>
                  <a:cubicBezTo>
                    <a:pt x="129" y="161"/>
                    <a:pt x="129" y="159"/>
                    <a:pt x="128" y="157"/>
                  </a:cubicBezTo>
                  <a:cubicBezTo>
                    <a:pt x="128" y="155"/>
                    <a:pt x="132" y="149"/>
                    <a:pt x="131" y="147"/>
                  </a:cubicBezTo>
                  <a:cubicBezTo>
                    <a:pt x="130" y="145"/>
                    <a:pt x="130" y="144"/>
                    <a:pt x="130" y="146"/>
                  </a:cubicBezTo>
                  <a:cubicBezTo>
                    <a:pt x="130" y="148"/>
                    <a:pt x="127" y="148"/>
                    <a:pt x="127" y="151"/>
                  </a:cubicBezTo>
                  <a:cubicBezTo>
                    <a:pt x="126" y="154"/>
                    <a:pt x="127" y="150"/>
                    <a:pt x="122" y="156"/>
                  </a:cubicBezTo>
                  <a:cubicBezTo>
                    <a:pt x="117" y="162"/>
                    <a:pt x="123" y="162"/>
                    <a:pt x="118" y="160"/>
                  </a:cubicBezTo>
                  <a:cubicBezTo>
                    <a:pt x="115" y="158"/>
                    <a:pt x="117" y="151"/>
                    <a:pt x="113" y="149"/>
                  </a:cubicBezTo>
                  <a:cubicBezTo>
                    <a:pt x="108" y="146"/>
                    <a:pt x="114" y="146"/>
                    <a:pt x="110" y="143"/>
                  </a:cubicBezTo>
                  <a:cubicBezTo>
                    <a:pt x="107" y="140"/>
                    <a:pt x="107" y="143"/>
                    <a:pt x="99" y="139"/>
                  </a:cubicBezTo>
                  <a:cubicBezTo>
                    <a:pt x="91" y="135"/>
                    <a:pt x="98" y="139"/>
                    <a:pt x="89" y="137"/>
                  </a:cubicBezTo>
                  <a:cubicBezTo>
                    <a:pt x="84" y="137"/>
                    <a:pt x="80" y="143"/>
                    <a:pt x="70" y="143"/>
                  </a:cubicBezTo>
                  <a:cubicBezTo>
                    <a:pt x="64" y="142"/>
                    <a:pt x="65" y="147"/>
                    <a:pt x="61" y="147"/>
                  </a:cubicBezTo>
                  <a:cubicBezTo>
                    <a:pt x="57" y="147"/>
                    <a:pt x="59" y="156"/>
                    <a:pt x="53" y="154"/>
                  </a:cubicBezTo>
                  <a:cubicBezTo>
                    <a:pt x="48" y="152"/>
                    <a:pt x="51" y="156"/>
                    <a:pt x="46" y="153"/>
                  </a:cubicBezTo>
                  <a:cubicBezTo>
                    <a:pt x="43" y="152"/>
                    <a:pt x="43" y="154"/>
                    <a:pt x="38" y="154"/>
                  </a:cubicBezTo>
                  <a:cubicBezTo>
                    <a:pt x="34" y="154"/>
                    <a:pt x="36" y="157"/>
                    <a:pt x="33" y="158"/>
                  </a:cubicBezTo>
                  <a:cubicBezTo>
                    <a:pt x="29" y="158"/>
                    <a:pt x="29" y="163"/>
                    <a:pt x="22" y="162"/>
                  </a:cubicBezTo>
                  <a:cubicBezTo>
                    <a:pt x="15" y="161"/>
                    <a:pt x="15" y="156"/>
                    <a:pt x="12" y="157"/>
                  </a:cubicBezTo>
                  <a:cubicBezTo>
                    <a:pt x="10" y="157"/>
                    <a:pt x="10" y="151"/>
                    <a:pt x="12" y="151"/>
                  </a:cubicBezTo>
                  <a:cubicBezTo>
                    <a:pt x="13" y="152"/>
                    <a:pt x="15" y="150"/>
                    <a:pt x="14" y="147"/>
                  </a:cubicBezTo>
                  <a:cubicBezTo>
                    <a:pt x="14" y="143"/>
                    <a:pt x="17" y="145"/>
                    <a:pt x="13" y="135"/>
                  </a:cubicBezTo>
                  <a:cubicBezTo>
                    <a:pt x="9" y="125"/>
                    <a:pt x="12" y="125"/>
                    <a:pt x="10" y="120"/>
                  </a:cubicBezTo>
                  <a:cubicBezTo>
                    <a:pt x="7" y="115"/>
                    <a:pt x="6" y="115"/>
                    <a:pt x="6" y="112"/>
                  </a:cubicBezTo>
                  <a:cubicBezTo>
                    <a:pt x="7" y="108"/>
                    <a:pt x="2" y="105"/>
                    <a:pt x="2" y="102"/>
                  </a:cubicBezTo>
                  <a:cubicBezTo>
                    <a:pt x="2" y="98"/>
                    <a:pt x="4" y="105"/>
                    <a:pt x="5" y="104"/>
                  </a:cubicBezTo>
                  <a:cubicBezTo>
                    <a:pt x="5" y="102"/>
                    <a:pt x="2" y="99"/>
                    <a:pt x="3" y="97"/>
                  </a:cubicBezTo>
                  <a:cubicBezTo>
                    <a:pt x="4" y="96"/>
                    <a:pt x="7" y="106"/>
                    <a:pt x="7" y="101"/>
                  </a:cubicBezTo>
                  <a:cubicBezTo>
                    <a:pt x="7" y="96"/>
                    <a:pt x="0" y="91"/>
                    <a:pt x="3" y="85"/>
                  </a:cubicBezTo>
                  <a:cubicBezTo>
                    <a:pt x="7" y="79"/>
                    <a:pt x="2" y="80"/>
                    <a:pt x="5" y="75"/>
                  </a:cubicBezTo>
                  <a:cubicBezTo>
                    <a:pt x="8" y="70"/>
                    <a:pt x="6" y="81"/>
                    <a:pt x="8" y="75"/>
                  </a:cubicBezTo>
                  <a:cubicBezTo>
                    <a:pt x="10" y="70"/>
                    <a:pt x="11" y="74"/>
                    <a:pt x="16" y="68"/>
                  </a:cubicBezTo>
                  <a:cubicBezTo>
                    <a:pt x="21" y="62"/>
                    <a:pt x="21" y="67"/>
                    <a:pt x="25" y="65"/>
                  </a:cubicBezTo>
                  <a:cubicBezTo>
                    <a:pt x="29" y="63"/>
                    <a:pt x="31" y="63"/>
                    <a:pt x="32" y="61"/>
                  </a:cubicBezTo>
                  <a:cubicBezTo>
                    <a:pt x="33" y="59"/>
                    <a:pt x="36" y="63"/>
                    <a:pt x="41" y="59"/>
                  </a:cubicBezTo>
                  <a:cubicBezTo>
                    <a:pt x="46" y="56"/>
                    <a:pt x="44" y="53"/>
                    <a:pt x="47" y="50"/>
                  </a:cubicBezTo>
                  <a:close/>
                  <a:moveTo>
                    <a:pt x="167" y="208"/>
                  </a:moveTo>
                  <a:cubicBezTo>
                    <a:pt x="168" y="210"/>
                    <a:pt x="168" y="209"/>
                    <a:pt x="168" y="211"/>
                  </a:cubicBezTo>
                  <a:cubicBezTo>
                    <a:pt x="168" y="213"/>
                    <a:pt x="169" y="217"/>
                    <a:pt x="170" y="218"/>
                  </a:cubicBezTo>
                  <a:cubicBezTo>
                    <a:pt x="172" y="219"/>
                    <a:pt x="172" y="222"/>
                    <a:pt x="173" y="222"/>
                  </a:cubicBezTo>
                  <a:cubicBezTo>
                    <a:pt x="174" y="221"/>
                    <a:pt x="175" y="222"/>
                    <a:pt x="177" y="222"/>
                  </a:cubicBezTo>
                  <a:cubicBezTo>
                    <a:pt x="178" y="223"/>
                    <a:pt x="177" y="221"/>
                    <a:pt x="179" y="220"/>
                  </a:cubicBezTo>
                  <a:cubicBezTo>
                    <a:pt x="180" y="219"/>
                    <a:pt x="180" y="217"/>
                    <a:pt x="180" y="218"/>
                  </a:cubicBezTo>
                  <a:cubicBezTo>
                    <a:pt x="181" y="219"/>
                    <a:pt x="180" y="216"/>
                    <a:pt x="181" y="217"/>
                  </a:cubicBezTo>
                  <a:cubicBezTo>
                    <a:pt x="182" y="217"/>
                    <a:pt x="182" y="218"/>
                    <a:pt x="182" y="218"/>
                  </a:cubicBezTo>
                  <a:cubicBezTo>
                    <a:pt x="181" y="218"/>
                    <a:pt x="181" y="219"/>
                    <a:pt x="183" y="219"/>
                  </a:cubicBezTo>
                  <a:cubicBezTo>
                    <a:pt x="184" y="220"/>
                    <a:pt x="182" y="215"/>
                    <a:pt x="183" y="214"/>
                  </a:cubicBezTo>
                  <a:cubicBezTo>
                    <a:pt x="184" y="214"/>
                    <a:pt x="182" y="212"/>
                    <a:pt x="183" y="211"/>
                  </a:cubicBezTo>
                  <a:cubicBezTo>
                    <a:pt x="185" y="210"/>
                    <a:pt x="184" y="213"/>
                    <a:pt x="185" y="212"/>
                  </a:cubicBezTo>
                  <a:cubicBezTo>
                    <a:pt x="186" y="211"/>
                    <a:pt x="184" y="211"/>
                    <a:pt x="185" y="207"/>
                  </a:cubicBezTo>
                  <a:cubicBezTo>
                    <a:pt x="185" y="204"/>
                    <a:pt x="184" y="201"/>
                    <a:pt x="183" y="202"/>
                  </a:cubicBezTo>
                  <a:cubicBezTo>
                    <a:pt x="182" y="203"/>
                    <a:pt x="182" y="201"/>
                    <a:pt x="181" y="203"/>
                  </a:cubicBezTo>
                  <a:cubicBezTo>
                    <a:pt x="180" y="204"/>
                    <a:pt x="181" y="202"/>
                    <a:pt x="177" y="204"/>
                  </a:cubicBezTo>
                  <a:cubicBezTo>
                    <a:pt x="172" y="206"/>
                    <a:pt x="173" y="202"/>
                    <a:pt x="169" y="202"/>
                  </a:cubicBezTo>
                  <a:cubicBezTo>
                    <a:pt x="166" y="202"/>
                    <a:pt x="166" y="199"/>
                    <a:pt x="165" y="203"/>
                  </a:cubicBezTo>
                  <a:cubicBezTo>
                    <a:pt x="165" y="204"/>
                    <a:pt x="166" y="205"/>
                    <a:pt x="167" y="208"/>
                  </a:cubicBezTo>
                  <a:close/>
                  <a:moveTo>
                    <a:pt x="162" y="197"/>
                  </a:moveTo>
                  <a:cubicBezTo>
                    <a:pt x="164" y="196"/>
                    <a:pt x="163" y="192"/>
                    <a:pt x="162" y="193"/>
                  </a:cubicBezTo>
                  <a:cubicBezTo>
                    <a:pt x="161" y="194"/>
                    <a:pt x="161" y="197"/>
                    <a:pt x="162" y="197"/>
                  </a:cubicBezTo>
                  <a:close/>
                  <a:moveTo>
                    <a:pt x="182" y="196"/>
                  </a:moveTo>
                  <a:cubicBezTo>
                    <a:pt x="183" y="196"/>
                    <a:pt x="183" y="196"/>
                    <a:pt x="183" y="197"/>
                  </a:cubicBezTo>
                  <a:cubicBezTo>
                    <a:pt x="183" y="198"/>
                    <a:pt x="185" y="198"/>
                    <a:pt x="185" y="197"/>
                  </a:cubicBezTo>
                  <a:cubicBezTo>
                    <a:pt x="184" y="196"/>
                    <a:pt x="186" y="196"/>
                    <a:pt x="184" y="196"/>
                  </a:cubicBezTo>
                  <a:cubicBezTo>
                    <a:pt x="183" y="195"/>
                    <a:pt x="183" y="193"/>
                    <a:pt x="182" y="195"/>
                  </a:cubicBezTo>
                  <a:cubicBezTo>
                    <a:pt x="182" y="195"/>
                    <a:pt x="181" y="195"/>
                    <a:pt x="182" y="196"/>
                  </a:cubicBezTo>
                  <a:close/>
                  <a:moveTo>
                    <a:pt x="185" y="199"/>
                  </a:moveTo>
                  <a:cubicBezTo>
                    <a:pt x="186" y="198"/>
                    <a:pt x="183" y="198"/>
                    <a:pt x="183" y="199"/>
                  </a:cubicBezTo>
                  <a:cubicBezTo>
                    <a:pt x="183" y="199"/>
                    <a:pt x="185" y="200"/>
                    <a:pt x="185" y="199"/>
                  </a:cubicBezTo>
                  <a:close/>
                  <a:moveTo>
                    <a:pt x="129" y="168"/>
                  </a:moveTo>
                  <a:cubicBezTo>
                    <a:pt x="130" y="167"/>
                    <a:pt x="132" y="168"/>
                    <a:pt x="131" y="167"/>
                  </a:cubicBezTo>
                  <a:cubicBezTo>
                    <a:pt x="131" y="166"/>
                    <a:pt x="130" y="167"/>
                    <a:pt x="129" y="165"/>
                  </a:cubicBezTo>
                  <a:cubicBezTo>
                    <a:pt x="128" y="164"/>
                    <a:pt x="123" y="166"/>
                    <a:pt x="123" y="168"/>
                  </a:cubicBezTo>
                  <a:cubicBezTo>
                    <a:pt x="124" y="169"/>
                    <a:pt x="128" y="168"/>
                    <a:pt x="129" y="168"/>
                  </a:cubicBezTo>
                  <a:close/>
                  <a:moveTo>
                    <a:pt x="97" y="5"/>
                  </a:moveTo>
                  <a:cubicBezTo>
                    <a:pt x="95" y="2"/>
                    <a:pt x="95" y="7"/>
                    <a:pt x="92" y="5"/>
                  </a:cubicBezTo>
                  <a:cubicBezTo>
                    <a:pt x="90" y="4"/>
                    <a:pt x="92" y="7"/>
                    <a:pt x="94" y="9"/>
                  </a:cubicBezTo>
                  <a:cubicBezTo>
                    <a:pt x="95" y="9"/>
                    <a:pt x="98" y="7"/>
                    <a:pt x="97" y="5"/>
                  </a:cubicBezTo>
                  <a:close/>
                  <a:moveTo>
                    <a:pt x="91" y="7"/>
                  </a:moveTo>
                  <a:cubicBezTo>
                    <a:pt x="90" y="5"/>
                    <a:pt x="90" y="5"/>
                    <a:pt x="90" y="7"/>
                  </a:cubicBezTo>
                  <a:cubicBezTo>
                    <a:pt x="90" y="8"/>
                    <a:pt x="89" y="8"/>
                    <a:pt x="91" y="9"/>
                  </a:cubicBezTo>
                  <a:cubicBezTo>
                    <a:pt x="92" y="9"/>
                    <a:pt x="92" y="8"/>
                    <a:pt x="91" y="7"/>
                  </a:cubicBezTo>
                  <a:close/>
                  <a:moveTo>
                    <a:pt x="125" y="22"/>
                  </a:moveTo>
                  <a:cubicBezTo>
                    <a:pt x="125" y="21"/>
                    <a:pt x="122" y="21"/>
                    <a:pt x="123" y="23"/>
                  </a:cubicBezTo>
                  <a:cubicBezTo>
                    <a:pt x="123" y="25"/>
                    <a:pt x="124" y="24"/>
                    <a:pt x="125" y="22"/>
                  </a:cubicBezTo>
                  <a:close/>
                  <a:moveTo>
                    <a:pt x="210" y="97"/>
                  </a:moveTo>
                  <a:cubicBezTo>
                    <a:pt x="210" y="96"/>
                    <a:pt x="211" y="95"/>
                    <a:pt x="211" y="94"/>
                  </a:cubicBezTo>
                  <a:cubicBezTo>
                    <a:pt x="211" y="93"/>
                    <a:pt x="211" y="93"/>
                    <a:pt x="211" y="92"/>
                  </a:cubicBezTo>
                  <a:cubicBezTo>
                    <a:pt x="211" y="91"/>
                    <a:pt x="210" y="92"/>
                    <a:pt x="210" y="93"/>
                  </a:cubicBezTo>
                  <a:cubicBezTo>
                    <a:pt x="211" y="94"/>
                    <a:pt x="209" y="95"/>
                    <a:pt x="209" y="95"/>
                  </a:cubicBezTo>
                  <a:cubicBezTo>
                    <a:pt x="210" y="96"/>
                    <a:pt x="208" y="98"/>
                    <a:pt x="209" y="99"/>
                  </a:cubicBezTo>
                  <a:cubicBezTo>
                    <a:pt x="210" y="99"/>
                    <a:pt x="210" y="98"/>
                    <a:pt x="210" y="97"/>
                  </a:cubicBezTo>
                  <a:close/>
                  <a:moveTo>
                    <a:pt x="138" y="39"/>
                  </a:moveTo>
                  <a:cubicBezTo>
                    <a:pt x="139" y="39"/>
                    <a:pt x="141" y="39"/>
                    <a:pt x="140" y="38"/>
                  </a:cubicBezTo>
                  <a:cubicBezTo>
                    <a:pt x="139" y="37"/>
                    <a:pt x="136" y="39"/>
                    <a:pt x="137" y="40"/>
                  </a:cubicBezTo>
                  <a:cubicBezTo>
                    <a:pt x="137" y="40"/>
                    <a:pt x="138" y="40"/>
                    <a:pt x="138" y="39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70" name="Freeform 20272">
              <a:extLst>
                <a:ext uri="{FF2B5EF4-FFF2-40B4-BE49-F238E27FC236}">
                  <a16:creationId xmlns:a16="http://schemas.microsoft.com/office/drawing/2014/main" id="{55877B99-1BA7-436D-A0CE-DD1AFDFCADC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16419" y="3689829"/>
              <a:ext cx="150750" cy="181281"/>
            </a:xfrm>
            <a:custGeom>
              <a:avLst/>
              <a:gdLst/>
              <a:ahLst/>
              <a:cxnLst>
                <a:cxn ang="0">
                  <a:pos x="28" y="39"/>
                </a:cxn>
                <a:cxn ang="0">
                  <a:pos x="31" y="38"/>
                </a:cxn>
                <a:cxn ang="0">
                  <a:pos x="30" y="40"/>
                </a:cxn>
                <a:cxn ang="0">
                  <a:pos x="28" y="39"/>
                </a:cxn>
                <a:cxn ang="0">
                  <a:pos x="7" y="17"/>
                </a:cxn>
                <a:cxn ang="0">
                  <a:pos x="7" y="14"/>
                </a:cxn>
                <a:cxn ang="0">
                  <a:pos x="6" y="12"/>
                </a:cxn>
                <a:cxn ang="0">
                  <a:pos x="5" y="15"/>
                </a:cxn>
                <a:cxn ang="0">
                  <a:pos x="6" y="17"/>
                </a:cxn>
                <a:cxn ang="0">
                  <a:pos x="7" y="17"/>
                </a:cxn>
                <a:cxn ang="0">
                  <a:pos x="8" y="21"/>
                </a:cxn>
                <a:cxn ang="0">
                  <a:pos x="8" y="19"/>
                </a:cxn>
                <a:cxn ang="0">
                  <a:pos x="7" y="18"/>
                </a:cxn>
                <a:cxn ang="0">
                  <a:pos x="7" y="20"/>
                </a:cxn>
                <a:cxn ang="0">
                  <a:pos x="8" y="21"/>
                </a:cxn>
                <a:cxn ang="0">
                  <a:pos x="4" y="2"/>
                </a:cxn>
                <a:cxn ang="0">
                  <a:pos x="6" y="2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2" y="3"/>
                </a:cxn>
                <a:cxn ang="0">
                  <a:pos x="4" y="2"/>
                </a:cxn>
                <a:cxn ang="0">
                  <a:pos x="11" y="5"/>
                </a:cxn>
                <a:cxn ang="0">
                  <a:pos x="10" y="3"/>
                </a:cxn>
                <a:cxn ang="0">
                  <a:pos x="7" y="0"/>
                </a:cxn>
                <a:cxn ang="0">
                  <a:pos x="8" y="1"/>
                </a:cxn>
                <a:cxn ang="0">
                  <a:pos x="10" y="3"/>
                </a:cxn>
                <a:cxn ang="0">
                  <a:pos x="10" y="5"/>
                </a:cxn>
                <a:cxn ang="0">
                  <a:pos x="10" y="7"/>
                </a:cxn>
                <a:cxn ang="0">
                  <a:pos x="11" y="5"/>
                </a:cxn>
                <a:cxn ang="0">
                  <a:pos x="32" y="31"/>
                </a:cxn>
                <a:cxn ang="0">
                  <a:pos x="33" y="31"/>
                </a:cxn>
                <a:cxn ang="0">
                  <a:pos x="31" y="30"/>
                </a:cxn>
                <a:cxn ang="0">
                  <a:pos x="32" y="31"/>
                </a:cxn>
                <a:cxn ang="0">
                  <a:pos x="15" y="12"/>
                </a:cxn>
                <a:cxn ang="0">
                  <a:pos x="14" y="15"/>
                </a:cxn>
                <a:cxn ang="0">
                  <a:pos x="15" y="16"/>
                </a:cxn>
                <a:cxn ang="0">
                  <a:pos x="15" y="15"/>
                </a:cxn>
                <a:cxn ang="0">
                  <a:pos x="15" y="11"/>
                </a:cxn>
                <a:cxn ang="0">
                  <a:pos x="12" y="10"/>
                </a:cxn>
                <a:cxn ang="0">
                  <a:pos x="15" y="12"/>
                </a:cxn>
                <a:cxn ang="0">
                  <a:pos x="26" y="30"/>
                </a:cxn>
                <a:cxn ang="0">
                  <a:pos x="26" y="31"/>
                </a:cxn>
                <a:cxn ang="0">
                  <a:pos x="27" y="28"/>
                </a:cxn>
                <a:cxn ang="0">
                  <a:pos x="25" y="27"/>
                </a:cxn>
                <a:cxn ang="0">
                  <a:pos x="26" y="29"/>
                </a:cxn>
                <a:cxn ang="0">
                  <a:pos x="26" y="30"/>
                </a:cxn>
                <a:cxn ang="0">
                  <a:pos x="17" y="23"/>
                </a:cxn>
                <a:cxn ang="0">
                  <a:pos x="17" y="23"/>
                </a:cxn>
                <a:cxn ang="0">
                  <a:pos x="16" y="22"/>
                </a:cxn>
                <a:cxn ang="0">
                  <a:pos x="17" y="23"/>
                </a:cxn>
                <a:cxn ang="0">
                  <a:pos x="19" y="18"/>
                </a:cxn>
                <a:cxn ang="0">
                  <a:pos x="18" y="15"/>
                </a:cxn>
                <a:cxn ang="0">
                  <a:pos x="18" y="16"/>
                </a:cxn>
                <a:cxn ang="0">
                  <a:pos x="19" y="18"/>
                </a:cxn>
                <a:cxn ang="0">
                  <a:pos x="19" y="19"/>
                </a:cxn>
                <a:cxn ang="0">
                  <a:pos x="19" y="18"/>
                </a:cxn>
                <a:cxn ang="0">
                  <a:pos x="22" y="27"/>
                </a:cxn>
                <a:cxn ang="0">
                  <a:pos x="22" y="26"/>
                </a:cxn>
                <a:cxn ang="0">
                  <a:pos x="21" y="25"/>
                </a:cxn>
                <a:cxn ang="0">
                  <a:pos x="20" y="22"/>
                </a:cxn>
                <a:cxn ang="0">
                  <a:pos x="21" y="24"/>
                </a:cxn>
                <a:cxn ang="0">
                  <a:pos x="21" y="26"/>
                </a:cxn>
                <a:cxn ang="0">
                  <a:pos x="22" y="27"/>
                </a:cxn>
              </a:cxnLst>
              <a:rect l="0" t="0" r="r" b="b"/>
              <a:pathLst>
                <a:path w="33" h="40">
                  <a:moveTo>
                    <a:pt x="28" y="39"/>
                  </a:moveTo>
                  <a:cubicBezTo>
                    <a:pt x="30" y="37"/>
                    <a:pt x="31" y="39"/>
                    <a:pt x="31" y="38"/>
                  </a:cubicBezTo>
                  <a:cubicBezTo>
                    <a:pt x="32" y="36"/>
                    <a:pt x="33" y="39"/>
                    <a:pt x="30" y="40"/>
                  </a:cubicBezTo>
                  <a:cubicBezTo>
                    <a:pt x="28" y="40"/>
                    <a:pt x="28" y="40"/>
                    <a:pt x="28" y="39"/>
                  </a:cubicBezTo>
                  <a:close/>
                  <a:moveTo>
                    <a:pt x="7" y="17"/>
                  </a:moveTo>
                  <a:cubicBezTo>
                    <a:pt x="8" y="16"/>
                    <a:pt x="8" y="15"/>
                    <a:pt x="7" y="14"/>
                  </a:cubicBezTo>
                  <a:cubicBezTo>
                    <a:pt x="6" y="13"/>
                    <a:pt x="6" y="12"/>
                    <a:pt x="6" y="12"/>
                  </a:cubicBezTo>
                  <a:cubicBezTo>
                    <a:pt x="5" y="12"/>
                    <a:pt x="5" y="13"/>
                    <a:pt x="5" y="15"/>
                  </a:cubicBezTo>
                  <a:cubicBezTo>
                    <a:pt x="4" y="16"/>
                    <a:pt x="4" y="16"/>
                    <a:pt x="6" y="17"/>
                  </a:cubicBezTo>
                  <a:cubicBezTo>
                    <a:pt x="7" y="18"/>
                    <a:pt x="7" y="17"/>
                    <a:pt x="7" y="17"/>
                  </a:cubicBezTo>
                  <a:close/>
                  <a:moveTo>
                    <a:pt x="8" y="21"/>
                  </a:moveTo>
                  <a:cubicBezTo>
                    <a:pt x="9" y="21"/>
                    <a:pt x="9" y="21"/>
                    <a:pt x="8" y="19"/>
                  </a:cubicBezTo>
                  <a:cubicBezTo>
                    <a:pt x="8" y="17"/>
                    <a:pt x="8" y="19"/>
                    <a:pt x="7" y="18"/>
                  </a:cubicBezTo>
                  <a:cubicBezTo>
                    <a:pt x="6" y="17"/>
                    <a:pt x="6" y="19"/>
                    <a:pt x="7" y="20"/>
                  </a:cubicBezTo>
                  <a:cubicBezTo>
                    <a:pt x="8" y="21"/>
                    <a:pt x="7" y="21"/>
                    <a:pt x="8" y="21"/>
                  </a:cubicBezTo>
                  <a:close/>
                  <a:moveTo>
                    <a:pt x="4" y="2"/>
                  </a:moveTo>
                  <a:cubicBezTo>
                    <a:pt x="6" y="2"/>
                    <a:pt x="6" y="3"/>
                    <a:pt x="6" y="2"/>
                  </a:cubicBezTo>
                  <a:cubicBezTo>
                    <a:pt x="7" y="1"/>
                    <a:pt x="5" y="2"/>
                    <a:pt x="3" y="1"/>
                  </a:cubicBezTo>
                  <a:cubicBezTo>
                    <a:pt x="1" y="1"/>
                    <a:pt x="4" y="3"/>
                    <a:pt x="2" y="2"/>
                  </a:cubicBezTo>
                  <a:cubicBezTo>
                    <a:pt x="1" y="2"/>
                    <a:pt x="0" y="2"/>
                    <a:pt x="2" y="3"/>
                  </a:cubicBezTo>
                  <a:cubicBezTo>
                    <a:pt x="2" y="3"/>
                    <a:pt x="2" y="3"/>
                    <a:pt x="4" y="2"/>
                  </a:cubicBezTo>
                  <a:close/>
                  <a:moveTo>
                    <a:pt x="11" y="5"/>
                  </a:moveTo>
                  <a:cubicBezTo>
                    <a:pt x="11" y="5"/>
                    <a:pt x="11" y="3"/>
                    <a:pt x="10" y="3"/>
                  </a:cubicBezTo>
                  <a:cubicBezTo>
                    <a:pt x="9" y="2"/>
                    <a:pt x="9" y="0"/>
                    <a:pt x="7" y="0"/>
                  </a:cubicBezTo>
                  <a:cubicBezTo>
                    <a:pt x="5" y="0"/>
                    <a:pt x="7" y="0"/>
                    <a:pt x="8" y="1"/>
                  </a:cubicBezTo>
                  <a:cubicBezTo>
                    <a:pt x="9" y="1"/>
                    <a:pt x="9" y="2"/>
                    <a:pt x="10" y="3"/>
                  </a:cubicBezTo>
                  <a:cubicBezTo>
                    <a:pt x="11" y="4"/>
                    <a:pt x="10" y="3"/>
                    <a:pt x="10" y="5"/>
                  </a:cubicBezTo>
                  <a:cubicBezTo>
                    <a:pt x="10" y="7"/>
                    <a:pt x="8" y="5"/>
                    <a:pt x="10" y="7"/>
                  </a:cubicBezTo>
                  <a:cubicBezTo>
                    <a:pt x="10" y="8"/>
                    <a:pt x="10" y="5"/>
                    <a:pt x="11" y="5"/>
                  </a:cubicBezTo>
                  <a:close/>
                  <a:moveTo>
                    <a:pt x="32" y="31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0"/>
                    <a:pt x="31" y="30"/>
                    <a:pt x="31" y="30"/>
                  </a:cubicBezTo>
                  <a:cubicBezTo>
                    <a:pt x="31" y="30"/>
                    <a:pt x="31" y="31"/>
                    <a:pt x="32" y="31"/>
                  </a:cubicBezTo>
                  <a:close/>
                  <a:moveTo>
                    <a:pt x="15" y="12"/>
                  </a:moveTo>
                  <a:cubicBezTo>
                    <a:pt x="16" y="14"/>
                    <a:pt x="14" y="14"/>
                    <a:pt x="14" y="15"/>
                  </a:cubicBezTo>
                  <a:cubicBezTo>
                    <a:pt x="15" y="15"/>
                    <a:pt x="15" y="17"/>
                    <a:pt x="15" y="16"/>
                  </a:cubicBezTo>
                  <a:cubicBezTo>
                    <a:pt x="16" y="16"/>
                    <a:pt x="15" y="16"/>
                    <a:pt x="15" y="15"/>
                  </a:cubicBezTo>
                  <a:cubicBezTo>
                    <a:pt x="15" y="13"/>
                    <a:pt x="16" y="13"/>
                    <a:pt x="15" y="11"/>
                  </a:cubicBezTo>
                  <a:cubicBezTo>
                    <a:pt x="14" y="10"/>
                    <a:pt x="12" y="9"/>
                    <a:pt x="12" y="10"/>
                  </a:cubicBezTo>
                  <a:cubicBezTo>
                    <a:pt x="12" y="10"/>
                    <a:pt x="14" y="11"/>
                    <a:pt x="15" y="12"/>
                  </a:cubicBezTo>
                  <a:close/>
                  <a:moveTo>
                    <a:pt x="26" y="30"/>
                  </a:moveTo>
                  <a:cubicBezTo>
                    <a:pt x="25" y="31"/>
                    <a:pt x="25" y="32"/>
                    <a:pt x="26" y="31"/>
                  </a:cubicBezTo>
                  <a:cubicBezTo>
                    <a:pt x="28" y="30"/>
                    <a:pt x="28" y="29"/>
                    <a:pt x="27" y="28"/>
                  </a:cubicBezTo>
                  <a:cubicBezTo>
                    <a:pt x="27" y="27"/>
                    <a:pt x="27" y="28"/>
                    <a:pt x="25" y="27"/>
                  </a:cubicBezTo>
                  <a:cubicBezTo>
                    <a:pt x="24" y="27"/>
                    <a:pt x="25" y="29"/>
                    <a:pt x="26" y="29"/>
                  </a:cubicBezTo>
                  <a:cubicBezTo>
                    <a:pt x="27" y="28"/>
                    <a:pt x="27" y="29"/>
                    <a:pt x="26" y="30"/>
                  </a:cubicBezTo>
                  <a:close/>
                  <a:moveTo>
                    <a:pt x="17" y="23"/>
                  </a:moveTo>
                  <a:cubicBezTo>
                    <a:pt x="18" y="24"/>
                    <a:pt x="18" y="23"/>
                    <a:pt x="17" y="23"/>
                  </a:cubicBezTo>
                  <a:cubicBezTo>
                    <a:pt x="17" y="22"/>
                    <a:pt x="16" y="21"/>
                    <a:pt x="16" y="22"/>
                  </a:cubicBezTo>
                  <a:cubicBezTo>
                    <a:pt x="16" y="23"/>
                    <a:pt x="16" y="22"/>
                    <a:pt x="17" y="23"/>
                  </a:cubicBezTo>
                  <a:close/>
                  <a:moveTo>
                    <a:pt x="19" y="18"/>
                  </a:moveTo>
                  <a:cubicBezTo>
                    <a:pt x="19" y="17"/>
                    <a:pt x="19" y="16"/>
                    <a:pt x="18" y="15"/>
                  </a:cubicBezTo>
                  <a:cubicBezTo>
                    <a:pt x="17" y="15"/>
                    <a:pt x="17" y="15"/>
                    <a:pt x="18" y="16"/>
                  </a:cubicBezTo>
                  <a:cubicBezTo>
                    <a:pt x="18" y="16"/>
                    <a:pt x="18" y="17"/>
                    <a:pt x="19" y="18"/>
                  </a:cubicBezTo>
                  <a:cubicBezTo>
                    <a:pt x="20" y="19"/>
                    <a:pt x="18" y="20"/>
                    <a:pt x="19" y="19"/>
                  </a:cubicBezTo>
                  <a:cubicBezTo>
                    <a:pt x="20" y="19"/>
                    <a:pt x="20" y="18"/>
                    <a:pt x="19" y="18"/>
                  </a:cubicBezTo>
                  <a:close/>
                  <a:moveTo>
                    <a:pt x="22" y="27"/>
                  </a:moveTo>
                  <a:cubicBezTo>
                    <a:pt x="22" y="27"/>
                    <a:pt x="23" y="27"/>
                    <a:pt x="22" y="26"/>
                  </a:cubicBezTo>
                  <a:cubicBezTo>
                    <a:pt x="22" y="25"/>
                    <a:pt x="21" y="25"/>
                    <a:pt x="21" y="25"/>
                  </a:cubicBezTo>
                  <a:cubicBezTo>
                    <a:pt x="21" y="24"/>
                    <a:pt x="20" y="22"/>
                    <a:pt x="20" y="22"/>
                  </a:cubicBezTo>
                  <a:cubicBezTo>
                    <a:pt x="19" y="21"/>
                    <a:pt x="20" y="23"/>
                    <a:pt x="21" y="24"/>
                  </a:cubicBezTo>
                  <a:cubicBezTo>
                    <a:pt x="21" y="26"/>
                    <a:pt x="20" y="24"/>
                    <a:pt x="21" y="26"/>
                  </a:cubicBezTo>
                  <a:cubicBezTo>
                    <a:pt x="21" y="26"/>
                    <a:pt x="22" y="26"/>
                    <a:pt x="22" y="27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71" name="Freeform 20273">
              <a:extLst>
                <a:ext uri="{FF2B5EF4-FFF2-40B4-BE49-F238E27FC236}">
                  <a16:creationId xmlns:a16="http://schemas.microsoft.com/office/drawing/2014/main" id="{8CDAEBF2-9FA4-49E4-924D-115011DB071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2987" y="3915000"/>
              <a:ext cx="9542" cy="190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2" y="0"/>
                </a:cxn>
                <a:cxn ang="0">
                  <a:pos x="1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cubicBezTo>
                    <a:pt x="0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72" name="Freeform 20274">
              <a:extLst>
                <a:ext uri="{FF2B5EF4-FFF2-40B4-BE49-F238E27FC236}">
                  <a16:creationId xmlns:a16="http://schemas.microsoft.com/office/drawing/2014/main" id="{DB8850B5-5E9E-4F27-B40A-9D5C8C9056E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2844" y="3798598"/>
              <a:ext cx="255702" cy="108769"/>
            </a:xfrm>
            <a:custGeom>
              <a:avLst/>
              <a:gdLst/>
              <a:ahLst/>
              <a:cxnLst>
                <a:cxn ang="0">
                  <a:pos x="5" y="9"/>
                </a:cxn>
                <a:cxn ang="0">
                  <a:pos x="2" y="10"/>
                </a:cxn>
                <a:cxn ang="0">
                  <a:pos x="0" y="9"/>
                </a:cxn>
                <a:cxn ang="0">
                  <a:pos x="3" y="7"/>
                </a:cxn>
                <a:cxn ang="0">
                  <a:pos x="11" y="2"/>
                </a:cxn>
                <a:cxn ang="0">
                  <a:pos x="16" y="1"/>
                </a:cxn>
                <a:cxn ang="0">
                  <a:pos x="20" y="1"/>
                </a:cxn>
                <a:cxn ang="0">
                  <a:pos x="23" y="2"/>
                </a:cxn>
                <a:cxn ang="0">
                  <a:pos x="28" y="4"/>
                </a:cxn>
                <a:cxn ang="0">
                  <a:pos x="33" y="7"/>
                </a:cxn>
                <a:cxn ang="0">
                  <a:pos x="38" y="9"/>
                </a:cxn>
                <a:cxn ang="0">
                  <a:pos x="39" y="10"/>
                </a:cxn>
                <a:cxn ang="0">
                  <a:pos x="41" y="12"/>
                </a:cxn>
                <a:cxn ang="0">
                  <a:pos x="43" y="13"/>
                </a:cxn>
                <a:cxn ang="0">
                  <a:pos x="46" y="14"/>
                </a:cxn>
                <a:cxn ang="0">
                  <a:pos x="49" y="15"/>
                </a:cxn>
                <a:cxn ang="0">
                  <a:pos x="50" y="17"/>
                </a:cxn>
                <a:cxn ang="0">
                  <a:pos x="54" y="19"/>
                </a:cxn>
                <a:cxn ang="0">
                  <a:pos x="56" y="21"/>
                </a:cxn>
                <a:cxn ang="0">
                  <a:pos x="52" y="22"/>
                </a:cxn>
                <a:cxn ang="0">
                  <a:pos x="42" y="22"/>
                </a:cxn>
                <a:cxn ang="0">
                  <a:pos x="40" y="20"/>
                </a:cxn>
                <a:cxn ang="0">
                  <a:pos x="37" y="17"/>
                </a:cxn>
                <a:cxn ang="0">
                  <a:pos x="33" y="13"/>
                </a:cxn>
                <a:cxn ang="0">
                  <a:pos x="28" y="11"/>
                </a:cxn>
                <a:cxn ang="0">
                  <a:pos x="21" y="8"/>
                </a:cxn>
                <a:cxn ang="0">
                  <a:pos x="15" y="7"/>
                </a:cxn>
                <a:cxn ang="0">
                  <a:pos x="17" y="5"/>
                </a:cxn>
                <a:cxn ang="0">
                  <a:pos x="10" y="6"/>
                </a:cxn>
                <a:cxn ang="0">
                  <a:pos x="5" y="9"/>
                </a:cxn>
                <a:cxn ang="0">
                  <a:pos x="10" y="9"/>
                </a:cxn>
                <a:cxn ang="0">
                  <a:pos x="12" y="12"/>
                </a:cxn>
                <a:cxn ang="0">
                  <a:pos x="10" y="9"/>
                </a:cxn>
                <a:cxn ang="0">
                  <a:pos x="34" y="5"/>
                </a:cxn>
                <a:cxn ang="0">
                  <a:pos x="33" y="6"/>
                </a:cxn>
                <a:cxn ang="0">
                  <a:pos x="34" y="5"/>
                </a:cxn>
                <a:cxn ang="0">
                  <a:pos x="36" y="7"/>
                </a:cxn>
                <a:cxn ang="0">
                  <a:pos x="35" y="6"/>
                </a:cxn>
                <a:cxn ang="0">
                  <a:pos x="36" y="7"/>
                </a:cxn>
              </a:cxnLst>
              <a:rect l="0" t="0" r="r" b="b"/>
              <a:pathLst>
                <a:path w="57" h="24">
                  <a:moveTo>
                    <a:pt x="5" y="9"/>
                  </a:moveTo>
                  <a:cubicBezTo>
                    <a:pt x="3" y="9"/>
                    <a:pt x="2" y="11"/>
                    <a:pt x="2" y="10"/>
                  </a:cubicBezTo>
                  <a:cubicBezTo>
                    <a:pt x="2" y="9"/>
                    <a:pt x="0" y="10"/>
                    <a:pt x="0" y="9"/>
                  </a:cubicBezTo>
                  <a:cubicBezTo>
                    <a:pt x="0" y="8"/>
                    <a:pt x="3" y="9"/>
                    <a:pt x="3" y="7"/>
                  </a:cubicBezTo>
                  <a:cubicBezTo>
                    <a:pt x="2" y="6"/>
                    <a:pt x="5" y="3"/>
                    <a:pt x="11" y="2"/>
                  </a:cubicBezTo>
                  <a:cubicBezTo>
                    <a:pt x="14" y="2"/>
                    <a:pt x="13" y="0"/>
                    <a:pt x="16" y="1"/>
                  </a:cubicBezTo>
                  <a:cubicBezTo>
                    <a:pt x="20" y="2"/>
                    <a:pt x="19" y="0"/>
                    <a:pt x="20" y="1"/>
                  </a:cubicBezTo>
                  <a:cubicBezTo>
                    <a:pt x="21" y="2"/>
                    <a:pt x="22" y="0"/>
                    <a:pt x="23" y="2"/>
                  </a:cubicBezTo>
                  <a:cubicBezTo>
                    <a:pt x="24" y="3"/>
                    <a:pt x="26" y="1"/>
                    <a:pt x="28" y="4"/>
                  </a:cubicBezTo>
                  <a:cubicBezTo>
                    <a:pt x="30" y="7"/>
                    <a:pt x="30" y="4"/>
                    <a:pt x="33" y="7"/>
                  </a:cubicBezTo>
                  <a:cubicBezTo>
                    <a:pt x="37" y="9"/>
                    <a:pt x="38" y="8"/>
                    <a:pt x="38" y="9"/>
                  </a:cubicBezTo>
                  <a:cubicBezTo>
                    <a:pt x="37" y="10"/>
                    <a:pt x="39" y="11"/>
                    <a:pt x="39" y="10"/>
                  </a:cubicBezTo>
                  <a:cubicBezTo>
                    <a:pt x="38" y="9"/>
                    <a:pt x="40" y="10"/>
                    <a:pt x="41" y="12"/>
                  </a:cubicBezTo>
                  <a:cubicBezTo>
                    <a:pt x="43" y="13"/>
                    <a:pt x="43" y="12"/>
                    <a:pt x="43" y="13"/>
                  </a:cubicBezTo>
                  <a:cubicBezTo>
                    <a:pt x="44" y="15"/>
                    <a:pt x="45" y="13"/>
                    <a:pt x="46" y="14"/>
                  </a:cubicBezTo>
                  <a:cubicBezTo>
                    <a:pt x="47" y="15"/>
                    <a:pt x="48" y="13"/>
                    <a:pt x="49" y="15"/>
                  </a:cubicBezTo>
                  <a:cubicBezTo>
                    <a:pt x="49" y="17"/>
                    <a:pt x="46" y="16"/>
                    <a:pt x="50" y="17"/>
                  </a:cubicBezTo>
                  <a:cubicBezTo>
                    <a:pt x="53" y="17"/>
                    <a:pt x="53" y="18"/>
                    <a:pt x="54" y="19"/>
                  </a:cubicBezTo>
                  <a:cubicBezTo>
                    <a:pt x="55" y="20"/>
                    <a:pt x="57" y="19"/>
                    <a:pt x="56" y="21"/>
                  </a:cubicBezTo>
                  <a:cubicBezTo>
                    <a:pt x="55" y="22"/>
                    <a:pt x="55" y="20"/>
                    <a:pt x="52" y="22"/>
                  </a:cubicBezTo>
                  <a:cubicBezTo>
                    <a:pt x="48" y="24"/>
                    <a:pt x="50" y="21"/>
                    <a:pt x="42" y="22"/>
                  </a:cubicBezTo>
                  <a:cubicBezTo>
                    <a:pt x="34" y="23"/>
                    <a:pt x="38" y="22"/>
                    <a:pt x="40" y="20"/>
                  </a:cubicBezTo>
                  <a:cubicBezTo>
                    <a:pt x="42" y="18"/>
                    <a:pt x="40" y="17"/>
                    <a:pt x="37" y="17"/>
                  </a:cubicBezTo>
                  <a:cubicBezTo>
                    <a:pt x="34" y="17"/>
                    <a:pt x="34" y="15"/>
                    <a:pt x="33" y="13"/>
                  </a:cubicBezTo>
                  <a:cubicBezTo>
                    <a:pt x="32" y="10"/>
                    <a:pt x="31" y="12"/>
                    <a:pt x="28" y="11"/>
                  </a:cubicBezTo>
                  <a:cubicBezTo>
                    <a:pt x="24" y="10"/>
                    <a:pt x="25" y="8"/>
                    <a:pt x="21" y="8"/>
                  </a:cubicBezTo>
                  <a:cubicBezTo>
                    <a:pt x="17" y="8"/>
                    <a:pt x="17" y="8"/>
                    <a:pt x="15" y="7"/>
                  </a:cubicBezTo>
                  <a:cubicBezTo>
                    <a:pt x="14" y="6"/>
                    <a:pt x="18" y="5"/>
                    <a:pt x="17" y="5"/>
                  </a:cubicBezTo>
                  <a:cubicBezTo>
                    <a:pt x="16" y="4"/>
                    <a:pt x="12" y="3"/>
                    <a:pt x="10" y="6"/>
                  </a:cubicBezTo>
                  <a:cubicBezTo>
                    <a:pt x="7" y="8"/>
                    <a:pt x="5" y="7"/>
                    <a:pt x="5" y="9"/>
                  </a:cubicBezTo>
                  <a:close/>
                  <a:moveTo>
                    <a:pt x="10" y="9"/>
                  </a:moveTo>
                  <a:cubicBezTo>
                    <a:pt x="9" y="9"/>
                    <a:pt x="9" y="13"/>
                    <a:pt x="12" y="12"/>
                  </a:cubicBezTo>
                  <a:cubicBezTo>
                    <a:pt x="13" y="12"/>
                    <a:pt x="12" y="9"/>
                    <a:pt x="10" y="9"/>
                  </a:cubicBezTo>
                  <a:close/>
                  <a:moveTo>
                    <a:pt x="34" y="5"/>
                  </a:moveTo>
                  <a:cubicBezTo>
                    <a:pt x="33" y="5"/>
                    <a:pt x="32" y="5"/>
                    <a:pt x="33" y="6"/>
                  </a:cubicBezTo>
                  <a:cubicBezTo>
                    <a:pt x="34" y="6"/>
                    <a:pt x="34" y="6"/>
                    <a:pt x="34" y="5"/>
                  </a:cubicBezTo>
                  <a:close/>
                  <a:moveTo>
                    <a:pt x="36" y="7"/>
                  </a:moveTo>
                  <a:cubicBezTo>
                    <a:pt x="37" y="7"/>
                    <a:pt x="35" y="6"/>
                    <a:pt x="35" y="6"/>
                  </a:cubicBezTo>
                  <a:cubicBezTo>
                    <a:pt x="34" y="7"/>
                    <a:pt x="35" y="7"/>
                    <a:pt x="36" y="7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73" name="Freeform 20275">
              <a:extLst>
                <a:ext uri="{FF2B5EF4-FFF2-40B4-BE49-F238E27FC236}">
                  <a16:creationId xmlns:a16="http://schemas.microsoft.com/office/drawing/2014/main" id="{C9FC7825-6BB6-40B3-A272-EBFB7D8874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25186" y="3897826"/>
              <a:ext cx="72512" cy="62971"/>
            </a:xfrm>
            <a:custGeom>
              <a:avLst/>
              <a:gdLst/>
              <a:ahLst/>
              <a:cxnLst>
                <a:cxn ang="0">
                  <a:pos x="15" y="12"/>
                </a:cxn>
                <a:cxn ang="0">
                  <a:pos x="8" y="12"/>
                </a:cxn>
                <a:cxn ang="0">
                  <a:pos x="3" y="12"/>
                </a:cxn>
                <a:cxn ang="0">
                  <a:pos x="0" y="9"/>
                </a:cxn>
                <a:cxn ang="0">
                  <a:pos x="10" y="9"/>
                </a:cxn>
                <a:cxn ang="0">
                  <a:pos x="11" y="7"/>
                </a:cxn>
                <a:cxn ang="0">
                  <a:pos x="9" y="3"/>
                </a:cxn>
                <a:cxn ang="0">
                  <a:pos x="6" y="1"/>
                </a:cxn>
                <a:cxn ang="0">
                  <a:pos x="11" y="1"/>
                </a:cxn>
                <a:cxn ang="0">
                  <a:pos x="15" y="1"/>
                </a:cxn>
                <a:cxn ang="0">
                  <a:pos x="14" y="8"/>
                </a:cxn>
                <a:cxn ang="0">
                  <a:pos x="15" y="12"/>
                </a:cxn>
                <a:cxn ang="0">
                  <a:pos x="9" y="8"/>
                </a:cxn>
                <a:cxn ang="0">
                  <a:pos x="6" y="7"/>
                </a:cxn>
                <a:cxn ang="0">
                  <a:pos x="9" y="8"/>
                </a:cxn>
              </a:cxnLst>
              <a:rect l="0" t="0" r="r" b="b"/>
              <a:pathLst>
                <a:path w="16" h="14">
                  <a:moveTo>
                    <a:pt x="15" y="12"/>
                  </a:moveTo>
                  <a:cubicBezTo>
                    <a:pt x="11" y="10"/>
                    <a:pt x="10" y="13"/>
                    <a:pt x="8" y="12"/>
                  </a:cubicBezTo>
                  <a:cubicBezTo>
                    <a:pt x="3" y="10"/>
                    <a:pt x="5" y="14"/>
                    <a:pt x="3" y="12"/>
                  </a:cubicBezTo>
                  <a:cubicBezTo>
                    <a:pt x="1" y="10"/>
                    <a:pt x="0" y="11"/>
                    <a:pt x="0" y="9"/>
                  </a:cubicBezTo>
                  <a:cubicBezTo>
                    <a:pt x="1" y="7"/>
                    <a:pt x="7" y="11"/>
                    <a:pt x="10" y="9"/>
                  </a:cubicBezTo>
                  <a:cubicBezTo>
                    <a:pt x="11" y="9"/>
                    <a:pt x="13" y="10"/>
                    <a:pt x="11" y="7"/>
                  </a:cubicBezTo>
                  <a:cubicBezTo>
                    <a:pt x="7" y="4"/>
                    <a:pt x="11" y="4"/>
                    <a:pt x="9" y="3"/>
                  </a:cubicBezTo>
                  <a:cubicBezTo>
                    <a:pt x="6" y="2"/>
                    <a:pt x="5" y="3"/>
                    <a:pt x="6" y="1"/>
                  </a:cubicBezTo>
                  <a:cubicBezTo>
                    <a:pt x="6" y="0"/>
                    <a:pt x="10" y="0"/>
                    <a:pt x="11" y="1"/>
                  </a:cubicBezTo>
                  <a:cubicBezTo>
                    <a:pt x="13" y="2"/>
                    <a:pt x="13" y="1"/>
                    <a:pt x="15" y="1"/>
                  </a:cubicBezTo>
                  <a:cubicBezTo>
                    <a:pt x="14" y="4"/>
                    <a:pt x="16" y="6"/>
                    <a:pt x="14" y="8"/>
                  </a:cubicBezTo>
                  <a:cubicBezTo>
                    <a:pt x="13" y="10"/>
                    <a:pt x="15" y="9"/>
                    <a:pt x="15" y="12"/>
                  </a:cubicBezTo>
                  <a:close/>
                  <a:moveTo>
                    <a:pt x="9" y="8"/>
                  </a:moveTo>
                  <a:cubicBezTo>
                    <a:pt x="9" y="7"/>
                    <a:pt x="6" y="6"/>
                    <a:pt x="6" y="7"/>
                  </a:cubicBezTo>
                  <a:cubicBezTo>
                    <a:pt x="6" y="7"/>
                    <a:pt x="9" y="8"/>
                    <a:pt x="9" y="8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74" name="Freeform 20276">
              <a:extLst>
                <a:ext uri="{FF2B5EF4-FFF2-40B4-BE49-F238E27FC236}">
                  <a16:creationId xmlns:a16="http://schemas.microsoft.com/office/drawing/2014/main" id="{B764E3D7-559C-4E8D-B090-15DB60BBF69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7314" y="4115364"/>
              <a:ext cx="19082" cy="17174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1" y="1"/>
                </a:cxn>
                <a:cxn ang="0">
                  <a:pos x="2" y="2"/>
                </a:cxn>
                <a:cxn ang="0">
                  <a:pos x="2" y="2"/>
                </a:cxn>
              </a:cxnLst>
              <a:rect l="0" t="0" r="r" b="b"/>
              <a:pathLst>
                <a:path w="4" h="4">
                  <a:moveTo>
                    <a:pt x="2" y="2"/>
                  </a:moveTo>
                  <a:cubicBezTo>
                    <a:pt x="1" y="1"/>
                    <a:pt x="0" y="0"/>
                    <a:pt x="1" y="1"/>
                  </a:cubicBezTo>
                  <a:cubicBezTo>
                    <a:pt x="2" y="1"/>
                    <a:pt x="1" y="2"/>
                    <a:pt x="2" y="2"/>
                  </a:cubicBezTo>
                  <a:cubicBezTo>
                    <a:pt x="3" y="2"/>
                    <a:pt x="4" y="4"/>
                    <a:pt x="2" y="2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75" name="Freeform 20277">
              <a:extLst>
                <a:ext uri="{FF2B5EF4-FFF2-40B4-BE49-F238E27FC236}">
                  <a16:creationId xmlns:a16="http://schemas.microsoft.com/office/drawing/2014/main" id="{88BED467-B782-4D28-9CF2-16675E314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6395" y="4119183"/>
              <a:ext cx="7632" cy="13357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1" y="0"/>
                </a:cxn>
                <a:cxn ang="0">
                  <a:pos x="1" y="2"/>
                </a:cxn>
                <a:cxn ang="0">
                  <a:pos x="1" y="1"/>
                </a:cxn>
              </a:cxnLst>
              <a:rect l="0" t="0" r="r" b="b"/>
              <a:pathLst>
                <a:path w="2" h="3">
                  <a:moveTo>
                    <a:pt x="1" y="1"/>
                  </a:moveTo>
                  <a:cubicBezTo>
                    <a:pt x="0" y="1"/>
                    <a:pt x="1" y="0"/>
                    <a:pt x="1" y="0"/>
                  </a:cubicBezTo>
                  <a:cubicBezTo>
                    <a:pt x="2" y="1"/>
                    <a:pt x="2" y="3"/>
                    <a:pt x="1" y="2"/>
                  </a:cubicBezTo>
                  <a:cubicBezTo>
                    <a:pt x="1" y="2"/>
                    <a:pt x="1" y="1"/>
                    <a:pt x="1" y="1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76" name="Freeform 20278">
              <a:extLst>
                <a:ext uri="{FF2B5EF4-FFF2-40B4-BE49-F238E27FC236}">
                  <a16:creationId xmlns:a16="http://schemas.microsoft.com/office/drawing/2014/main" id="{44F65397-9AA7-481B-8656-D3880453E0D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48085" y="4109638"/>
              <a:ext cx="330124" cy="343480"/>
            </a:xfrm>
            <a:custGeom>
              <a:avLst/>
              <a:gdLst/>
              <a:ahLst/>
              <a:cxnLst>
                <a:cxn ang="0">
                  <a:pos x="58" y="54"/>
                </a:cxn>
                <a:cxn ang="0">
                  <a:pos x="47" y="55"/>
                </a:cxn>
                <a:cxn ang="0">
                  <a:pos x="51" y="67"/>
                </a:cxn>
                <a:cxn ang="0">
                  <a:pos x="41" y="75"/>
                </a:cxn>
                <a:cxn ang="0">
                  <a:pos x="32" y="64"/>
                </a:cxn>
                <a:cxn ang="0">
                  <a:pos x="32" y="59"/>
                </a:cxn>
                <a:cxn ang="0">
                  <a:pos x="32" y="41"/>
                </a:cxn>
                <a:cxn ang="0">
                  <a:pos x="17" y="36"/>
                </a:cxn>
                <a:cxn ang="0">
                  <a:pos x="6" y="33"/>
                </a:cxn>
                <a:cxn ang="0">
                  <a:pos x="2" y="22"/>
                </a:cxn>
                <a:cxn ang="0">
                  <a:pos x="6" y="10"/>
                </a:cxn>
                <a:cxn ang="0">
                  <a:pos x="9" y="9"/>
                </a:cxn>
                <a:cxn ang="0">
                  <a:pos x="15" y="9"/>
                </a:cxn>
                <a:cxn ang="0">
                  <a:pos x="20" y="4"/>
                </a:cxn>
                <a:cxn ang="0">
                  <a:pos x="39" y="14"/>
                </a:cxn>
                <a:cxn ang="0">
                  <a:pos x="51" y="12"/>
                </a:cxn>
                <a:cxn ang="0">
                  <a:pos x="57" y="13"/>
                </a:cxn>
                <a:cxn ang="0">
                  <a:pos x="64" y="19"/>
                </a:cxn>
                <a:cxn ang="0">
                  <a:pos x="64" y="26"/>
                </a:cxn>
                <a:cxn ang="0">
                  <a:pos x="67" y="32"/>
                </a:cxn>
                <a:cxn ang="0">
                  <a:pos x="67" y="37"/>
                </a:cxn>
                <a:cxn ang="0">
                  <a:pos x="67" y="47"/>
                </a:cxn>
                <a:cxn ang="0">
                  <a:pos x="51" y="11"/>
                </a:cxn>
                <a:cxn ang="0">
                  <a:pos x="48" y="10"/>
                </a:cxn>
                <a:cxn ang="0">
                  <a:pos x="66" y="22"/>
                </a:cxn>
                <a:cxn ang="0">
                  <a:pos x="66" y="22"/>
                </a:cxn>
                <a:cxn ang="0">
                  <a:pos x="66" y="23"/>
                </a:cxn>
                <a:cxn ang="0">
                  <a:pos x="65" y="25"/>
                </a:cxn>
                <a:cxn ang="0">
                  <a:pos x="65" y="25"/>
                </a:cxn>
                <a:cxn ang="0">
                  <a:pos x="65" y="26"/>
                </a:cxn>
                <a:cxn ang="0">
                  <a:pos x="65" y="26"/>
                </a:cxn>
                <a:cxn ang="0">
                  <a:pos x="66" y="26"/>
                </a:cxn>
                <a:cxn ang="0">
                  <a:pos x="66" y="23"/>
                </a:cxn>
                <a:cxn ang="0">
                  <a:pos x="66" y="23"/>
                </a:cxn>
              </a:cxnLst>
              <a:rect l="0" t="0" r="r" b="b"/>
              <a:pathLst>
                <a:path w="73" h="76">
                  <a:moveTo>
                    <a:pt x="67" y="47"/>
                  </a:moveTo>
                  <a:cubicBezTo>
                    <a:pt x="68" y="51"/>
                    <a:pt x="61" y="54"/>
                    <a:pt x="58" y="54"/>
                  </a:cubicBezTo>
                  <a:cubicBezTo>
                    <a:pt x="55" y="53"/>
                    <a:pt x="59" y="59"/>
                    <a:pt x="54" y="56"/>
                  </a:cubicBezTo>
                  <a:cubicBezTo>
                    <a:pt x="50" y="54"/>
                    <a:pt x="45" y="52"/>
                    <a:pt x="47" y="55"/>
                  </a:cubicBezTo>
                  <a:cubicBezTo>
                    <a:pt x="49" y="58"/>
                    <a:pt x="49" y="65"/>
                    <a:pt x="51" y="64"/>
                  </a:cubicBezTo>
                  <a:cubicBezTo>
                    <a:pt x="53" y="63"/>
                    <a:pt x="54" y="65"/>
                    <a:pt x="51" y="67"/>
                  </a:cubicBezTo>
                  <a:cubicBezTo>
                    <a:pt x="48" y="68"/>
                    <a:pt x="51" y="71"/>
                    <a:pt x="47" y="71"/>
                  </a:cubicBezTo>
                  <a:cubicBezTo>
                    <a:pt x="43" y="72"/>
                    <a:pt x="44" y="76"/>
                    <a:pt x="41" y="75"/>
                  </a:cubicBezTo>
                  <a:cubicBezTo>
                    <a:pt x="39" y="74"/>
                    <a:pt x="37" y="76"/>
                    <a:pt x="35" y="72"/>
                  </a:cubicBezTo>
                  <a:cubicBezTo>
                    <a:pt x="33" y="66"/>
                    <a:pt x="34" y="65"/>
                    <a:pt x="32" y="64"/>
                  </a:cubicBezTo>
                  <a:cubicBezTo>
                    <a:pt x="31" y="63"/>
                    <a:pt x="31" y="62"/>
                    <a:pt x="30" y="62"/>
                  </a:cubicBezTo>
                  <a:cubicBezTo>
                    <a:pt x="29" y="63"/>
                    <a:pt x="29" y="62"/>
                    <a:pt x="32" y="59"/>
                  </a:cubicBezTo>
                  <a:cubicBezTo>
                    <a:pt x="33" y="58"/>
                    <a:pt x="31" y="57"/>
                    <a:pt x="30" y="53"/>
                  </a:cubicBezTo>
                  <a:cubicBezTo>
                    <a:pt x="28" y="47"/>
                    <a:pt x="33" y="41"/>
                    <a:pt x="32" y="41"/>
                  </a:cubicBezTo>
                  <a:cubicBezTo>
                    <a:pt x="27" y="40"/>
                    <a:pt x="27" y="42"/>
                    <a:pt x="22" y="41"/>
                  </a:cubicBezTo>
                  <a:cubicBezTo>
                    <a:pt x="20" y="41"/>
                    <a:pt x="19" y="35"/>
                    <a:pt x="17" y="36"/>
                  </a:cubicBezTo>
                  <a:cubicBezTo>
                    <a:pt x="16" y="37"/>
                    <a:pt x="15" y="35"/>
                    <a:pt x="10" y="36"/>
                  </a:cubicBezTo>
                  <a:cubicBezTo>
                    <a:pt x="6" y="36"/>
                    <a:pt x="9" y="34"/>
                    <a:pt x="6" y="33"/>
                  </a:cubicBezTo>
                  <a:cubicBezTo>
                    <a:pt x="4" y="33"/>
                    <a:pt x="8" y="28"/>
                    <a:pt x="6" y="27"/>
                  </a:cubicBezTo>
                  <a:cubicBezTo>
                    <a:pt x="3" y="25"/>
                    <a:pt x="5" y="21"/>
                    <a:pt x="2" y="22"/>
                  </a:cubicBezTo>
                  <a:cubicBezTo>
                    <a:pt x="0" y="22"/>
                    <a:pt x="1" y="22"/>
                    <a:pt x="2" y="20"/>
                  </a:cubicBezTo>
                  <a:cubicBezTo>
                    <a:pt x="4" y="19"/>
                    <a:pt x="3" y="11"/>
                    <a:pt x="6" y="10"/>
                  </a:cubicBezTo>
                  <a:cubicBezTo>
                    <a:pt x="9" y="8"/>
                    <a:pt x="5" y="6"/>
                    <a:pt x="12" y="5"/>
                  </a:cubicBezTo>
                  <a:cubicBezTo>
                    <a:pt x="10" y="6"/>
                    <a:pt x="7" y="7"/>
                    <a:pt x="9" y="9"/>
                  </a:cubicBezTo>
                  <a:cubicBezTo>
                    <a:pt x="9" y="9"/>
                    <a:pt x="10" y="10"/>
                    <a:pt x="10" y="11"/>
                  </a:cubicBezTo>
                  <a:cubicBezTo>
                    <a:pt x="10" y="14"/>
                    <a:pt x="11" y="10"/>
                    <a:pt x="15" y="9"/>
                  </a:cubicBezTo>
                  <a:cubicBezTo>
                    <a:pt x="20" y="8"/>
                    <a:pt x="18" y="7"/>
                    <a:pt x="17" y="6"/>
                  </a:cubicBezTo>
                  <a:cubicBezTo>
                    <a:pt x="17" y="4"/>
                    <a:pt x="19" y="0"/>
                    <a:pt x="20" y="4"/>
                  </a:cubicBezTo>
                  <a:cubicBezTo>
                    <a:pt x="22" y="9"/>
                    <a:pt x="27" y="6"/>
                    <a:pt x="27" y="12"/>
                  </a:cubicBezTo>
                  <a:cubicBezTo>
                    <a:pt x="27" y="17"/>
                    <a:pt x="37" y="10"/>
                    <a:pt x="39" y="14"/>
                  </a:cubicBezTo>
                  <a:cubicBezTo>
                    <a:pt x="42" y="17"/>
                    <a:pt x="45" y="16"/>
                    <a:pt x="47" y="15"/>
                  </a:cubicBezTo>
                  <a:cubicBezTo>
                    <a:pt x="49" y="14"/>
                    <a:pt x="46" y="12"/>
                    <a:pt x="51" y="12"/>
                  </a:cubicBezTo>
                  <a:cubicBezTo>
                    <a:pt x="56" y="12"/>
                    <a:pt x="54" y="11"/>
                    <a:pt x="58" y="12"/>
                  </a:cubicBezTo>
                  <a:cubicBezTo>
                    <a:pt x="62" y="12"/>
                    <a:pt x="61" y="13"/>
                    <a:pt x="57" y="13"/>
                  </a:cubicBezTo>
                  <a:cubicBezTo>
                    <a:pt x="53" y="14"/>
                    <a:pt x="59" y="16"/>
                    <a:pt x="60" y="17"/>
                  </a:cubicBezTo>
                  <a:cubicBezTo>
                    <a:pt x="61" y="19"/>
                    <a:pt x="63" y="17"/>
                    <a:pt x="64" y="19"/>
                  </a:cubicBezTo>
                  <a:cubicBezTo>
                    <a:pt x="65" y="21"/>
                    <a:pt x="68" y="20"/>
                    <a:pt x="66" y="22"/>
                  </a:cubicBezTo>
                  <a:cubicBezTo>
                    <a:pt x="64" y="23"/>
                    <a:pt x="65" y="24"/>
                    <a:pt x="64" y="26"/>
                  </a:cubicBezTo>
                  <a:cubicBezTo>
                    <a:pt x="62" y="28"/>
                    <a:pt x="68" y="24"/>
                    <a:pt x="71" y="26"/>
                  </a:cubicBezTo>
                  <a:cubicBezTo>
                    <a:pt x="73" y="29"/>
                    <a:pt x="68" y="30"/>
                    <a:pt x="67" y="32"/>
                  </a:cubicBezTo>
                  <a:cubicBezTo>
                    <a:pt x="66" y="33"/>
                    <a:pt x="68" y="33"/>
                    <a:pt x="69" y="35"/>
                  </a:cubicBezTo>
                  <a:cubicBezTo>
                    <a:pt x="69" y="36"/>
                    <a:pt x="69" y="36"/>
                    <a:pt x="67" y="37"/>
                  </a:cubicBezTo>
                  <a:cubicBezTo>
                    <a:pt x="64" y="38"/>
                    <a:pt x="64" y="37"/>
                    <a:pt x="65" y="40"/>
                  </a:cubicBezTo>
                  <a:cubicBezTo>
                    <a:pt x="66" y="43"/>
                    <a:pt x="60" y="41"/>
                    <a:pt x="67" y="47"/>
                  </a:cubicBezTo>
                  <a:close/>
                  <a:moveTo>
                    <a:pt x="49" y="11"/>
                  </a:moveTo>
                  <a:cubicBezTo>
                    <a:pt x="49" y="11"/>
                    <a:pt x="50" y="11"/>
                    <a:pt x="51" y="11"/>
                  </a:cubicBezTo>
                  <a:cubicBezTo>
                    <a:pt x="52" y="10"/>
                    <a:pt x="51" y="9"/>
                    <a:pt x="50" y="10"/>
                  </a:cubicBezTo>
                  <a:cubicBezTo>
                    <a:pt x="49" y="11"/>
                    <a:pt x="48" y="9"/>
                    <a:pt x="48" y="10"/>
                  </a:cubicBezTo>
                  <a:cubicBezTo>
                    <a:pt x="48" y="11"/>
                    <a:pt x="49" y="11"/>
                    <a:pt x="49" y="11"/>
                  </a:cubicBezTo>
                  <a:close/>
                  <a:moveTo>
                    <a:pt x="66" y="22"/>
                  </a:moveTo>
                  <a:cubicBezTo>
                    <a:pt x="66" y="22"/>
                    <a:pt x="66" y="22"/>
                    <a:pt x="66" y="22"/>
                  </a:cubicBezTo>
                  <a:cubicBezTo>
                    <a:pt x="66" y="23"/>
                    <a:pt x="66" y="23"/>
                    <a:pt x="66" y="22"/>
                  </a:cubicBezTo>
                  <a:close/>
                  <a:moveTo>
                    <a:pt x="65" y="24"/>
                  </a:moveTo>
                  <a:cubicBezTo>
                    <a:pt x="65" y="24"/>
                    <a:pt x="66" y="23"/>
                    <a:pt x="66" y="23"/>
                  </a:cubicBezTo>
                  <a:cubicBezTo>
                    <a:pt x="65" y="23"/>
                    <a:pt x="65" y="23"/>
                    <a:pt x="65" y="24"/>
                  </a:cubicBezTo>
                  <a:close/>
                  <a:moveTo>
                    <a:pt x="65" y="25"/>
                  </a:moveTo>
                  <a:cubicBezTo>
                    <a:pt x="66" y="25"/>
                    <a:pt x="66" y="24"/>
                    <a:pt x="66" y="24"/>
                  </a:cubicBezTo>
                  <a:cubicBezTo>
                    <a:pt x="65" y="24"/>
                    <a:pt x="65" y="24"/>
                    <a:pt x="65" y="25"/>
                  </a:cubicBezTo>
                  <a:cubicBezTo>
                    <a:pt x="64" y="25"/>
                    <a:pt x="65" y="25"/>
                    <a:pt x="65" y="25"/>
                  </a:cubicBezTo>
                  <a:close/>
                  <a:moveTo>
                    <a:pt x="65" y="26"/>
                  </a:moveTo>
                  <a:cubicBezTo>
                    <a:pt x="66" y="26"/>
                    <a:pt x="65" y="26"/>
                    <a:pt x="64" y="26"/>
                  </a:cubicBezTo>
                  <a:cubicBezTo>
                    <a:pt x="64" y="26"/>
                    <a:pt x="65" y="26"/>
                    <a:pt x="65" y="26"/>
                  </a:cubicBezTo>
                  <a:close/>
                  <a:moveTo>
                    <a:pt x="66" y="25"/>
                  </a:moveTo>
                  <a:cubicBezTo>
                    <a:pt x="66" y="25"/>
                    <a:pt x="66" y="26"/>
                    <a:pt x="66" y="26"/>
                  </a:cubicBezTo>
                  <a:cubicBezTo>
                    <a:pt x="66" y="25"/>
                    <a:pt x="67" y="25"/>
                    <a:pt x="66" y="25"/>
                  </a:cubicBezTo>
                  <a:close/>
                  <a:moveTo>
                    <a:pt x="66" y="23"/>
                  </a:moveTo>
                  <a:cubicBezTo>
                    <a:pt x="66" y="23"/>
                    <a:pt x="65" y="24"/>
                    <a:pt x="66" y="24"/>
                  </a:cubicBezTo>
                  <a:cubicBezTo>
                    <a:pt x="66" y="24"/>
                    <a:pt x="66" y="23"/>
                    <a:pt x="66" y="23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77" name="Freeform 20279">
              <a:extLst>
                <a:ext uri="{FF2B5EF4-FFF2-40B4-BE49-F238E27FC236}">
                  <a16:creationId xmlns:a16="http://schemas.microsoft.com/office/drawing/2014/main" id="{2E0103E5-F621-4BFB-892B-D1A9335E311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19056" y="4142078"/>
              <a:ext cx="36257" cy="40072"/>
            </a:xfrm>
            <a:custGeom>
              <a:avLst/>
              <a:gdLst/>
              <a:ahLst/>
              <a:cxnLst>
                <a:cxn ang="0">
                  <a:pos x="6" y="2"/>
                </a:cxn>
                <a:cxn ang="0">
                  <a:pos x="8" y="1"/>
                </a:cxn>
                <a:cxn ang="0">
                  <a:pos x="6" y="2"/>
                </a:cxn>
                <a:cxn ang="0">
                  <a:pos x="6" y="5"/>
                </a:cxn>
                <a:cxn ang="0">
                  <a:pos x="3" y="5"/>
                </a:cxn>
                <a:cxn ang="0">
                  <a:pos x="3" y="7"/>
                </a:cxn>
                <a:cxn ang="0">
                  <a:pos x="1" y="9"/>
                </a:cxn>
                <a:cxn ang="0">
                  <a:pos x="4" y="9"/>
                </a:cxn>
                <a:cxn ang="0">
                  <a:pos x="6" y="5"/>
                </a:cxn>
              </a:cxnLst>
              <a:rect l="0" t="0" r="r" b="b"/>
              <a:pathLst>
                <a:path w="8" h="9">
                  <a:moveTo>
                    <a:pt x="6" y="2"/>
                  </a:moveTo>
                  <a:cubicBezTo>
                    <a:pt x="6" y="1"/>
                    <a:pt x="8" y="0"/>
                    <a:pt x="8" y="1"/>
                  </a:cubicBezTo>
                  <a:cubicBezTo>
                    <a:pt x="8" y="2"/>
                    <a:pt x="6" y="3"/>
                    <a:pt x="6" y="2"/>
                  </a:cubicBezTo>
                  <a:close/>
                  <a:moveTo>
                    <a:pt x="6" y="5"/>
                  </a:moveTo>
                  <a:cubicBezTo>
                    <a:pt x="7" y="4"/>
                    <a:pt x="6" y="4"/>
                    <a:pt x="3" y="5"/>
                  </a:cubicBezTo>
                  <a:cubicBezTo>
                    <a:pt x="1" y="5"/>
                    <a:pt x="3" y="5"/>
                    <a:pt x="3" y="7"/>
                  </a:cubicBezTo>
                  <a:cubicBezTo>
                    <a:pt x="3" y="8"/>
                    <a:pt x="3" y="8"/>
                    <a:pt x="1" y="9"/>
                  </a:cubicBezTo>
                  <a:cubicBezTo>
                    <a:pt x="0" y="9"/>
                    <a:pt x="1" y="9"/>
                    <a:pt x="4" y="9"/>
                  </a:cubicBezTo>
                  <a:cubicBezTo>
                    <a:pt x="7" y="9"/>
                    <a:pt x="5" y="6"/>
                    <a:pt x="6" y="5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78" name="Freeform 20280">
              <a:extLst>
                <a:ext uri="{FF2B5EF4-FFF2-40B4-BE49-F238E27FC236}">
                  <a16:creationId xmlns:a16="http://schemas.microsoft.com/office/drawing/2014/main" id="{B5E3AF64-DF74-4C7B-BCDF-60A6257C2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2870" y="4119181"/>
              <a:ext cx="9542" cy="9542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1" y="0"/>
                </a:cxn>
                <a:cxn ang="0">
                  <a:pos x="1" y="2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0" y="2"/>
                    <a:pt x="1" y="0"/>
                    <a:pt x="1" y="0"/>
                  </a:cubicBezTo>
                  <a:cubicBezTo>
                    <a:pt x="2" y="0"/>
                    <a:pt x="2" y="2"/>
                    <a:pt x="1" y="2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79" name="Freeform 20281">
              <a:extLst>
                <a:ext uri="{FF2B5EF4-FFF2-40B4-BE49-F238E27FC236}">
                  <a16:creationId xmlns:a16="http://schemas.microsoft.com/office/drawing/2014/main" id="{93A10F6A-2D70-4E6C-9A3E-440DF172CA5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6230" y="4086739"/>
              <a:ext cx="5724" cy="9542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" y="0"/>
                </a:cxn>
                <a:cxn ang="0">
                  <a:pos x="0" y="2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2"/>
                    <a:pt x="0" y="2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80" name="Freeform 20282">
              <a:extLst>
                <a:ext uri="{FF2B5EF4-FFF2-40B4-BE49-F238E27FC236}">
                  <a16:creationId xmlns:a16="http://schemas.microsoft.com/office/drawing/2014/main" id="{049F6F92-B3CB-4A34-8B69-390966C6635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1954" y="4065751"/>
              <a:ext cx="9542" cy="13357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1" y="1"/>
                </a:cxn>
                <a:cxn ang="0">
                  <a:pos x="1" y="2"/>
                </a:cxn>
                <a:cxn ang="0">
                  <a:pos x="0" y="3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cubicBezTo>
                    <a:pt x="0" y="2"/>
                    <a:pt x="0" y="1"/>
                    <a:pt x="1" y="1"/>
                  </a:cubicBezTo>
                  <a:cubicBezTo>
                    <a:pt x="1" y="0"/>
                    <a:pt x="2" y="1"/>
                    <a:pt x="1" y="2"/>
                  </a:cubicBezTo>
                  <a:cubicBezTo>
                    <a:pt x="1" y="3"/>
                    <a:pt x="1" y="3"/>
                    <a:pt x="0" y="3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81" name="Freeform 20283">
              <a:extLst>
                <a:ext uri="{FF2B5EF4-FFF2-40B4-BE49-F238E27FC236}">
                  <a16:creationId xmlns:a16="http://schemas.microsoft.com/office/drawing/2014/main" id="{59005C95-A161-4E5A-845D-8811189B4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2414" y="4023771"/>
              <a:ext cx="3815" cy="13357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1" y="2"/>
                </a:cxn>
              </a:cxnLst>
              <a:rect l="0" t="0" r="r" b="b"/>
              <a:pathLst>
                <a:path w="1" h="3">
                  <a:moveTo>
                    <a:pt x="1" y="2"/>
                  </a:moveTo>
                  <a:cubicBezTo>
                    <a:pt x="0" y="3"/>
                    <a:pt x="1" y="2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2"/>
                    <a:pt x="1" y="2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82" name="Freeform 20284">
              <a:extLst>
                <a:ext uri="{FF2B5EF4-FFF2-40B4-BE49-F238E27FC236}">
                  <a16:creationId xmlns:a16="http://schemas.microsoft.com/office/drawing/2014/main" id="{27AF6CD3-85BC-4A46-A60A-E6395AEAEA4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2484" y="4086740"/>
              <a:ext cx="9542" cy="13357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2" y="2"/>
                </a:cxn>
              </a:cxnLst>
              <a:rect l="0" t="0" r="r" b="b"/>
              <a:pathLst>
                <a:path w="2" h="3">
                  <a:moveTo>
                    <a:pt x="2" y="2"/>
                  </a:moveTo>
                  <a:cubicBezTo>
                    <a:pt x="1" y="3"/>
                    <a:pt x="0" y="2"/>
                    <a:pt x="1" y="1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2" y="1"/>
                    <a:pt x="2" y="1"/>
                    <a:pt x="2" y="2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83" name="Freeform 20285">
              <a:extLst>
                <a:ext uri="{FF2B5EF4-FFF2-40B4-BE49-F238E27FC236}">
                  <a16:creationId xmlns:a16="http://schemas.microsoft.com/office/drawing/2014/main" id="{4B0E90A6-3F3A-40F3-8174-1B9A142BFF7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7000" y="3947440"/>
              <a:ext cx="5724" cy="3815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1"/>
                </a:cxn>
                <a:cxn ang="0">
                  <a:pos x="0" y="1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1" y="0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84" name="Freeform 20286">
              <a:extLst>
                <a:ext uri="{FF2B5EF4-FFF2-40B4-BE49-F238E27FC236}">
                  <a16:creationId xmlns:a16="http://schemas.microsoft.com/office/drawing/2014/main" id="{34CF2D7C-5C7B-40F4-80DD-3B4FB6E3EE3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2268" y="3960797"/>
              <a:ext cx="7632" cy="381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0"/>
                    <a:pt x="1" y="0"/>
                    <a:pt x="2" y="0"/>
                  </a:cubicBezTo>
                  <a:cubicBezTo>
                    <a:pt x="2" y="0"/>
                    <a:pt x="0" y="1"/>
                    <a:pt x="0" y="0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85" name="Freeform 20287">
              <a:extLst>
                <a:ext uri="{FF2B5EF4-FFF2-40B4-BE49-F238E27FC236}">
                  <a16:creationId xmlns:a16="http://schemas.microsoft.com/office/drawing/2014/main" id="{59D9058F-3E2E-40B2-BD06-A22D29958D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6231" y="4042851"/>
              <a:ext cx="15265" cy="17174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1" y="1"/>
                </a:cxn>
                <a:cxn ang="0">
                  <a:pos x="2" y="1"/>
                </a:cxn>
                <a:cxn ang="0">
                  <a:pos x="3" y="4"/>
                </a:cxn>
                <a:cxn ang="0">
                  <a:pos x="2" y="3"/>
                </a:cxn>
              </a:cxnLst>
              <a:rect l="0" t="0" r="r" b="b"/>
              <a:pathLst>
                <a:path w="3" h="4">
                  <a:moveTo>
                    <a:pt x="2" y="3"/>
                  </a:moveTo>
                  <a:cubicBezTo>
                    <a:pt x="0" y="3"/>
                    <a:pt x="1" y="2"/>
                    <a:pt x="1" y="1"/>
                  </a:cubicBezTo>
                  <a:cubicBezTo>
                    <a:pt x="0" y="1"/>
                    <a:pt x="1" y="0"/>
                    <a:pt x="2" y="1"/>
                  </a:cubicBezTo>
                  <a:cubicBezTo>
                    <a:pt x="3" y="2"/>
                    <a:pt x="3" y="4"/>
                    <a:pt x="3" y="4"/>
                  </a:cubicBezTo>
                  <a:cubicBezTo>
                    <a:pt x="2" y="4"/>
                    <a:pt x="3" y="3"/>
                    <a:pt x="2" y="3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86" name="Freeform 20288">
              <a:extLst>
                <a:ext uri="{FF2B5EF4-FFF2-40B4-BE49-F238E27FC236}">
                  <a16:creationId xmlns:a16="http://schemas.microsoft.com/office/drawing/2014/main" id="{ADC66FAA-E283-4BAB-90DD-65A39E49275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2870" y="3997053"/>
              <a:ext cx="9542" cy="17174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0" y="1"/>
                </a:cxn>
                <a:cxn ang="0">
                  <a:pos x="1" y="2"/>
                </a:cxn>
                <a:cxn ang="0">
                  <a:pos x="1" y="3"/>
                </a:cxn>
              </a:cxnLst>
              <a:rect l="0" t="0" r="r" b="b"/>
              <a:pathLst>
                <a:path w="2" h="4">
                  <a:moveTo>
                    <a:pt x="1" y="3"/>
                  </a:moveTo>
                  <a:cubicBezTo>
                    <a:pt x="1" y="4"/>
                    <a:pt x="0" y="3"/>
                    <a:pt x="0" y="1"/>
                  </a:cubicBezTo>
                  <a:cubicBezTo>
                    <a:pt x="1" y="0"/>
                    <a:pt x="2" y="2"/>
                    <a:pt x="1" y="2"/>
                  </a:cubicBezTo>
                  <a:cubicBezTo>
                    <a:pt x="1" y="3"/>
                    <a:pt x="2" y="3"/>
                    <a:pt x="1" y="3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87" name="Freeform 20289">
              <a:extLst>
                <a:ext uri="{FF2B5EF4-FFF2-40B4-BE49-F238E27FC236}">
                  <a16:creationId xmlns:a16="http://schemas.microsoft.com/office/drawing/2014/main" id="{1BD770EF-B67E-4741-9FE4-6CA006B1B66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8597" y="3997053"/>
              <a:ext cx="13357" cy="9542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1" y="1"/>
                </a:cxn>
                <a:cxn ang="0">
                  <a:pos x="2" y="1"/>
                </a:cxn>
                <a:cxn ang="0">
                  <a:pos x="3" y="2"/>
                </a:cxn>
                <a:cxn ang="0">
                  <a:pos x="2" y="2"/>
                </a:cxn>
                <a:cxn ang="0">
                  <a:pos x="1" y="2"/>
                </a:cxn>
              </a:cxnLst>
              <a:rect l="0" t="0" r="r" b="b"/>
              <a:pathLst>
                <a:path w="3" h="2">
                  <a:moveTo>
                    <a:pt x="1" y="2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1" y="0"/>
                    <a:pt x="1" y="0"/>
                    <a:pt x="2" y="1"/>
                  </a:cubicBezTo>
                  <a:cubicBezTo>
                    <a:pt x="2" y="1"/>
                    <a:pt x="2" y="1"/>
                    <a:pt x="3" y="2"/>
                  </a:cubicBezTo>
                  <a:cubicBezTo>
                    <a:pt x="3" y="2"/>
                    <a:pt x="2" y="2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88" name="Freeform 20290">
              <a:extLst>
                <a:ext uri="{FF2B5EF4-FFF2-40B4-BE49-F238E27FC236}">
                  <a16:creationId xmlns:a16="http://schemas.microsoft.com/office/drawing/2014/main" id="{A8EB7425-28B2-461A-8081-96BE78ACE2A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6230" y="4010411"/>
              <a:ext cx="5724" cy="3815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1" y="1"/>
                    <a:pt x="0" y="1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89" name="Freeform 20291">
              <a:extLst>
                <a:ext uri="{FF2B5EF4-FFF2-40B4-BE49-F238E27FC236}">
                  <a16:creationId xmlns:a16="http://schemas.microsoft.com/office/drawing/2014/main" id="{F5E4CB42-D648-48FF-B905-FE00CAB1FE3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2342" y="3951257"/>
              <a:ext cx="3815" cy="5724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1" y="0"/>
                </a:cxn>
                <a:cxn ang="0">
                  <a:pos x="1" y="1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90" name="Freeform 20292">
              <a:extLst>
                <a:ext uri="{FF2B5EF4-FFF2-40B4-BE49-F238E27FC236}">
                  <a16:creationId xmlns:a16="http://schemas.microsoft.com/office/drawing/2014/main" id="{A3FA441C-E749-4E8A-89C9-43375D080D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2342" y="3943623"/>
              <a:ext cx="3815" cy="7632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1"/>
                </a:cxn>
                <a:cxn ang="0">
                  <a:pos x="0" y="1"/>
                </a:cxn>
              </a:cxnLst>
              <a:rect l="0" t="0" r="r" b="b"/>
              <a:pathLst>
                <a:path w="1" h="2">
                  <a:moveTo>
                    <a:pt x="0" y="1"/>
                  </a:moveTo>
                  <a:cubicBezTo>
                    <a:pt x="0" y="1"/>
                    <a:pt x="1" y="0"/>
                    <a:pt x="1" y="1"/>
                  </a:cubicBezTo>
                  <a:cubicBezTo>
                    <a:pt x="1" y="1"/>
                    <a:pt x="0" y="2"/>
                    <a:pt x="0" y="1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91" name="Freeform 20293">
              <a:extLst>
                <a:ext uri="{FF2B5EF4-FFF2-40B4-BE49-F238E27FC236}">
                  <a16:creationId xmlns:a16="http://schemas.microsoft.com/office/drawing/2014/main" id="{255DA507-3483-40A2-B27F-4620386654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5241" y="3987511"/>
              <a:ext cx="3815" cy="5724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1" y="0"/>
                    <a:pt x="1" y="1"/>
                    <a:pt x="0" y="1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92" name="Freeform 20294">
              <a:extLst>
                <a:ext uri="{FF2B5EF4-FFF2-40B4-BE49-F238E27FC236}">
                  <a16:creationId xmlns:a16="http://schemas.microsoft.com/office/drawing/2014/main" id="{3FD05BAC-5E6C-4107-82F8-68990C32C39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5698" y="3974153"/>
              <a:ext cx="3815" cy="5724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0" y="1"/>
                </a:cxn>
                <a:cxn ang="0">
                  <a:pos x="1" y="1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1"/>
                    <a:pt x="1" y="1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93" name="Freeform 20295">
              <a:extLst>
                <a:ext uri="{FF2B5EF4-FFF2-40B4-BE49-F238E27FC236}">
                  <a16:creationId xmlns:a16="http://schemas.microsoft.com/office/drawing/2014/main" id="{D8D8D228-C65F-4A3B-A0B0-3DB633367D3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1882" y="3970338"/>
              <a:ext cx="3815" cy="95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1"/>
                </a:cxn>
                <a:cxn ang="0">
                  <a:pos x="0" y="0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0"/>
                    <a:pt x="1" y="1"/>
                    <a:pt x="1" y="1"/>
                  </a:cubicBezTo>
                  <a:cubicBezTo>
                    <a:pt x="1" y="2"/>
                    <a:pt x="0" y="1"/>
                    <a:pt x="0" y="0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94" name="Freeform 20296">
              <a:extLst>
                <a:ext uri="{FF2B5EF4-FFF2-40B4-BE49-F238E27FC236}">
                  <a16:creationId xmlns:a16="http://schemas.microsoft.com/office/drawing/2014/main" id="{AC8BADE5-73CA-4D00-A1CD-A4712158B6C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2870" y="3979880"/>
              <a:ext cx="5724" cy="3815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0"/>
                </a:cxn>
                <a:cxn ang="0">
                  <a:pos x="0" y="1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1"/>
                    <a:pt x="0" y="1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95" name="Freeform 20297">
              <a:extLst>
                <a:ext uri="{FF2B5EF4-FFF2-40B4-BE49-F238E27FC236}">
                  <a16:creationId xmlns:a16="http://schemas.microsoft.com/office/drawing/2014/main" id="{C7C81C48-B1A2-47B2-A682-95CA1C36AB8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2870" y="3960796"/>
              <a:ext cx="5724" cy="9542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0"/>
                </a:cxn>
                <a:cxn ang="0">
                  <a:pos x="0" y="1"/>
                </a:cxn>
              </a:cxnLst>
              <a:rect l="0" t="0" r="r" b="b"/>
              <a:pathLst>
                <a:path w="1" h="2">
                  <a:moveTo>
                    <a:pt x="0" y="1"/>
                  </a:moveTo>
                  <a:cubicBezTo>
                    <a:pt x="0" y="1"/>
                    <a:pt x="0" y="0"/>
                    <a:pt x="1" y="0"/>
                  </a:cubicBezTo>
                  <a:cubicBezTo>
                    <a:pt x="1" y="1"/>
                    <a:pt x="1" y="2"/>
                    <a:pt x="0" y="1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96" name="Freeform 20298">
              <a:extLst>
                <a:ext uri="{FF2B5EF4-FFF2-40B4-BE49-F238E27FC236}">
                  <a16:creationId xmlns:a16="http://schemas.microsoft.com/office/drawing/2014/main" id="{B81E1905-9DB6-4EA8-B3D6-8BF1506C04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64255" y="1579328"/>
              <a:ext cx="2079968" cy="1644893"/>
            </a:xfrm>
            <a:custGeom>
              <a:avLst/>
              <a:gdLst/>
              <a:ahLst/>
              <a:cxnLst>
                <a:cxn ang="0">
                  <a:pos x="76" y="308"/>
                </a:cxn>
                <a:cxn ang="0">
                  <a:pos x="46" y="279"/>
                </a:cxn>
                <a:cxn ang="0">
                  <a:pos x="46" y="282"/>
                </a:cxn>
                <a:cxn ang="0">
                  <a:pos x="43" y="280"/>
                </a:cxn>
                <a:cxn ang="0">
                  <a:pos x="56" y="274"/>
                </a:cxn>
                <a:cxn ang="0">
                  <a:pos x="61" y="278"/>
                </a:cxn>
                <a:cxn ang="0">
                  <a:pos x="116" y="109"/>
                </a:cxn>
                <a:cxn ang="0">
                  <a:pos x="79" y="115"/>
                </a:cxn>
                <a:cxn ang="0">
                  <a:pos x="201" y="137"/>
                </a:cxn>
                <a:cxn ang="0">
                  <a:pos x="173" y="120"/>
                </a:cxn>
                <a:cxn ang="0">
                  <a:pos x="119" y="114"/>
                </a:cxn>
                <a:cxn ang="0">
                  <a:pos x="141" y="142"/>
                </a:cxn>
                <a:cxn ang="0">
                  <a:pos x="186" y="108"/>
                </a:cxn>
                <a:cxn ang="0">
                  <a:pos x="329" y="181"/>
                </a:cxn>
                <a:cxn ang="0">
                  <a:pos x="398" y="195"/>
                </a:cxn>
                <a:cxn ang="0">
                  <a:pos x="402" y="160"/>
                </a:cxn>
                <a:cxn ang="0">
                  <a:pos x="335" y="110"/>
                </a:cxn>
                <a:cxn ang="0">
                  <a:pos x="265" y="118"/>
                </a:cxn>
                <a:cxn ang="0">
                  <a:pos x="304" y="191"/>
                </a:cxn>
                <a:cxn ang="0">
                  <a:pos x="328" y="108"/>
                </a:cxn>
                <a:cxn ang="0">
                  <a:pos x="317" y="90"/>
                </a:cxn>
                <a:cxn ang="0">
                  <a:pos x="231" y="70"/>
                </a:cxn>
                <a:cxn ang="0">
                  <a:pos x="243" y="116"/>
                </a:cxn>
                <a:cxn ang="0">
                  <a:pos x="207" y="103"/>
                </a:cxn>
                <a:cxn ang="0">
                  <a:pos x="188" y="47"/>
                </a:cxn>
                <a:cxn ang="0">
                  <a:pos x="327" y="62"/>
                </a:cxn>
                <a:cxn ang="0">
                  <a:pos x="395" y="3"/>
                </a:cxn>
                <a:cxn ang="0">
                  <a:pos x="266" y="14"/>
                </a:cxn>
                <a:cxn ang="0">
                  <a:pos x="283" y="34"/>
                </a:cxn>
                <a:cxn ang="0">
                  <a:pos x="274" y="73"/>
                </a:cxn>
                <a:cxn ang="0">
                  <a:pos x="283" y="46"/>
                </a:cxn>
                <a:cxn ang="0">
                  <a:pos x="222" y="49"/>
                </a:cxn>
                <a:cxn ang="0">
                  <a:pos x="160" y="72"/>
                </a:cxn>
                <a:cxn ang="0">
                  <a:pos x="141" y="92"/>
                </a:cxn>
                <a:cxn ang="0">
                  <a:pos x="103" y="77"/>
                </a:cxn>
                <a:cxn ang="0">
                  <a:pos x="163" y="56"/>
                </a:cxn>
                <a:cxn ang="0">
                  <a:pos x="199" y="81"/>
                </a:cxn>
                <a:cxn ang="0">
                  <a:pos x="420" y="336"/>
                </a:cxn>
                <a:cxn ang="0">
                  <a:pos x="451" y="322"/>
                </a:cxn>
                <a:cxn ang="0">
                  <a:pos x="445" y="293"/>
                </a:cxn>
                <a:cxn ang="0">
                  <a:pos x="263" y="318"/>
                </a:cxn>
                <a:cxn ang="0">
                  <a:pos x="294" y="327"/>
                </a:cxn>
                <a:cxn ang="0">
                  <a:pos x="310" y="340"/>
                </a:cxn>
                <a:cxn ang="0">
                  <a:pos x="323" y="356"/>
                </a:cxn>
                <a:cxn ang="0">
                  <a:pos x="368" y="335"/>
                </a:cxn>
                <a:cxn ang="0">
                  <a:pos x="395" y="341"/>
                </a:cxn>
                <a:cxn ang="0">
                  <a:pos x="426" y="298"/>
                </a:cxn>
                <a:cxn ang="0">
                  <a:pos x="400" y="225"/>
                </a:cxn>
                <a:cxn ang="0">
                  <a:pos x="329" y="229"/>
                </a:cxn>
                <a:cxn ang="0">
                  <a:pos x="249" y="236"/>
                </a:cxn>
                <a:cxn ang="0">
                  <a:pos x="303" y="166"/>
                </a:cxn>
                <a:cxn ang="0">
                  <a:pos x="268" y="143"/>
                </a:cxn>
                <a:cxn ang="0">
                  <a:pos x="237" y="154"/>
                </a:cxn>
                <a:cxn ang="0">
                  <a:pos x="134" y="153"/>
                </a:cxn>
                <a:cxn ang="0">
                  <a:pos x="34" y="146"/>
                </a:cxn>
                <a:cxn ang="0">
                  <a:pos x="31" y="229"/>
                </a:cxn>
                <a:cxn ang="0">
                  <a:pos x="63" y="278"/>
                </a:cxn>
                <a:cxn ang="0">
                  <a:pos x="78" y="300"/>
                </a:cxn>
                <a:cxn ang="0">
                  <a:pos x="318" y="204"/>
                </a:cxn>
                <a:cxn ang="0">
                  <a:pos x="120" y="77"/>
                </a:cxn>
                <a:cxn ang="0">
                  <a:pos x="190" y="76"/>
                </a:cxn>
                <a:cxn ang="0">
                  <a:pos x="309" y="281"/>
                </a:cxn>
                <a:cxn ang="0">
                  <a:pos x="324" y="256"/>
                </a:cxn>
              </a:cxnLst>
              <a:rect l="0" t="0" r="r" b="b"/>
              <a:pathLst>
                <a:path w="461" h="364">
                  <a:moveTo>
                    <a:pt x="65" y="298"/>
                  </a:moveTo>
                  <a:cubicBezTo>
                    <a:pt x="67" y="297"/>
                    <a:pt x="70" y="298"/>
                    <a:pt x="71" y="299"/>
                  </a:cubicBezTo>
                  <a:cubicBezTo>
                    <a:pt x="72" y="300"/>
                    <a:pt x="80" y="301"/>
                    <a:pt x="81" y="302"/>
                  </a:cubicBezTo>
                  <a:cubicBezTo>
                    <a:pt x="82" y="305"/>
                    <a:pt x="84" y="306"/>
                    <a:pt x="84" y="306"/>
                  </a:cubicBezTo>
                  <a:cubicBezTo>
                    <a:pt x="83" y="307"/>
                    <a:pt x="85" y="309"/>
                    <a:pt x="87" y="309"/>
                  </a:cubicBezTo>
                  <a:cubicBezTo>
                    <a:pt x="89" y="310"/>
                    <a:pt x="89" y="312"/>
                    <a:pt x="90" y="312"/>
                  </a:cubicBezTo>
                  <a:cubicBezTo>
                    <a:pt x="91" y="313"/>
                    <a:pt x="90" y="314"/>
                    <a:pt x="91" y="314"/>
                  </a:cubicBezTo>
                  <a:cubicBezTo>
                    <a:pt x="92" y="315"/>
                    <a:pt x="92" y="317"/>
                    <a:pt x="91" y="316"/>
                  </a:cubicBezTo>
                  <a:cubicBezTo>
                    <a:pt x="91" y="316"/>
                    <a:pt x="91" y="317"/>
                    <a:pt x="89" y="317"/>
                  </a:cubicBezTo>
                  <a:cubicBezTo>
                    <a:pt x="87" y="316"/>
                    <a:pt x="87" y="315"/>
                    <a:pt x="85" y="315"/>
                  </a:cubicBezTo>
                  <a:cubicBezTo>
                    <a:pt x="83" y="315"/>
                    <a:pt x="82" y="313"/>
                    <a:pt x="82" y="312"/>
                  </a:cubicBezTo>
                  <a:cubicBezTo>
                    <a:pt x="83" y="312"/>
                    <a:pt x="82" y="312"/>
                    <a:pt x="81" y="312"/>
                  </a:cubicBezTo>
                  <a:cubicBezTo>
                    <a:pt x="80" y="312"/>
                    <a:pt x="78" y="311"/>
                    <a:pt x="79" y="310"/>
                  </a:cubicBezTo>
                  <a:cubicBezTo>
                    <a:pt x="79" y="309"/>
                    <a:pt x="78" y="310"/>
                    <a:pt x="78" y="309"/>
                  </a:cubicBezTo>
                  <a:cubicBezTo>
                    <a:pt x="77" y="308"/>
                    <a:pt x="77" y="308"/>
                    <a:pt x="76" y="308"/>
                  </a:cubicBezTo>
                  <a:cubicBezTo>
                    <a:pt x="74" y="309"/>
                    <a:pt x="74" y="307"/>
                    <a:pt x="75" y="307"/>
                  </a:cubicBezTo>
                  <a:cubicBezTo>
                    <a:pt x="77" y="306"/>
                    <a:pt x="75" y="307"/>
                    <a:pt x="74" y="305"/>
                  </a:cubicBezTo>
                  <a:cubicBezTo>
                    <a:pt x="74" y="303"/>
                    <a:pt x="72" y="306"/>
                    <a:pt x="72" y="305"/>
                  </a:cubicBezTo>
                  <a:cubicBezTo>
                    <a:pt x="71" y="304"/>
                    <a:pt x="72" y="303"/>
                    <a:pt x="72" y="303"/>
                  </a:cubicBezTo>
                  <a:cubicBezTo>
                    <a:pt x="71" y="302"/>
                    <a:pt x="70" y="305"/>
                    <a:pt x="70" y="303"/>
                  </a:cubicBezTo>
                  <a:cubicBezTo>
                    <a:pt x="70" y="302"/>
                    <a:pt x="68" y="304"/>
                    <a:pt x="68" y="303"/>
                  </a:cubicBezTo>
                  <a:cubicBezTo>
                    <a:pt x="67" y="303"/>
                    <a:pt x="69" y="302"/>
                    <a:pt x="68" y="302"/>
                  </a:cubicBezTo>
                  <a:cubicBezTo>
                    <a:pt x="67" y="301"/>
                    <a:pt x="68" y="300"/>
                    <a:pt x="70" y="300"/>
                  </a:cubicBezTo>
                  <a:cubicBezTo>
                    <a:pt x="71" y="300"/>
                    <a:pt x="69" y="299"/>
                    <a:pt x="68" y="300"/>
                  </a:cubicBezTo>
                  <a:cubicBezTo>
                    <a:pt x="66" y="300"/>
                    <a:pt x="64" y="298"/>
                    <a:pt x="65" y="298"/>
                  </a:cubicBezTo>
                  <a:close/>
                  <a:moveTo>
                    <a:pt x="42" y="277"/>
                  </a:moveTo>
                  <a:cubicBezTo>
                    <a:pt x="43" y="277"/>
                    <a:pt x="44" y="278"/>
                    <a:pt x="43" y="278"/>
                  </a:cubicBezTo>
                  <a:cubicBezTo>
                    <a:pt x="42" y="277"/>
                    <a:pt x="42" y="278"/>
                    <a:pt x="43" y="278"/>
                  </a:cubicBezTo>
                  <a:cubicBezTo>
                    <a:pt x="44" y="279"/>
                    <a:pt x="42" y="279"/>
                    <a:pt x="44" y="279"/>
                  </a:cubicBezTo>
                  <a:cubicBezTo>
                    <a:pt x="46" y="279"/>
                    <a:pt x="44" y="279"/>
                    <a:pt x="46" y="279"/>
                  </a:cubicBezTo>
                  <a:cubicBezTo>
                    <a:pt x="47" y="278"/>
                    <a:pt x="46" y="275"/>
                    <a:pt x="47" y="274"/>
                  </a:cubicBezTo>
                  <a:cubicBezTo>
                    <a:pt x="48" y="273"/>
                    <a:pt x="48" y="271"/>
                    <a:pt x="47" y="272"/>
                  </a:cubicBezTo>
                  <a:cubicBezTo>
                    <a:pt x="46" y="273"/>
                    <a:pt x="45" y="272"/>
                    <a:pt x="45" y="273"/>
                  </a:cubicBezTo>
                  <a:cubicBezTo>
                    <a:pt x="46" y="274"/>
                    <a:pt x="46" y="275"/>
                    <a:pt x="44" y="275"/>
                  </a:cubicBezTo>
                  <a:cubicBezTo>
                    <a:pt x="43" y="276"/>
                    <a:pt x="42" y="275"/>
                    <a:pt x="43" y="275"/>
                  </a:cubicBezTo>
                  <a:cubicBezTo>
                    <a:pt x="45" y="274"/>
                    <a:pt x="46" y="274"/>
                    <a:pt x="45" y="272"/>
                  </a:cubicBezTo>
                  <a:cubicBezTo>
                    <a:pt x="44" y="271"/>
                    <a:pt x="44" y="272"/>
                    <a:pt x="43" y="272"/>
                  </a:cubicBezTo>
                  <a:cubicBezTo>
                    <a:pt x="42" y="271"/>
                    <a:pt x="42" y="272"/>
                    <a:pt x="42" y="271"/>
                  </a:cubicBezTo>
                  <a:cubicBezTo>
                    <a:pt x="41" y="271"/>
                    <a:pt x="40" y="271"/>
                    <a:pt x="40" y="272"/>
                  </a:cubicBezTo>
                  <a:cubicBezTo>
                    <a:pt x="41" y="273"/>
                    <a:pt x="40" y="273"/>
                    <a:pt x="41" y="275"/>
                  </a:cubicBezTo>
                  <a:cubicBezTo>
                    <a:pt x="42" y="276"/>
                    <a:pt x="40" y="275"/>
                    <a:pt x="41" y="277"/>
                  </a:cubicBezTo>
                  <a:cubicBezTo>
                    <a:pt x="42" y="277"/>
                    <a:pt x="41" y="277"/>
                    <a:pt x="42" y="277"/>
                  </a:cubicBezTo>
                  <a:close/>
                  <a:moveTo>
                    <a:pt x="45" y="280"/>
                  </a:moveTo>
                  <a:cubicBezTo>
                    <a:pt x="45" y="280"/>
                    <a:pt x="46" y="281"/>
                    <a:pt x="45" y="281"/>
                  </a:cubicBezTo>
                  <a:cubicBezTo>
                    <a:pt x="44" y="281"/>
                    <a:pt x="45" y="282"/>
                    <a:pt x="46" y="282"/>
                  </a:cubicBezTo>
                  <a:cubicBezTo>
                    <a:pt x="47" y="282"/>
                    <a:pt x="46" y="283"/>
                    <a:pt x="46" y="283"/>
                  </a:cubicBezTo>
                  <a:cubicBezTo>
                    <a:pt x="46" y="283"/>
                    <a:pt x="46" y="284"/>
                    <a:pt x="48" y="285"/>
                  </a:cubicBezTo>
                  <a:cubicBezTo>
                    <a:pt x="49" y="286"/>
                    <a:pt x="48" y="286"/>
                    <a:pt x="49" y="286"/>
                  </a:cubicBezTo>
                  <a:cubicBezTo>
                    <a:pt x="49" y="287"/>
                    <a:pt x="49" y="287"/>
                    <a:pt x="50" y="287"/>
                  </a:cubicBezTo>
                  <a:cubicBezTo>
                    <a:pt x="51" y="288"/>
                    <a:pt x="51" y="287"/>
                    <a:pt x="51" y="286"/>
                  </a:cubicBezTo>
                  <a:cubicBezTo>
                    <a:pt x="50" y="286"/>
                    <a:pt x="50" y="286"/>
                    <a:pt x="50" y="286"/>
                  </a:cubicBezTo>
                  <a:cubicBezTo>
                    <a:pt x="50" y="285"/>
                    <a:pt x="50" y="285"/>
                    <a:pt x="50" y="285"/>
                  </a:cubicBezTo>
                  <a:cubicBezTo>
                    <a:pt x="49" y="286"/>
                    <a:pt x="49" y="285"/>
                    <a:pt x="49" y="285"/>
                  </a:cubicBezTo>
                  <a:cubicBezTo>
                    <a:pt x="48" y="285"/>
                    <a:pt x="47" y="283"/>
                    <a:pt x="47" y="283"/>
                  </a:cubicBezTo>
                  <a:cubicBezTo>
                    <a:pt x="48" y="282"/>
                    <a:pt x="47" y="283"/>
                    <a:pt x="47" y="282"/>
                  </a:cubicBezTo>
                  <a:cubicBezTo>
                    <a:pt x="46" y="281"/>
                    <a:pt x="48" y="282"/>
                    <a:pt x="48" y="281"/>
                  </a:cubicBezTo>
                  <a:cubicBezTo>
                    <a:pt x="48" y="281"/>
                    <a:pt x="48" y="281"/>
                    <a:pt x="48" y="280"/>
                  </a:cubicBezTo>
                  <a:cubicBezTo>
                    <a:pt x="48" y="280"/>
                    <a:pt x="47" y="280"/>
                    <a:pt x="47" y="279"/>
                  </a:cubicBezTo>
                  <a:cubicBezTo>
                    <a:pt x="47" y="279"/>
                    <a:pt x="47" y="278"/>
                    <a:pt x="46" y="279"/>
                  </a:cubicBezTo>
                  <a:cubicBezTo>
                    <a:pt x="45" y="280"/>
                    <a:pt x="43" y="280"/>
                    <a:pt x="43" y="280"/>
                  </a:cubicBezTo>
                  <a:cubicBezTo>
                    <a:pt x="44" y="281"/>
                    <a:pt x="44" y="280"/>
                    <a:pt x="45" y="280"/>
                  </a:cubicBezTo>
                  <a:close/>
                  <a:moveTo>
                    <a:pt x="53" y="268"/>
                  </a:moveTo>
                  <a:cubicBezTo>
                    <a:pt x="52" y="267"/>
                    <a:pt x="51" y="268"/>
                    <a:pt x="51" y="269"/>
                  </a:cubicBezTo>
                  <a:cubicBezTo>
                    <a:pt x="52" y="270"/>
                    <a:pt x="53" y="268"/>
                    <a:pt x="53" y="268"/>
                  </a:cubicBezTo>
                  <a:close/>
                  <a:moveTo>
                    <a:pt x="74" y="307"/>
                  </a:moveTo>
                  <a:cubicBezTo>
                    <a:pt x="75" y="306"/>
                    <a:pt x="74" y="305"/>
                    <a:pt x="73" y="305"/>
                  </a:cubicBezTo>
                  <a:cubicBezTo>
                    <a:pt x="72" y="306"/>
                    <a:pt x="74" y="307"/>
                    <a:pt x="74" y="307"/>
                  </a:cubicBezTo>
                  <a:close/>
                  <a:moveTo>
                    <a:pt x="56" y="279"/>
                  </a:moveTo>
                  <a:cubicBezTo>
                    <a:pt x="57" y="280"/>
                    <a:pt x="58" y="279"/>
                    <a:pt x="57" y="278"/>
                  </a:cubicBezTo>
                  <a:cubicBezTo>
                    <a:pt x="57" y="277"/>
                    <a:pt x="56" y="277"/>
                    <a:pt x="55" y="276"/>
                  </a:cubicBezTo>
                  <a:cubicBezTo>
                    <a:pt x="53" y="275"/>
                    <a:pt x="54" y="276"/>
                    <a:pt x="54" y="277"/>
                  </a:cubicBezTo>
                  <a:cubicBezTo>
                    <a:pt x="55" y="278"/>
                    <a:pt x="56" y="278"/>
                    <a:pt x="56" y="279"/>
                  </a:cubicBezTo>
                  <a:close/>
                  <a:moveTo>
                    <a:pt x="59" y="279"/>
                  </a:moveTo>
                  <a:cubicBezTo>
                    <a:pt x="59" y="278"/>
                    <a:pt x="59" y="278"/>
                    <a:pt x="59" y="277"/>
                  </a:cubicBezTo>
                  <a:cubicBezTo>
                    <a:pt x="58" y="276"/>
                    <a:pt x="57" y="275"/>
                    <a:pt x="56" y="274"/>
                  </a:cubicBezTo>
                  <a:cubicBezTo>
                    <a:pt x="55" y="273"/>
                    <a:pt x="55" y="274"/>
                    <a:pt x="55" y="275"/>
                  </a:cubicBezTo>
                  <a:cubicBezTo>
                    <a:pt x="56" y="275"/>
                    <a:pt x="56" y="276"/>
                    <a:pt x="57" y="276"/>
                  </a:cubicBezTo>
                  <a:cubicBezTo>
                    <a:pt x="57" y="276"/>
                    <a:pt x="57" y="277"/>
                    <a:pt x="58" y="279"/>
                  </a:cubicBezTo>
                  <a:cubicBezTo>
                    <a:pt x="58" y="279"/>
                    <a:pt x="59" y="279"/>
                    <a:pt x="59" y="279"/>
                  </a:cubicBezTo>
                  <a:close/>
                  <a:moveTo>
                    <a:pt x="54" y="273"/>
                  </a:moveTo>
                  <a:cubicBezTo>
                    <a:pt x="54" y="274"/>
                    <a:pt x="54" y="274"/>
                    <a:pt x="55" y="274"/>
                  </a:cubicBezTo>
                  <a:cubicBezTo>
                    <a:pt x="56" y="273"/>
                    <a:pt x="55" y="272"/>
                    <a:pt x="54" y="272"/>
                  </a:cubicBezTo>
                  <a:cubicBezTo>
                    <a:pt x="53" y="272"/>
                    <a:pt x="53" y="273"/>
                    <a:pt x="53" y="274"/>
                  </a:cubicBezTo>
                  <a:cubicBezTo>
                    <a:pt x="53" y="275"/>
                    <a:pt x="53" y="273"/>
                    <a:pt x="54" y="273"/>
                  </a:cubicBezTo>
                  <a:close/>
                  <a:moveTo>
                    <a:pt x="62" y="281"/>
                  </a:moveTo>
                  <a:cubicBezTo>
                    <a:pt x="63" y="281"/>
                    <a:pt x="61" y="282"/>
                    <a:pt x="61" y="282"/>
                  </a:cubicBezTo>
                  <a:cubicBezTo>
                    <a:pt x="61" y="283"/>
                    <a:pt x="62" y="284"/>
                    <a:pt x="63" y="283"/>
                  </a:cubicBezTo>
                  <a:cubicBezTo>
                    <a:pt x="63" y="281"/>
                    <a:pt x="63" y="284"/>
                    <a:pt x="63" y="284"/>
                  </a:cubicBezTo>
                  <a:cubicBezTo>
                    <a:pt x="64" y="284"/>
                    <a:pt x="64" y="283"/>
                    <a:pt x="64" y="281"/>
                  </a:cubicBezTo>
                  <a:cubicBezTo>
                    <a:pt x="64" y="280"/>
                    <a:pt x="62" y="278"/>
                    <a:pt x="61" y="278"/>
                  </a:cubicBezTo>
                  <a:cubicBezTo>
                    <a:pt x="61" y="278"/>
                    <a:pt x="62" y="280"/>
                    <a:pt x="61" y="280"/>
                  </a:cubicBezTo>
                  <a:cubicBezTo>
                    <a:pt x="61" y="280"/>
                    <a:pt x="60" y="282"/>
                    <a:pt x="61" y="281"/>
                  </a:cubicBezTo>
                  <a:cubicBezTo>
                    <a:pt x="62" y="281"/>
                    <a:pt x="62" y="280"/>
                    <a:pt x="62" y="281"/>
                  </a:cubicBezTo>
                  <a:close/>
                  <a:moveTo>
                    <a:pt x="62" y="283"/>
                  </a:moveTo>
                  <a:cubicBezTo>
                    <a:pt x="61" y="283"/>
                    <a:pt x="60" y="282"/>
                    <a:pt x="60" y="283"/>
                  </a:cubicBezTo>
                  <a:cubicBezTo>
                    <a:pt x="60" y="283"/>
                    <a:pt x="61" y="284"/>
                    <a:pt x="62" y="285"/>
                  </a:cubicBezTo>
                  <a:cubicBezTo>
                    <a:pt x="62" y="286"/>
                    <a:pt x="62" y="284"/>
                    <a:pt x="62" y="283"/>
                  </a:cubicBezTo>
                  <a:close/>
                  <a:moveTo>
                    <a:pt x="63" y="285"/>
                  </a:moveTo>
                  <a:cubicBezTo>
                    <a:pt x="63" y="285"/>
                    <a:pt x="63" y="286"/>
                    <a:pt x="64" y="286"/>
                  </a:cubicBezTo>
                  <a:cubicBezTo>
                    <a:pt x="64" y="286"/>
                    <a:pt x="64" y="285"/>
                    <a:pt x="63" y="285"/>
                  </a:cubicBezTo>
                  <a:close/>
                  <a:moveTo>
                    <a:pt x="93" y="125"/>
                  </a:moveTo>
                  <a:cubicBezTo>
                    <a:pt x="94" y="126"/>
                    <a:pt x="97" y="124"/>
                    <a:pt x="99" y="122"/>
                  </a:cubicBezTo>
                  <a:cubicBezTo>
                    <a:pt x="102" y="121"/>
                    <a:pt x="101" y="123"/>
                    <a:pt x="105" y="122"/>
                  </a:cubicBezTo>
                  <a:cubicBezTo>
                    <a:pt x="109" y="120"/>
                    <a:pt x="105" y="115"/>
                    <a:pt x="110" y="114"/>
                  </a:cubicBezTo>
                  <a:cubicBezTo>
                    <a:pt x="114" y="114"/>
                    <a:pt x="111" y="111"/>
                    <a:pt x="116" y="109"/>
                  </a:cubicBezTo>
                  <a:cubicBezTo>
                    <a:pt x="122" y="107"/>
                    <a:pt x="125" y="104"/>
                    <a:pt x="129" y="104"/>
                  </a:cubicBezTo>
                  <a:cubicBezTo>
                    <a:pt x="136" y="102"/>
                    <a:pt x="133" y="100"/>
                    <a:pt x="131" y="100"/>
                  </a:cubicBezTo>
                  <a:cubicBezTo>
                    <a:pt x="128" y="99"/>
                    <a:pt x="126" y="94"/>
                    <a:pt x="119" y="94"/>
                  </a:cubicBezTo>
                  <a:cubicBezTo>
                    <a:pt x="113" y="94"/>
                    <a:pt x="116" y="96"/>
                    <a:pt x="114" y="97"/>
                  </a:cubicBezTo>
                  <a:cubicBezTo>
                    <a:pt x="113" y="97"/>
                    <a:pt x="114" y="96"/>
                    <a:pt x="113" y="95"/>
                  </a:cubicBezTo>
                  <a:cubicBezTo>
                    <a:pt x="112" y="94"/>
                    <a:pt x="112" y="95"/>
                    <a:pt x="109" y="94"/>
                  </a:cubicBezTo>
                  <a:cubicBezTo>
                    <a:pt x="103" y="93"/>
                    <a:pt x="104" y="90"/>
                    <a:pt x="98" y="92"/>
                  </a:cubicBezTo>
                  <a:cubicBezTo>
                    <a:pt x="93" y="93"/>
                    <a:pt x="83" y="93"/>
                    <a:pt x="85" y="94"/>
                  </a:cubicBezTo>
                  <a:cubicBezTo>
                    <a:pt x="86" y="95"/>
                    <a:pt x="85" y="97"/>
                    <a:pt x="88" y="98"/>
                  </a:cubicBezTo>
                  <a:cubicBezTo>
                    <a:pt x="91" y="99"/>
                    <a:pt x="88" y="100"/>
                    <a:pt x="88" y="101"/>
                  </a:cubicBezTo>
                  <a:cubicBezTo>
                    <a:pt x="88" y="103"/>
                    <a:pt x="86" y="101"/>
                    <a:pt x="86" y="103"/>
                  </a:cubicBezTo>
                  <a:cubicBezTo>
                    <a:pt x="86" y="105"/>
                    <a:pt x="83" y="106"/>
                    <a:pt x="84" y="106"/>
                  </a:cubicBezTo>
                  <a:cubicBezTo>
                    <a:pt x="86" y="107"/>
                    <a:pt x="87" y="108"/>
                    <a:pt x="84" y="108"/>
                  </a:cubicBezTo>
                  <a:cubicBezTo>
                    <a:pt x="82" y="108"/>
                    <a:pt x="82" y="108"/>
                    <a:pt x="83" y="110"/>
                  </a:cubicBezTo>
                  <a:cubicBezTo>
                    <a:pt x="83" y="111"/>
                    <a:pt x="79" y="113"/>
                    <a:pt x="79" y="115"/>
                  </a:cubicBezTo>
                  <a:cubicBezTo>
                    <a:pt x="79" y="116"/>
                    <a:pt x="78" y="116"/>
                    <a:pt x="79" y="117"/>
                  </a:cubicBezTo>
                  <a:cubicBezTo>
                    <a:pt x="80" y="117"/>
                    <a:pt x="81" y="117"/>
                    <a:pt x="87" y="119"/>
                  </a:cubicBezTo>
                  <a:cubicBezTo>
                    <a:pt x="91" y="121"/>
                    <a:pt x="91" y="124"/>
                    <a:pt x="93" y="125"/>
                  </a:cubicBezTo>
                  <a:close/>
                  <a:moveTo>
                    <a:pt x="180" y="142"/>
                  </a:moveTo>
                  <a:cubicBezTo>
                    <a:pt x="180" y="145"/>
                    <a:pt x="180" y="142"/>
                    <a:pt x="185" y="144"/>
                  </a:cubicBezTo>
                  <a:cubicBezTo>
                    <a:pt x="190" y="145"/>
                    <a:pt x="184" y="144"/>
                    <a:pt x="187" y="146"/>
                  </a:cubicBezTo>
                  <a:cubicBezTo>
                    <a:pt x="190" y="147"/>
                    <a:pt x="189" y="145"/>
                    <a:pt x="193" y="146"/>
                  </a:cubicBezTo>
                  <a:cubicBezTo>
                    <a:pt x="197" y="147"/>
                    <a:pt x="195" y="146"/>
                    <a:pt x="197" y="146"/>
                  </a:cubicBezTo>
                  <a:cubicBezTo>
                    <a:pt x="199" y="147"/>
                    <a:pt x="200" y="145"/>
                    <a:pt x="202" y="145"/>
                  </a:cubicBezTo>
                  <a:cubicBezTo>
                    <a:pt x="203" y="145"/>
                    <a:pt x="205" y="143"/>
                    <a:pt x="203" y="142"/>
                  </a:cubicBezTo>
                  <a:cubicBezTo>
                    <a:pt x="202" y="141"/>
                    <a:pt x="204" y="141"/>
                    <a:pt x="202" y="140"/>
                  </a:cubicBezTo>
                  <a:cubicBezTo>
                    <a:pt x="200" y="140"/>
                    <a:pt x="196" y="143"/>
                    <a:pt x="197" y="141"/>
                  </a:cubicBezTo>
                  <a:cubicBezTo>
                    <a:pt x="199" y="139"/>
                    <a:pt x="194" y="139"/>
                    <a:pt x="195" y="138"/>
                  </a:cubicBezTo>
                  <a:cubicBezTo>
                    <a:pt x="196" y="138"/>
                    <a:pt x="199" y="140"/>
                    <a:pt x="200" y="139"/>
                  </a:cubicBezTo>
                  <a:cubicBezTo>
                    <a:pt x="202" y="138"/>
                    <a:pt x="198" y="139"/>
                    <a:pt x="201" y="137"/>
                  </a:cubicBezTo>
                  <a:cubicBezTo>
                    <a:pt x="203" y="136"/>
                    <a:pt x="203" y="139"/>
                    <a:pt x="205" y="138"/>
                  </a:cubicBezTo>
                  <a:cubicBezTo>
                    <a:pt x="206" y="137"/>
                    <a:pt x="205" y="139"/>
                    <a:pt x="207" y="139"/>
                  </a:cubicBezTo>
                  <a:cubicBezTo>
                    <a:pt x="209" y="139"/>
                    <a:pt x="209" y="136"/>
                    <a:pt x="208" y="135"/>
                  </a:cubicBezTo>
                  <a:cubicBezTo>
                    <a:pt x="208" y="133"/>
                    <a:pt x="205" y="135"/>
                    <a:pt x="205" y="133"/>
                  </a:cubicBezTo>
                  <a:cubicBezTo>
                    <a:pt x="205" y="132"/>
                    <a:pt x="204" y="134"/>
                    <a:pt x="199" y="130"/>
                  </a:cubicBezTo>
                  <a:cubicBezTo>
                    <a:pt x="197" y="129"/>
                    <a:pt x="196" y="129"/>
                    <a:pt x="197" y="130"/>
                  </a:cubicBezTo>
                  <a:cubicBezTo>
                    <a:pt x="197" y="131"/>
                    <a:pt x="193" y="130"/>
                    <a:pt x="192" y="128"/>
                  </a:cubicBezTo>
                  <a:cubicBezTo>
                    <a:pt x="191" y="125"/>
                    <a:pt x="188" y="126"/>
                    <a:pt x="190" y="124"/>
                  </a:cubicBezTo>
                  <a:cubicBezTo>
                    <a:pt x="191" y="122"/>
                    <a:pt x="191" y="120"/>
                    <a:pt x="189" y="118"/>
                  </a:cubicBezTo>
                  <a:cubicBezTo>
                    <a:pt x="187" y="117"/>
                    <a:pt x="187" y="111"/>
                    <a:pt x="184" y="108"/>
                  </a:cubicBezTo>
                  <a:cubicBezTo>
                    <a:pt x="182" y="105"/>
                    <a:pt x="183" y="107"/>
                    <a:pt x="179" y="104"/>
                  </a:cubicBezTo>
                  <a:cubicBezTo>
                    <a:pt x="175" y="102"/>
                    <a:pt x="178" y="106"/>
                    <a:pt x="173" y="104"/>
                  </a:cubicBezTo>
                  <a:cubicBezTo>
                    <a:pt x="171" y="103"/>
                    <a:pt x="169" y="104"/>
                    <a:pt x="170" y="107"/>
                  </a:cubicBezTo>
                  <a:cubicBezTo>
                    <a:pt x="172" y="110"/>
                    <a:pt x="171" y="114"/>
                    <a:pt x="175" y="117"/>
                  </a:cubicBezTo>
                  <a:cubicBezTo>
                    <a:pt x="177" y="118"/>
                    <a:pt x="174" y="119"/>
                    <a:pt x="173" y="120"/>
                  </a:cubicBezTo>
                  <a:cubicBezTo>
                    <a:pt x="173" y="120"/>
                    <a:pt x="172" y="120"/>
                    <a:pt x="170" y="116"/>
                  </a:cubicBezTo>
                  <a:cubicBezTo>
                    <a:pt x="168" y="113"/>
                    <a:pt x="169" y="110"/>
                    <a:pt x="165" y="109"/>
                  </a:cubicBezTo>
                  <a:cubicBezTo>
                    <a:pt x="161" y="108"/>
                    <a:pt x="165" y="108"/>
                    <a:pt x="162" y="107"/>
                  </a:cubicBezTo>
                  <a:cubicBezTo>
                    <a:pt x="158" y="106"/>
                    <a:pt x="155" y="106"/>
                    <a:pt x="158" y="108"/>
                  </a:cubicBezTo>
                  <a:cubicBezTo>
                    <a:pt x="161" y="109"/>
                    <a:pt x="158" y="110"/>
                    <a:pt x="160" y="110"/>
                  </a:cubicBezTo>
                  <a:cubicBezTo>
                    <a:pt x="162" y="110"/>
                    <a:pt x="164" y="112"/>
                    <a:pt x="159" y="111"/>
                  </a:cubicBezTo>
                  <a:cubicBezTo>
                    <a:pt x="155" y="110"/>
                    <a:pt x="157" y="115"/>
                    <a:pt x="155" y="113"/>
                  </a:cubicBezTo>
                  <a:cubicBezTo>
                    <a:pt x="152" y="111"/>
                    <a:pt x="158" y="110"/>
                    <a:pt x="152" y="108"/>
                  </a:cubicBezTo>
                  <a:cubicBezTo>
                    <a:pt x="146" y="107"/>
                    <a:pt x="145" y="107"/>
                    <a:pt x="143" y="108"/>
                  </a:cubicBezTo>
                  <a:cubicBezTo>
                    <a:pt x="141" y="109"/>
                    <a:pt x="146" y="109"/>
                    <a:pt x="139" y="111"/>
                  </a:cubicBezTo>
                  <a:cubicBezTo>
                    <a:pt x="135" y="112"/>
                    <a:pt x="141" y="109"/>
                    <a:pt x="140" y="108"/>
                  </a:cubicBezTo>
                  <a:cubicBezTo>
                    <a:pt x="140" y="106"/>
                    <a:pt x="142" y="105"/>
                    <a:pt x="139" y="103"/>
                  </a:cubicBezTo>
                  <a:cubicBezTo>
                    <a:pt x="136" y="102"/>
                    <a:pt x="130" y="106"/>
                    <a:pt x="126" y="107"/>
                  </a:cubicBezTo>
                  <a:cubicBezTo>
                    <a:pt x="123" y="107"/>
                    <a:pt x="121" y="109"/>
                    <a:pt x="118" y="111"/>
                  </a:cubicBezTo>
                  <a:cubicBezTo>
                    <a:pt x="114" y="113"/>
                    <a:pt x="119" y="113"/>
                    <a:pt x="119" y="114"/>
                  </a:cubicBezTo>
                  <a:cubicBezTo>
                    <a:pt x="119" y="115"/>
                    <a:pt x="117" y="114"/>
                    <a:pt x="115" y="116"/>
                  </a:cubicBezTo>
                  <a:cubicBezTo>
                    <a:pt x="113" y="119"/>
                    <a:pt x="113" y="121"/>
                    <a:pt x="115" y="120"/>
                  </a:cubicBezTo>
                  <a:cubicBezTo>
                    <a:pt x="117" y="119"/>
                    <a:pt x="117" y="121"/>
                    <a:pt x="118" y="122"/>
                  </a:cubicBezTo>
                  <a:cubicBezTo>
                    <a:pt x="119" y="123"/>
                    <a:pt x="125" y="122"/>
                    <a:pt x="127" y="121"/>
                  </a:cubicBezTo>
                  <a:cubicBezTo>
                    <a:pt x="128" y="121"/>
                    <a:pt x="133" y="122"/>
                    <a:pt x="123" y="124"/>
                  </a:cubicBezTo>
                  <a:cubicBezTo>
                    <a:pt x="117" y="125"/>
                    <a:pt x="116" y="126"/>
                    <a:pt x="119" y="128"/>
                  </a:cubicBezTo>
                  <a:cubicBezTo>
                    <a:pt x="122" y="130"/>
                    <a:pt x="122" y="130"/>
                    <a:pt x="126" y="129"/>
                  </a:cubicBezTo>
                  <a:cubicBezTo>
                    <a:pt x="130" y="129"/>
                    <a:pt x="128" y="130"/>
                    <a:pt x="133" y="130"/>
                  </a:cubicBezTo>
                  <a:cubicBezTo>
                    <a:pt x="138" y="130"/>
                    <a:pt x="139" y="128"/>
                    <a:pt x="143" y="130"/>
                  </a:cubicBezTo>
                  <a:cubicBezTo>
                    <a:pt x="148" y="131"/>
                    <a:pt x="147" y="129"/>
                    <a:pt x="149" y="131"/>
                  </a:cubicBezTo>
                  <a:cubicBezTo>
                    <a:pt x="151" y="132"/>
                    <a:pt x="155" y="133"/>
                    <a:pt x="152" y="133"/>
                  </a:cubicBezTo>
                  <a:cubicBezTo>
                    <a:pt x="148" y="133"/>
                    <a:pt x="151" y="134"/>
                    <a:pt x="145" y="133"/>
                  </a:cubicBezTo>
                  <a:cubicBezTo>
                    <a:pt x="140" y="132"/>
                    <a:pt x="131" y="133"/>
                    <a:pt x="125" y="134"/>
                  </a:cubicBezTo>
                  <a:cubicBezTo>
                    <a:pt x="120" y="135"/>
                    <a:pt x="124" y="138"/>
                    <a:pt x="127" y="140"/>
                  </a:cubicBezTo>
                  <a:cubicBezTo>
                    <a:pt x="129" y="143"/>
                    <a:pt x="139" y="142"/>
                    <a:pt x="141" y="142"/>
                  </a:cubicBezTo>
                  <a:cubicBezTo>
                    <a:pt x="144" y="142"/>
                    <a:pt x="141" y="146"/>
                    <a:pt x="143" y="147"/>
                  </a:cubicBezTo>
                  <a:cubicBezTo>
                    <a:pt x="144" y="149"/>
                    <a:pt x="144" y="150"/>
                    <a:pt x="147" y="149"/>
                  </a:cubicBezTo>
                  <a:cubicBezTo>
                    <a:pt x="152" y="149"/>
                    <a:pt x="154" y="150"/>
                    <a:pt x="155" y="149"/>
                  </a:cubicBezTo>
                  <a:cubicBezTo>
                    <a:pt x="157" y="148"/>
                    <a:pt x="165" y="148"/>
                    <a:pt x="168" y="146"/>
                  </a:cubicBezTo>
                  <a:cubicBezTo>
                    <a:pt x="171" y="144"/>
                    <a:pt x="172" y="146"/>
                    <a:pt x="175" y="144"/>
                  </a:cubicBezTo>
                  <a:cubicBezTo>
                    <a:pt x="178" y="142"/>
                    <a:pt x="175" y="142"/>
                    <a:pt x="178" y="141"/>
                  </a:cubicBezTo>
                  <a:cubicBezTo>
                    <a:pt x="179" y="140"/>
                    <a:pt x="180" y="140"/>
                    <a:pt x="180" y="142"/>
                  </a:cubicBezTo>
                  <a:close/>
                  <a:moveTo>
                    <a:pt x="186" y="108"/>
                  </a:moveTo>
                  <a:cubicBezTo>
                    <a:pt x="186" y="107"/>
                    <a:pt x="187" y="107"/>
                    <a:pt x="188" y="105"/>
                  </a:cubicBezTo>
                  <a:cubicBezTo>
                    <a:pt x="189" y="103"/>
                    <a:pt x="191" y="101"/>
                    <a:pt x="189" y="101"/>
                  </a:cubicBezTo>
                  <a:cubicBezTo>
                    <a:pt x="187" y="100"/>
                    <a:pt x="188" y="99"/>
                    <a:pt x="183" y="99"/>
                  </a:cubicBezTo>
                  <a:cubicBezTo>
                    <a:pt x="177" y="100"/>
                    <a:pt x="175" y="102"/>
                    <a:pt x="178" y="102"/>
                  </a:cubicBezTo>
                  <a:cubicBezTo>
                    <a:pt x="181" y="103"/>
                    <a:pt x="181" y="104"/>
                    <a:pt x="181" y="104"/>
                  </a:cubicBezTo>
                  <a:cubicBezTo>
                    <a:pt x="181" y="105"/>
                    <a:pt x="183" y="106"/>
                    <a:pt x="185" y="108"/>
                  </a:cubicBezTo>
                  <a:cubicBezTo>
                    <a:pt x="186" y="108"/>
                    <a:pt x="186" y="108"/>
                    <a:pt x="186" y="108"/>
                  </a:cubicBezTo>
                  <a:close/>
                  <a:moveTo>
                    <a:pt x="311" y="137"/>
                  </a:moveTo>
                  <a:cubicBezTo>
                    <a:pt x="315" y="140"/>
                    <a:pt x="315" y="139"/>
                    <a:pt x="312" y="136"/>
                  </a:cubicBezTo>
                  <a:cubicBezTo>
                    <a:pt x="309" y="133"/>
                    <a:pt x="317" y="136"/>
                    <a:pt x="322" y="136"/>
                  </a:cubicBezTo>
                  <a:cubicBezTo>
                    <a:pt x="327" y="137"/>
                    <a:pt x="322" y="130"/>
                    <a:pt x="325" y="132"/>
                  </a:cubicBezTo>
                  <a:cubicBezTo>
                    <a:pt x="327" y="135"/>
                    <a:pt x="329" y="131"/>
                    <a:pt x="330" y="135"/>
                  </a:cubicBezTo>
                  <a:cubicBezTo>
                    <a:pt x="330" y="139"/>
                    <a:pt x="331" y="138"/>
                    <a:pt x="337" y="140"/>
                  </a:cubicBezTo>
                  <a:cubicBezTo>
                    <a:pt x="342" y="142"/>
                    <a:pt x="340" y="144"/>
                    <a:pt x="337" y="144"/>
                  </a:cubicBezTo>
                  <a:cubicBezTo>
                    <a:pt x="334" y="144"/>
                    <a:pt x="333" y="148"/>
                    <a:pt x="337" y="147"/>
                  </a:cubicBezTo>
                  <a:cubicBezTo>
                    <a:pt x="342" y="146"/>
                    <a:pt x="348" y="148"/>
                    <a:pt x="349" y="150"/>
                  </a:cubicBezTo>
                  <a:cubicBezTo>
                    <a:pt x="350" y="152"/>
                    <a:pt x="354" y="151"/>
                    <a:pt x="355" y="155"/>
                  </a:cubicBezTo>
                  <a:cubicBezTo>
                    <a:pt x="355" y="159"/>
                    <a:pt x="359" y="161"/>
                    <a:pt x="356" y="162"/>
                  </a:cubicBezTo>
                  <a:cubicBezTo>
                    <a:pt x="354" y="164"/>
                    <a:pt x="353" y="166"/>
                    <a:pt x="348" y="169"/>
                  </a:cubicBezTo>
                  <a:cubicBezTo>
                    <a:pt x="344" y="172"/>
                    <a:pt x="354" y="178"/>
                    <a:pt x="350" y="176"/>
                  </a:cubicBezTo>
                  <a:cubicBezTo>
                    <a:pt x="345" y="175"/>
                    <a:pt x="346" y="180"/>
                    <a:pt x="336" y="178"/>
                  </a:cubicBezTo>
                  <a:cubicBezTo>
                    <a:pt x="326" y="175"/>
                    <a:pt x="334" y="178"/>
                    <a:pt x="329" y="181"/>
                  </a:cubicBezTo>
                  <a:cubicBezTo>
                    <a:pt x="324" y="183"/>
                    <a:pt x="330" y="190"/>
                    <a:pt x="337" y="186"/>
                  </a:cubicBezTo>
                  <a:cubicBezTo>
                    <a:pt x="344" y="183"/>
                    <a:pt x="343" y="189"/>
                    <a:pt x="346" y="186"/>
                  </a:cubicBezTo>
                  <a:cubicBezTo>
                    <a:pt x="349" y="183"/>
                    <a:pt x="348" y="189"/>
                    <a:pt x="349" y="187"/>
                  </a:cubicBezTo>
                  <a:cubicBezTo>
                    <a:pt x="350" y="185"/>
                    <a:pt x="349" y="183"/>
                    <a:pt x="355" y="189"/>
                  </a:cubicBezTo>
                  <a:cubicBezTo>
                    <a:pt x="360" y="196"/>
                    <a:pt x="358" y="190"/>
                    <a:pt x="362" y="193"/>
                  </a:cubicBezTo>
                  <a:cubicBezTo>
                    <a:pt x="365" y="196"/>
                    <a:pt x="355" y="192"/>
                    <a:pt x="361" y="197"/>
                  </a:cubicBezTo>
                  <a:cubicBezTo>
                    <a:pt x="364" y="201"/>
                    <a:pt x="370" y="199"/>
                    <a:pt x="372" y="202"/>
                  </a:cubicBezTo>
                  <a:cubicBezTo>
                    <a:pt x="375" y="205"/>
                    <a:pt x="382" y="206"/>
                    <a:pt x="387" y="208"/>
                  </a:cubicBezTo>
                  <a:cubicBezTo>
                    <a:pt x="392" y="210"/>
                    <a:pt x="391" y="205"/>
                    <a:pt x="387" y="202"/>
                  </a:cubicBezTo>
                  <a:cubicBezTo>
                    <a:pt x="383" y="198"/>
                    <a:pt x="374" y="194"/>
                    <a:pt x="375" y="192"/>
                  </a:cubicBezTo>
                  <a:cubicBezTo>
                    <a:pt x="376" y="190"/>
                    <a:pt x="381" y="197"/>
                    <a:pt x="381" y="194"/>
                  </a:cubicBezTo>
                  <a:cubicBezTo>
                    <a:pt x="382" y="192"/>
                    <a:pt x="385" y="198"/>
                    <a:pt x="390" y="199"/>
                  </a:cubicBezTo>
                  <a:cubicBezTo>
                    <a:pt x="394" y="199"/>
                    <a:pt x="396" y="207"/>
                    <a:pt x="396" y="202"/>
                  </a:cubicBezTo>
                  <a:cubicBezTo>
                    <a:pt x="395" y="197"/>
                    <a:pt x="397" y="203"/>
                    <a:pt x="396" y="197"/>
                  </a:cubicBezTo>
                  <a:cubicBezTo>
                    <a:pt x="396" y="192"/>
                    <a:pt x="397" y="200"/>
                    <a:pt x="398" y="195"/>
                  </a:cubicBezTo>
                  <a:cubicBezTo>
                    <a:pt x="399" y="190"/>
                    <a:pt x="394" y="193"/>
                    <a:pt x="396" y="190"/>
                  </a:cubicBezTo>
                  <a:cubicBezTo>
                    <a:pt x="398" y="188"/>
                    <a:pt x="392" y="190"/>
                    <a:pt x="394" y="187"/>
                  </a:cubicBezTo>
                  <a:cubicBezTo>
                    <a:pt x="396" y="185"/>
                    <a:pt x="395" y="184"/>
                    <a:pt x="389" y="182"/>
                  </a:cubicBezTo>
                  <a:cubicBezTo>
                    <a:pt x="384" y="180"/>
                    <a:pt x="386" y="174"/>
                    <a:pt x="383" y="175"/>
                  </a:cubicBezTo>
                  <a:cubicBezTo>
                    <a:pt x="379" y="176"/>
                    <a:pt x="378" y="173"/>
                    <a:pt x="382" y="173"/>
                  </a:cubicBezTo>
                  <a:cubicBezTo>
                    <a:pt x="386" y="172"/>
                    <a:pt x="379" y="168"/>
                    <a:pt x="382" y="169"/>
                  </a:cubicBezTo>
                  <a:cubicBezTo>
                    <a:pt x="386" y="170"/>
                    <a:pt x="384" y="165"/>
                    <a:pt x="387" y="169"/>
                  </a:cubicBezTo>
                  <a:cubicBezTo>
                    <a:pt x="389" y="172"/>
                    <a:pt x="390" y="169"/>
                    <a:pt x="391" y="172"/>
                  </a:cubicBezTo>
                  <a:cubicBezTo>
                    <a:pt x="391" y="174"/>
                    <a:pt x="393" y="172"/>
                    <a:pt x="393" y="175"/>
                  </a:cubicBezTo>
                  <a:cubicBezTo>
                    <a:pt x="393" y="177"/>
                    <a:pt x="406" y="186"/>
                    <a:pt x="404" y="179"/>
                  </a:cubicBezTo>
                  <a:cubicBezTo>
                    <a:pt x="403" y="172"/>
                    <a:pt x="411" y="177"/>
                    <a:pt x="410" y="174"/>
                  </a:cubicBezTo>
                  <a:cubicBezTo>
                    <a:pt x="408" y="171"/>
                    <a:pt x="412" y="173"/>
                    <a:pt x="410" y="171"/>
                  </a:cubicBezTo>
                  <a:cubicBezTo>
                    <a:pt x="409" y="169"/>
                    <a:pt x="416" y="170"/>
                    <a:pt x="413" y="165"/>
                  </a:cubicBezTo>
                  <a:cubicBezTo>
                    <a:pt x="410" y="159"/>
                    <a:pt x="404" y="167"/>
                    <a:pt x="406" y="162"/>
                  </a:cubicBezTo>
                  <a:cubicBezTo>
                    <a:pt x="407" y="157"/>
                    <a:pt x="400" y="163"/>
                    <a:pt x="402" y="160"/>
                  </a:cubicBezTo>
                  <a:cubicBezTo>
                    <a:pt x="403" y="157"/>
                    <a:pt x="401" y="158"/>
                    <a:pt x="397" y="155"/>
                  </a:cubicBezTo>
                  <a:cubicBezTo>
                    <a:pt x="393" y="152"/>
                    <a:pt x="387" y="155"/>
                    <a:pt x="386" y="151"/>
                  </a:cubicBezTo>
                  <a:cubicBezTo>
                    <a:pt x="386" y="147"/>
                    <a:pt x="375" y="151"/>
                    <a:pt x="380" y="148"/>
                  </a:cubicBezTo>
                  <a:cubicBezTo>
                    <a:pt x="385" y="145"/>
                    <a:pt x="376" y="142"/>
                    <a:pt x="381" y="143"/>
                  </a:cubicBezTo>
                  <a:cubicBezTo>
                    <a:pt x="386" y="144"/>
                    <a:pt x="390" y="141"/>
                    <a:pt x="382" y="140"/>
                  </a:cubicBezTo>
                  <a:cubicBezTo>
                    <a:pt x="373" y="139"/>
                    <a:pt x="381" y="139"/>
                    <a:pt x="384" y="137"/>
                  </a:cubicBezTo>
                  <a:cubicBezTo>
                    <a:pt x="387" y="135"/>
                    <a:pt x="380" y="132"/>
                    <a:pt x="378" y="133"/>
                  </a:cubicBezTo>
                  <a:cubicBezTo>
                    <a:pt x="377" y="134"/>
                    <a:pt x="370" y="134"/>
                    <a:pt x="375" y="132"/>
                  </a:cubicBezTo>
                  <a:cubicBezTo>
                    <a:pt x="380" y="131"/>
                    <a:pt x="380" y="131"/>
                    <a:pt x="374" y="128"/>
                  </a:cubicBezTo>
                  <a:cubicBezTo>
                    <a:pt x="367" y="125"/>
                    <a:pt x="366" y="131"/>
                    <a:pt x="366" y="127"/>
                  </a:cubicBezTo>
                  <a:cubicBezTo>
                    <a:pt x="367" y="122"/>
                    <a:pt x="363" y="126"/>
                    <a:pt x="363" y="124"/>
                  </a:cubicBezTo>
                  <a:cubicBezTo>
                    <a:pt x="363" y="121"/>
                    <a:pt x="358" y="118"/>
                    <a:pt x="355" y="122"/>
                  </a:cubicBezTo>
                  <a:cubicBezTo>
                    <a:pt x="351" y="125"/>
                    <a:pt x="351" y="121"/>
                    <a:pt x="349" y="117"/>
                  </a:cubicBezTo>
                  <a:cubicBezTo>
                    <a:pt x="347" y="113"/>
                    <a:pt x="346" y="118"/>
                    <a:pt x="344" y="114"/>
                  </a:cubicBezTo>
                  <a:cubicBezTo>
                    <a:pt x="341" y="110"/>
                    <a:pt x="337" y="112"/>
                    <a:pt x="335" y="110"/>
                  </a:cubicBezTo>
                  <a:cubicBezTo>
                    <a:pt x="333" y="109"/>
                    <a:pt x="327" y="107"/>
                    <a:pt x="325" y="112"/>
                  </a:cubicBezTo>
                  <a:cubicBezTo>
                    <a:pt x="323" y="117"/>
                    <a:pt x="320" y="109"/>
                    <a:pt x="317" y="112"/>
                  </a:cubicBezTo>
                  <a:cubicBezTo>
                    <a:pt x="314" y="116"/>
                    <a:pt x="311" y="116"/>
                    <a:pt x="313" y="114"/>
                  </a:cubicBezTo>
                  <a:cubicBezTo>
                    <a:pt x="316" y="111"/>
                    <a:pt x="315" y="106"/>
                    <a:pt x="312" y="105"/>
                  </a:cubicBezTo>
                  <a:cubicBezTo>
                    <a:pt x="309" y="104"/>
                    <a:pt x="312" y="100"/>
                    <a:pt x="309" y="100"/>
                  </a:cubicBezTo>
                  <a:cubicBezTo>
                    <a:pt x="305" y="99"/>
                    <a:pt x="291" y="101"/>
                    <a:pt x="290" y="105"/>
                  </a:cubicBezTo>
                  <a:cubicBezTo>
                    <a:pt x="290" y="110"/>
                    <a:pt x="284" y="104"/>
                    <a:pt x="288" y="111"/>
                  </a:cubicBezTo>
                  <a:cubicBezTo>
                    <a:pt x="292" y="118"/>
                    <a:pt x="284" y="113"/>
                    <a:pt x="287" y="117"/>
                  </a:cubicBezTo>
                  <a:cubicBezTo>
                    <a:pt x="291" y="122"/>
                    <a:pt x="293" y="117"/>
                    <a:pt x="293" y="121"/>
                  </a:cubicBezTo>
                  <a:cubicBezTo>
                    <a:pt x="294" y="124"/>
                    <a:pt x="281" y="119"/>
                    <a:pt x="284" y="114"/>
                  </a:cubicBezTo>
                  <a:cubicBezTo>
                    <a:pt x="287" y="109"/>
                    <a:pt x="280" y="112"/>
                    <a:pt x="285" y="106"/>
                  </a:cubicBezTo>
                  <a:cubicBezTo>
                    <a:pt x="290" y="100"/>
                    <a:pt x="292" y="101"/>
                    <a:pt x="292" y="99"/>
                  </a:cubicBezTo>
                  <a:cubicBezTo>
                    <a:pt x="292" y="98"/>
                    <a:pt x="281" y="97"/>
                    <a:pt x="274" y="102"/>
                  </a:cubicBezTo>
                  <a:cubicBezTo>
                    <a:pt x="266" y="106"/>
                    <a:pt x="270" y="107"/>
                    <a:pt x="268" y="109"/>
                  </a:cubicBezTo>
                  <a:cubicBezTo>
                    <a:pt x="265" y="111"/>
                    <a:pt x="266" y="113"/>
                    <a:pt x="265" y="118"/>
                  </a:cubicBezTo>
                  <a:cubicBezTo>
                    <a:pt x="264" y="123"/>
                    <a:pt x="265" y="123"/>
                    <a:pt x="272" y="124"/>
                  </a:cubicBezTo>
                  <a:cubicBezTo>
                    <a:pt x="279" y="124"/>
                    <a:pt x="281" y="127"/>
                    <a:pt x="275" y="126"/>
                  </a:cubicBezTo>
                  <a:cubicBezTo>
                    <a:pt x="269" y="126"/>
                    <a:pt x="266" y="126"/>
                    <a:pt x="272" y="131"/>
                  </a:cubicBezTo>
                  <a:cubicBezTo>
                    <a:pt x="277" y="136"/>
                    <a:pt x="281" y="131"/>
                    <a:pt x="284" y="134"/>
                  </a:cubicBezTo>
                  <a:cubicBezTo>
                    <a:pt x="288" y="137"/>
                    <a:pt x="292" y="135"/>
                    <a:pt x="293" y="135"/>
                  </a:cubicBezTo>
                  <a:cubicBezTo>
                    <a:pt x="299" y="137"/>
                    <a:pt x="298" y="134"/>
                    <a:pt x="304" y="137"/>
                  </a:cubicBezTo>
                  <a:cubicBezTo>
                    <a:pt x="309" y="138"/>
                    <a:pt x="307" y="133"/>
                    <a:pt x="311" y="137"/>
                  </a:cubicBezTo>
                  <a:close/>
                  <a:moveTo>
                    <a:pt x="338" y="161"/>
                  </a:moveTo>
                  <a:cubicBezTo>
                    <a:pt x="346" y="160"/>
                    <a:pt x="342" y="157"/>
                    <a:pt x="343" y="153"/>
                  </a:cubicBezTo>
                  <a:cubicBezTo>
                    <a:pt x="344" y="150"/>
                    <a:pt x="335" y="149"/>
                    <a:pt x="333" y="154"/>
                  </a:cubicBezTo>
                  <a:cubicBezTo>
                    <a:pt x="331" y="158"/>
                    <a:pt x="330" y="161"/>
                    <a:pt x="338" y="161"/>
                  </a:cubicBezTo>
                  <a:close/>
                  <a:moveTo>
                    <a:pt x="288" y="194"/>
                  </a:moveTo>
                  <a:cubicBezTo>
                    <a:pt x="288" y="198"/>
                    <a:pt x="292" y="199"/>
                    <a:pt x="294" y="195"/>
                  </a:cubicBezTo>
                  <a:cubicBezTo>
                    <a:pt x="295" y="192"/>
                    <a:pt x="297" y="195"/>
                    <a:pt x="298" y="191"/>
                  </a:cubicBezTo>
                  <a:cubicBezTo>
                    <a:pt x="299" y="188"/>
                    <a:pt x="304" y="189"/>
                    <a:pt x="304" y="191"/>
                  </a:cubicBezTo>
                  <a:cubicBezTo>
                    <a:pt x="305" y="194"/>
                    <a:pt x="306" y="192"/>
                    <a:pt x="310" y="193"/>
                  </a:cubicBezTo>
                  <a:cubicBezTo>
                    <a:pt x="313" y="195"/>
                    <a:pt x="317" y="193"/>
                    <a:pt x="315" y="190"/>
                  </a:cubicBezTo>
                  <a:cubicBezTo>
                    <a:pt x="312" y="187"/>
                    <a:pt x="313" y="190"/>
                    <a:pt x="310" y="189"/>
                  </a:cubicBezTo>
                  <a:cubicBezTo>
                    <a:pt x="307" y="188"/>
                    <a:pt x="309" y="184"/>
                    <a:pt x="304" y="183"/>
                  </a:cubicBezTo>
                  <a:cubicBezTo>
                    <a:pt x="299" y="181"/>
                    <a:pt x="296" y="175"/>
                    <a:pt x="293" y="178"/>
                  </a:cubicBezTo>
                  <a:cubicBezTo>
                    <a:pt x="291" y="180"/>
                    <a:pt x="290" y="172"/>
                    <a:pt x="287" y="173"/>
                  </a:cubicBezTo>
                  <a:cubicBezTo>
                    <a:pt x="285" y="174"/>
                    <a:pt x="283" y="182"/>
                    <a:pt x="284" y="187"/>
                  </a:cubicBezTo>
                  <a:cubicBezTo>
                    <a:pt x="285" y="191"/>
                    <a:pt x="278" y="190"/>
                    <a:pt x="280" y="193"/>
                  </a:cubicBezTo>
                  <a:cubicBezTo>
                    <a:pt x="281" y="195"/>
                    <a:pt x="289" y="191"/>
                    <a:pt x="288" y="194"/>
                  </a:cubicBezTo>
                  <a:close/>
                  <a:moveTo>
                    <a:pt x="307" y="199"/>
                  </a:moveTo>
                  <a:cubicBezTo>
                    <a:pt x="304" y="197"/>
                    <a:pt x="294" y="202"/>
                    <a:pt x="297" y="205"/>
                  </a:cubicBezTo>
                  <a:cubicBezTo>
                    <a:pt x="300" y="208"/>
                    <a:pt x="310" y="200"/>
                    <a:pt x="307" y="199"/>
                  </a:cubicBezTo>
                  <a:close/>
                  <a:moveTo>
                    <a:pt x="315" y="104"/>
                  </a:moveTo>
                  <a:cubicBezTo>
                    <a:pt x="317" y="105"/>
                    <a:pt x="314" y="107"/>
                    <a:pt x="319" y="109"/>
                  </a:cubicBezTo>
                  <a:cubicBezTo>
                    <a:pt x="323" y="110"/>
                    <a:pt x="323" y="107"/>
                    <a:pt x="328" y="108"/>
                  </a:cubicBezTo>
                  <a:cubicBezTo>
                    <a:pt x="333" y="109"/>
                    <a:pt x="339" y="109"/>
                    <a:pt x="337" y="107"/>
                  </a:cubicBezTo>
                  <a:cubicBezTo>
                    <a:pt x="334" y="104"/>
                    <a:pt x="332" y="100"/>
                    <a:pt x="325" y="100"/>
                  </a:cubicBezTo>
                  <a:cubicBezTo>
                    <a:pt x="318" y="101"/>
                    <a:pt x="313" y="97"/>
                    <a:pt x="313" y="101"/>
                  </a:cubicBezTo>
                  <a:cubicBezTo>
                    <a:pt x="313" y="103"/>
                    <a:pt x="312" y="103"/>
                    <a:pt x="315" y="104"/>
                  </a:cubicBezTo>
                  <a:close/>
                  <a:moveTo>
                    <a:pt x="231" y="70"/>
                  </a:moveTo>
                  <a:cubicBezTo>
                    <a:pt x="234" y="73"/>
                    <a:pt x="236" y="72"/>
                    <a:pt x="237" y="74"/>
                  </a:cubicBezTo>
                  <a:cubicBezTo>
                    <a:pt x="237" y="76"/>
                    <a:pt x="242" y="75"/>
                    <a:pt x="246" y="74"/>
                  </a:cubicBezTo>
                  <a:cubicBezTo>
                    <a:pt x="251" y="73"/>
                    <a:pt x="250" y="76"/>
                    <a:pt x="254" y="78"/>
                  </a:cubicBezTo>
                  <a:cubicBezTo>
                    <a:pt x="257" y="80"/>
                    <a:pt x="250" y="83"/>
                    <a:pt x="253" y="85"/>
                  </a:cubicBezTo>
                  <a:cubicBezTo>
                    <a:pt x="256" y="86"/>
                    <a:pt x="253" y="88"/>
                    <a:pt x="256" y="90"/>
                  </a:cubicBezTo>
                  <a:cubicBezTo>
                    <a:pt x="260" y="92"/>
                    <a:pt x="258" y="89"/>
                    <a:pt x="264" y="91"/>
                  </a:cubicBezTo>
                  <a:cubicBezTo>
                    <a:pt x="270" y="94"/>
                    <a:pt x="273" y="87"/>
                    <a:pt x="273" y="90"/>
                  </a:cubicBezTo>
                  <a:cubicBezTo>
                    <a:pt x="272" y="94"/>
                    <a:pt x="276" y="92"/>
                    <a:pt x="289" y="92"/>
                  </a:cubicBezTo>
                  <a:cubicBezTo>
                    <a:pt x="303" y="93"/>
                    <a:pt x="300" y="87"/>
                    <a:pt x="301" y="90"/>
                  </a:cubicBezTo>
                  <a:cubicBezTo>
                    <a:pt x="302" y="93"/>
                    <a:pt x="317" y="93"/>
                    <a:pt x="317" y="90"/>
                  </a:cubicBezTo>
                  <a:cubicBezTo>
                    <a:pt x="317" y="87"/>
                    <a:pt x="323" y="89"/>
                    <a:pt x="319" y="87"/>
                  </a:cubicBezTo>
                  <a:cubicBezTo>
                    <a:pt x="316" y="85"/>
                    <a:pt x="321" y="85"/>
                    <a:pt x="319" y="82"/>
                  </a:cubicBezTo>
                  <a:cubicBezTo>
                    <a:pt x="317" y="79"/>
                    <a:pt x="313" y="81"/>
                    <a:pt x="312" y="79"/>
                  </a:cubicBezTo>
                  <a:cubicBezTo>
                    <a:pt x="310" y="77"/>
                    <a:pt x="304" y="79"/>
                    <a:pt x="294" y="80"/>
                  </a:cubicBezTo>
                  <a:cubicBezTo>
                    <a:pt x="283" y="81"/>
                    <a:pt x="288" y="84"/>
                    <a:pt x="282" y="82"/>
                  </a:cubicBezTo>
                  <a:cubicBezTo>
                    <a:pt x="277" y="80"/>
                    <a:pt x="277" y="84"/>
                    <a:pt x="273" y="81"/>
                  </a:cubicBezTo>
                  <a:cubicBezTo>
                    <a:pt x="270" y="78"/>
                    <a:pt x="272" y="83"/>
                    <a:pt x="270" y="82"/>
                  </a:cubicBezTo>
                  <a:cubicBezTo>
                    <a:pt x="267" y="81"/>
                    <a:pt x="270" y="80"/>
                    <a:pt x="267" y="78"/>
                  </a:cubicBezTo>
                  <a:cubicBezTo>
                    <a:pt x="265" y="75"/>
                    <a:pt x="263" y="78"/>
                    <a:pt x="263" y="76"/>
                  </a:cubicBezTo>
                  <a:cubicBezTo>
                    <a:pt x="262" y="74"/>
                    <a:pt x="270" y="77"/>
                    <a:pt x="269" y="75"/>
                  </a:cubicBezTo>
                  <a:cubicBezTo>
                    <a:pt x="269" y="73"/>
                    <a:pt x="265" y="74"/>
                    <a:pt x="262" y="72"/>
                  </a:cubicBezTo>
                  <a:cubicBezTo>
                    <a:pt x="258" y="70"/>
                    <a:pt x="257" y="70"/>
                    <a:pt x="252" y="71"/>
                  </a:cubicBezTo>
                  <a:cubicBezTo>
                    <a:pt x="248" y="72"/>
                    <a:pt x="247" y="67"/>
                    <a:pt x="244" y="67"/>
                  </a:cubicBezTo>
                  <a:cubicBezTo>
                    <a:pt x="242" y="68"/>
                    <a:pt x="236" y="66"/>
                    <a:pt x="230" y="66"/>
                  </a:cubicBezTo>
                  <a:cubicBezTo>
                    <a:pt x="228" y="66"/>
                    <a:pt x="228" y="68"/>
                    <a:pt x="231" y="70"/>
                  </a:cubicBezTo>
                  <a:close/>
                  <a:moveTo>
                    <a:pt x="234" y="88"/>
                  </a:moveTo>
                  <a:cubicBezTo>
                    <a:pt x="239" y="89"/>
                    <a:pt x="237" y="91"/>
                    <a:pt x="244" y="91"/>
                  </a:cubicBezTo>
                  <a:cubicBezTo>
                    <a:pt x="250" y="91"/>
                    <a:pt x="248" y="86"/>
                    <a:pt x="245" y="83"/>
                  </a:cubicBezTo>
                  <a:cubicBezTo>
                    <a:pt x="241" y="79"/>
                    <a:pt x="236" y="80"/>
                    <a:pt x="233" y="84"/>
                  </a:cubicBezTo>
                  <a:cubicBezTo>
                    <a:pt x="232" y="86"/>
                    <a:pt x="230" y="88"/>
                    <a:pt x="234" y="88"/>
                  </a:cubicBezTo>
                  <a:close/>
                  <a:moveTo>
                    <a:pt x="245" y="114"/>
                  </a:moveTo>
                  <a:cubicBezTo>
                    <a:pt x="245" y="112"/>
                    <a:pt x="248" y="113"/>
                    <a:pt x="246" y="110"/>
                  </a:cubicBezTo>
                  <a:cubicBezTo>
                    <a:pt x="244" y="106"/>
                    <a:pt x="254" y="112"/>
                    <a:pt x="256" y="107"/>
                  </a:cubicBezTo>
                  <a:cubicBezTo>
                    <a:pt x="259" y="102"/>
                    <a:pt x="267" y="99"/>
                    <a:pt x="261" y="97"/>
                  </a:cubicBezTo>
                  <a:cubicBezTo>
                    <a:pt x="256" y="95"/>
                    <a:pt x="256" y="98"/>
                    <a:pt x="253" y="97"/>
                  </a:cubicBezTo>
                  <a:cubicBezTo>
                    <a:pt x="250" y="95"/>
                    <a:pt x="249" y="94"/>
                    <a:pt x="241" y="96"/>
                  </a:cubicBezTo>
                  <a:cubicBezTo>
                    <a:pt x="234" y="97"/>
                    <a:pt x="239" y="99"/>
                    <a:pt x="237" y="99"/>
                  </a:cubicBezTo>
                  <a:cubicBezTo>
                    <a:pt x="235" y="99"/>
                    <a:pt x="235" y="99"/>
                    <a:pt x="235" y="105"/>
                  </a:cubicBezTo>
                  <a:cubicBezTo>
                    <a:pt x="235" y="110"/>
                    <a:pt x="238" y="110"/>
                    <a:pt x="238" y="113"/>
                  </a:cubicBezTo>
                  <a:cubicBezTo>
                    <a:pt x="237" y="117"/>
                    <a:pt x="240" y="114"/>
                    <a:pt x="243" y="116"/>
                  </a:cubicBezTo>
                  <a:cubicBezTo>
                    <a:pt x="244" y="116"/>
                    <a:pt x="244" y="116"/>
                    <a:pt x="245" y="114"/>
                  </a:cubicBezTo>
                  <a:close/>
                  <a:moveTo>
                    <a:pt x="208" y="104"/>
                  </a:moveTo>
                  <a:cubicBezTo>
                    <a:pt x="212" y="105"/>
                    <a:pt x="212" y="108"/>
                    <a:pt x="209" y="109"/>
                  </a:cubicBezTo>
                  <a:cubicBezTo>
                    <a:pt x="205" y="111"/>
                    <a:pt x="202" y="103"/>
                    <a:pt x="199" y="107"/>
                  </a:cubicBezTo>
                  <a:cubicBezTo>
                    <a:pt x="197" y="109"/>
                    <a:pt x="202" y="113"/>
                    <a:pt x="208" y="115"/>
                  </a:cubicBezTo>
                  <a:cubicBezTo>
                    <a:pt x="215" y="117"/>
                    <a:pt x="216" y="123"/>
                    <a:pt x="220" y="123"/>
                  </a:cubicBezTo>
                  <a:cubicBezTo>
                    <a:pt x="224" y="124"/>
                    <a:pt x="221" y="119"/>
                    <a:pt x="224" y="120"/>
                  </a:cubicBezTo>
                  <a:cubicBezTo>
                    <a:pt x="226" y="121"/>
                    <a:pt x="231" y="119"/>
                    <a:pt x="231" y="115"/>
                  </a:cubicBezTo>
                  <a:cubicBezTo>
                    <a:pt x="231" y="112"/>
                    <a:pt x="233" y="114"/>
                    <a:pt x="232" y="110"/>
                  </a:cubicBezTo>
                  <a:cubicBezTo>
                    <a:pt x="231" y="107"/>
                    <a:pt x="230" y="112"/>
                    <a:pt x="228" y="108"/>
                  </a:cubicBezTo>
                  <a:cubicBezTo>
                    <a:pt x="225" y="105"/>
                    <a:pt x="220" y="105"/>
                    <a:pt x="226" y="104"/>
                  </a:cubicBezTo>
                  <a:cubicBezTo>
                    <a:pt x="231" y="103"/>
                    <a:pt x="224" y="102"/>
                    <a:pt x="228" y="101"/>
                  </a:cubicBezTo>
                  <a:cubicBezTo>
                    <a:pt x="231" y="99"/>
                    <a:pt x="227" y="97"/>
                    <a:pt x="222" y="99"/>
                  </a:cubicBezTo>
                  <a:cubicBezTo>
                    <a:pt x="217" y="101"/>
                    <a:pt x="214" y="96"/>
                    <a:pt x="210" y="98"/>
                  </a:cubicBezTo>
                  <a:cubicBezTo>
                    <a:pt x="206" y="100"/>
                    <a:pt x="202" y="101"/>
                    <a:pt x="207" y="103"/>
                  </a:cubicBezTo>
                  <a:lnTo>
                    <a:pt x="208" y="104"/>
                  </a:lnTo>
                  <a:close/>
                  <a:moveTo>
                    <a:pt x="224" y="148"/>
                  </a:moveTo>
                  <a:cubicBezTo>
                    <a:pt x="228" y="148"/>
                    <a:pt x="230" y="151"/>
                    <a:pt x="233" y="149"/>
                  </a:cubicBezTo>
                  <a:cubicBezTo>
                    <a:pt x="236" y="146"/>
                    <a:pt x="236" y="149"/>
                    <a:pt x="238" y="147"/>
                  </a:cubicBezTo>
                  <a:cubicBezTo>
                    <a:pt x="239" y="144"/>
                    <a:pt x="236" y="147"/>
                    <a:pt x="234" y="144"/>
                  </a:cubicBezTo>
                  <a:cubicBezTo>
                    <a:pt x="232" y="140"/>
                    <a:pt x="232" y="143"/>
                    <a:pt x="228" y="139"/>
                  </a:cubicBezTo>
                  <a:cubicBezTo>
                    <a:pt x="224" y="135"/>
                    <a:pt x="223" y="136"/>
                    <a:pt x="220" y="141"/>
                  </a:cubicBezTo>
                  <a:cubicBezTo>
                    <a:pt x="217" y="145"/>
                    <a:pt x="213" y="142"/>
                    <a:pt x="216" y="145"/>
                  </a:cubicBezTo>
                  <a:cubicBezTo>
                    <a:pt x="217" y="147"/>
                    <a:pt x="220" y="147"/>
                    <a:pt x="224" y="148"/>
                  </a:cubicBezTo>
                  <a:close/>
                  <a:moveTo>
                    <a:pt x="214" y="52"/>
                  </a:moveTo>
                  <a:cubicBezTo>
                    <a:pt x="217" y="51"/>
                    <a:pt x="217" y="48"/>
                    <a:pt x="211" y="48"/>
                  </a:cubicBezTo>
                  <a:cubicBezTo>
                    <a:pt x="205" y="47"/>
                    <a:pt x="210" y="47"/>
                    <a:pt x="205" y="45"/>
                  </a:cubicBezTo>
                  <a:cubicBezTo>
                    <a:pt x="200" y="43"/>
                    <a:pt x="201" y="48"/>
                    <a:pt x="199" y="45"/>
                  </a:cubicBezTo>
                  <a:cubicBezTo>
                    <a:pt x="198" y="42"/>
                    <a:pt x="185" y="39"/>
                    <a:pt x="184" y="44"/>
                  </a:cubicBezTo>
                  <a:cubicBezTo>
                    <a:pt x="183" y="48"/>
                    <a:pt x="188" y="43"/>
                    <a:pt x="188" y="47"/>
                  </a:cubicBezTo>
                  <a:cubicBezTo>
                    <a:pt x="187" y="50"/>
                    <a:pt x="190" y="45"/>
                    <a:pt x="192" y="48"/>
                  </a:cubicBezTo>
                  <a:cubicBezTo>
                    <a:pt x="195" y="52"/>
                    <a:pt x="190" y="50"/>
                    <a:pt x="187" y="51"/>
                  </a:cubicBezTo>
                  <a:cubicBezTo>
                    <a:pt x="186" y="51"/>
                    <a:pt x="187" y="55"/>
                    <a:pt x="194" y="53"/>
                  </a:cubicBezTo>
                  <a:cubicBezTo>
                    <a:pt x="202" y="51"/>
                    <a:pt x="195" y="54"/>
                    <a:pt x="203" y="53"/>
                  </a:cubicBezTo>
                  <a:cubicBezTo>
                    <a:pt x="210" y="52"/>
                    <a:pt x="205" y="60"/>
                    <a:pt x="215" y="58"/>
                  </a:cubicBezTo>
                  <a:cubicBezTo>
                    <a:pt x="223" y="57"/>
                    <a:pt x="212" y="52"/>
                    <a:pt x="214" y="52"/>
                  </a:cubicBezTo>
                  <a:close/>
                  <a:moveTo>
                    <a:pt x="274" y="73"/>
                  </a:moveTo>
                  <a:cubicBezTo>
                    <a:pt x="276" y="75"/>
                    <a:pt x="280" y="73"/>
                    <a:pt x="282" y="72"/>
                  </a:cubicBezTo>
                  <a:cubicBezTo>
                    <a:pt x="284" y="71"/>
                    <a:pt x="285" y="74"/>
                    <a:pt x="291" y="74"/>
                  </a:cubicBezTo>
                  <a:cubicBezTo>
                    <a:pt x="297" y="74"/>
                    <a:pt x="293" y="71"/>
                    <a:pt x="299" y="73"/>
                  </a:cubicBezTo>
                  <a:cubicBezTo>
                    <a:pt x="306" y="75"/>
                    <a:pt x="314" y="69"/>
                    <a:pt x="313" y="73"/>
                  </a:cubicBezTo>
                  <a:cubicBezTo>
                    <a:pt x="311" y="77"/>
                    <a:pt x="318" y="75"/>
                    <a:pt x="322" y="73"/>
                  </a:cubicBezTo>
                  <a:cubicBezTo>
                    <a:pt x="325" y="71"/>
                    <a:pt x="328" y="74"/>
                    <a:pt x="329" y="69"/>
                  </a:cubicBezTo>
                  <a:cubicBezTo>
                    <a:pt x="329" y="65"/>
                    <a:pt x="322" y="69"/>
                    <a:pt x="322" y="66"/>
                  </a:cubicBezTo>
                  <a:cubicBezTo>
                    <a:pt x="322" y="63"/>
                    <a:pt x="324" y="64"/>
                    <a:pt x="327" y="62"/>
                  </a:cubicBezTo>
                  <a:cubicBezTo>
                    <a:pt x="331" y="60"/>
                    <a:pt x="322" y="55"/>
                    <a:pt x="331" y="57"/>
                  </a:cubicBezTo>
                  <a:cubicBezTo>
                    <a:pt x="338" y="58"/>
                    <a:pt x="344" y="54"/>
                    <a:pt x="342" y="52"/>
                  </a:cubicBezTo>
                  <a:cubicBezTo>
                    <a:pt x="340" y="50"/>
                    <a:pt x="349" y="50"/>
                    <a:pt x="341" y="47"/>
                  </a:cubicBezTo>
                  <a:cubicBezTo>
                    <a:pt x="334" y="43"/>
                    <a:pt x="347" y="48"/>
                    <a:pt x="346" y="45"/>
                  </a:cubicBezTo>
                  <a:cubicBezTo>
                    <a:pt x="344" y="42"/>
                    <a:pt x="342" y="43"/>
                    <a:pt x="339" y="43"/>
                  </a:cubicBezTo>
                  <a:cubicBezTo>
                    <a:pt x="335" y="43"/>
                    <a:pt x="329" y="44"/>
                    <a:pt x="331" y="42"/>
                  </a:cubicBezTo>
                  <a:cubicBezTo>
                    <a:pt x="333" y="41"/>
                    <a:pt x="345" y="41"/>
                    <a:pt x="350" y="40"/>
                  </a:cubicBezTo>
                  <a:cubicBezTo>
                    <a:pt x="356" y="40"/>
                    <a:pt x="351" y="36"/>
                    <a:pt x="354" y="38"/>
                  </a:cubicBezTo>
                  <a:cubicBezTo>
                    <a:pt x="357" y="39"/>
                    <a:pt x="362" y="39"/>
                    <a:pt x="365" y="36"/>
                  </a:cubicBezTo>
                  <a:cubicBezTo>
                    <a:pt x="368" y="32"/>
                    <a:pt x="375" y="29"/>
                    <a:pt x="388" y="24"/>
                  </a:cubicBezTo>
                  <a:cubicBezTo>
                    <a:pt x="401" y="19"/>
                    <a:pt x="401" y="18"/>
                    <a:pt x="390" y="19"/>
                  </a:cubicBezTo>
                  <a:cubicBezTo>
                    <a:pt x="380" y="20"/>
                    <a:pt x="388" y="18"/>
                    <a:pt x="394" y="16"/>
                  </a:cubicBezTo>
                  <a:cubicBezTo>
                    <a:pt x="401" y="15"/>
                    <a:pt x="416" y="12"/>
                    <a:pt x="416" y="10"/>
                  </a:cubicBezTo>
                  <a:cubicBezTo>
                    <a:pt x="416" y="7"/>
                    <a:pt x="405" y="9"/>
                    <a:pt x="405" y="6"/>
                  </a:cubicBezTo>
                  <a:cubicBezTo>
                    <a:pt x="406" y="4"/>
                    <a:pt x="397" y="3"/>
                    <a:pt x="395" y="3"/>
                  </a:cubicBezTo>
                  <a:cubicBezTo>
                    <a:pt x="392" y="4"/>
                    <a:pt x="392" y="3"/>
                    <a:pt x="388" y="5"/>
                  </a:cubicBezTo>
                  <a:cubicBezTo>
                    <a:pt x="383" y="7"/>
                    <a:pt x="375" y="6"/>
                    <a:pt x="380" y="5"/>
                  </a:cubicBezTo>
                  <a:cubicBezTo>
                    <a:pt x="384" y="5"/>
                    <a:pt x="390" y="3"/>
                    <a:pt x="383" y="3"/>
                  </a:cubicBezTo>
                  <a:cubicBezTo>
                    <a:pt x="375" y="3"/>
                    <a:pt x="373" y="0"/>
                    <a:pt x="367" y="1"/>
                  </a:cubicBezTo>
                  <a:cubicBezTo>
                    <a:pt x="361" y="2"/>
                    <a:pt x="360" y="0"/>
                    <a:pt x="354" y="2"/>
                  </a:cubicBezTo>
                  <a:cubicBezTo>
                    <a:pt x="349" y="4"/>
                    <a:pt x="343" y="0"/>
                    <a:pt x="330" y="3"/>
                  </a:cubicBezTo>
                  <a:cubicBezTo>
                    <a:pt x="324" y="5"/>
                    <a:pt x="320" y="1"/>
                    <a:pt x="316" y="3"/>
                  </a:cubicBezTo>
                  <a:cubicBezTo>
                    <a:pt x="312" y="5"/>
                    <a:pt x="307" y="2"/>
                    <a:pt x="311" y="5"/>
                  </a:cubicBezTo>
                  <a:cubicBezTo>
                    <a:pt x="315" y="9"/>
                    <a:pt x="306" y="4"/>
                    <a:pt x="305" y="7"/>
                  </a:cubicBezTo>
                  <a:cubicBezTo>
                    <a:pt x="304" y="10"/>
                    <a:pt x="302" y="10"/>
                    <a:pt x="296" y="9"/>
                  </a:cubicBezTo>
                  <a:cubicBezTo>
                    <a:pt x="290" y="9"/>
                    <a:pt x="297" y="8"/>
                    <a:pt x="290" y="7"/>
                  </a:cubicBezTo>
                  <a:cubicBezTo>
                    <a:pt x="283" y="7"/>
                    <a:pt x="293" y="10"/>
                    <a:pt x="285" y="10"/>
                  </a:cubicBezTo>
                  <a:cubicBezTo>
                    <a:pt x="277" y="11"/>
                    <a:pt x="292" y="12"/>
                    <a:pt x="288" y="13"/>
                  </a:cubicBezTo>
                  <a:cubicBezTo>
                    <a:pt x="284" y="14"/>
                    <a:pt x="282" y="11"/>
                    <a:pt x="275" y="12"/>
                  </a:cubicBezTo>
                  <a:cubicBezTo>
                    <a:pt x="268" y="13"/>
                    <a:pt x="271" y="15"/>
                    <a:pt x="266" y="14"/>
                  </a:cubicBezTo>
                  <a:cubicBezTo>
                    <a:pt x="261" y="13"/>
                    <a:pt x="255" y="16"/>
                    <a:pt x="256" y="18"/>
                  </a:cubicBezTo>
                  <a:cubicBezTo>
                    <a:pt x="258" y="21"/>
                    <a:pt x="259" y="18"/>
                    <a:pt x="262" y="20"/>
                  </a:cubicBezTo>
                  <a:cubicBezTo>
                    <a:pt x="264" y="21"/>
                    <a:pt x="268" y="19"/>
                    <a:pt x="266" y="21"/>
                  </a:cubicBezTo>
                  <a:cubicBezTo>
                    <a:pt x="263" y="23"/>
                    <a:pt x="263" y="25"/>
                    <a:pt x="268" y="26"/>
                  </a:cubicBezTo>
                  <a:cubicBezTo>
                    <a:pt x="273" y="27"/>
                    <a:pt x="276" y="30"/>
                    <a:pt x="281" y="27"/>
                  </a:cubicBezTo>
                  <a:cubicBezTo>
                    <a:pt x="286" y="24"/>
                    <a:pt x="292" y="24"/>
                    <a:pt x="288" y="25"/>
                  </a:cubicBezTo>
                  <a:cubicBezTo>
                    <a:pt x="284" y="26"/>
                    <a:pt x="276" y="29"/>
                    <a:pt x="289" y="30"/>
                  </a:cubicBezTo>
                  <a:cubicBezTo>
                    <a:pt x="301" y="31"/>
                    <a:pt x="297" y="26"/>
                    <a:pt x="301" y="28"/>
                  </a:cubicBezTo>
                  <a:cubicBezTo>
                    <a:pt x="304" y="30"/>
                    <a:pt x="315" y="28"/>
                    <a:pt x="323" y="23"/>
                  </a:cubicBezTo>
                  <a:cubicBezTo>
                    <a:pt x="332" y="19"/>
                    <a:pt x="320" y="25"/>
                    <a:pt x="328" y="26"/>
                  </a:cubicBezTo>
                  <a:cubicBezTo>
                    <a:pt x="336" y="26"/>
                    <a:pt x="329" y="27"/>
                    <a:pt x="314" y="30"/>
                  </a:cubicBezTo>
                  <a:cubicBezTo>
                    <a:pt x="300" y="33"/>
                    <a:pt x="300" y="31"/>
                    <a:pt x="306" y="35"/>
                  </a:cubicBezTo>
                  <a:cubicBezTo>
                    <a:pt x="311" y="39"/>
                    <a:pt x="318" y="39"/>
                    <a:pt x="312" y="40"/>
                  </a:cubicBezTo>
                  <a:cubicBezTo>
                    <a:pt x="307" y="41"/>
                    <a:pt x="307" y="37"/>
                    <a:pt x="302" y="34"/>
                  </a:cubicBezTo>
                  <a:cubicBezTo>
                    <a:pt x="297" y="32"/>
                    <a:pt x="283" y="30"/>
                    <a:pt x="283" y="34"/>
                  </a:cubicBezTo>
                  <a:cubicBezTo>
                    <a:pt x="283" y="37"/>
                    <a:pt x="283" y="37"/>
                    <a:pt x="288" y="38"/>
                  </a:cubicBezTo>
                  <a:cubicBezTo>
                    <a:pt x="293" y="40"/>
                    <a:pt x="297" y="44"/>
                    <a:pt x="294" y="44"/>
                  </a:cubicBezTo>
                  <a:cubicBezTo>
                    <a:pt x="292" y="45"/>
                    <a:pt x="292" y="46"/>
                    <a:pt x="297" y="47"/>
                  </a:cubicBezTo>
                  <a:cubicBezTo>
                    <a:pt x="303" y="47"/>
                    <a:pt x="305" y="49"/>
                    <a:pt x="300" y="48"/>
                  </a:cubicBezTo>
                  <a:cubicBezTo>
                    <a:pt x="294" y="47"/>
                    <a:pt x="282" y="48"/>
                    <a:pt x="280" y="50"/>
                  </a:cubicBezTo>
                  <a:cubicBezTo>
                    <a:pt x="277" y="52"/>
                    <a:pt x="276" y="56"/>
                    <a:pt x="281" y="55"/>
                  </a:cubicBezTo>
                  <a:cubicBezTo>
                    <a:pt x="286" y="54"/>
                    <a:pt x="283" y="56"/>
                    <a:pt x="288" y="55"/>
                  </a:cubicBezTo>
                  <a:cubicBezTo>
                    <a:pt x="292" y="54"/>
                    <a:pt x="287" y="56"/>
                    <a:pt x="290" y="60"/>
                  </a:cubicBezTo>
                  <a:cubicBezTo>
                    <a:pt x="293" y="64"/>
                    <a:pt x="300" y="60"/>
                    <a:pt x="303" y="56"/>
                  </a:cubicBezTo>
                  <a:cubicBezTo>
                    <a:pt x="306" y="53"/>
                    <a:pt x="300" y="64"/>
                    <a:pt x="293" y="64"/>
                  </a:cubicBezTo>
                  <a:cubicBezTo>
                    <a:pt x="287" y="63"/>
                    <a:pt x="287" y="57"/>
                    <a:pt x="280" y="57"/>
                  </a:cubicBezTo>
                  <a:cubicBezTo>
                    <a:pt x="274" y="57"/>
                    <a:pt x="273" y="58"/>
                    <a:pt x="275" y="61"/>
                  </a:cubicBezTo>
                  <a:cubicBezTo>
                    <a:pt x="278" y="63"/>
                    <a:pt x="283" y="66"/>
                    <a:pt x="277" y="66"/>
                  </a:cubicBezTo>
                  <a:cubicBezTo>
                    <a:pt x="270" y="66"/>
                    <a:pt x="265" y="69"/>
                    <a:pt x="268" y="72"/>
                  </a:cubicBezTo>
                  <a:cubicBezTo>
                    <a:pt x="270" y="73"/>
                    <a:pt x="271" y="71"/>
                    <a:pt x="274" y="73"/>
                  </a:cubicBezTo>
                  <a:close/>
                  <a:moveTo>
                    <a:pt x="242" y="24"/>
                  </a:moveTo>
                  <a:cubicBezTo>
                    <a:pt x="239" y="24"/>
                    <a:pt x="238" y="24"/>
                    <a:pt x="237" y="27"/>
                  </a:cubicBezTo>
                  <a:cubicBezTo>
                    <a:pt x="236" y="29"/>
                    <a:pt x="234" y="28"/>
                    <a:pt x="232" y="31"/>
                  </a:cubicBezTo>
                  <a:cubicBezTo>
                    <a:pt x="230" y="34"/>
                    <a:pt x="242" y="33"/>
                    <a:pt x="241" y="34"/>
                  </a:cubicBezTo>
                  <a:cubicBezTo>
                    <a:pt x="240" y="37"/>
                    <a:pt x="230" y="32"/>
                    <a:pt x="230" y="35"/>
                  </a:cubicBezTo>
                  <a:cubicBezTo>
                    <a:pt x="229" y="37"/>
                    <a:pt x="232" y="38"/>
                    <a:pt x="237" y="42"/>
                  </a:cubicBezTo>
                  <a:cubicBezTo>
                    <a:pt x="241" y="45"/>
                    <a:pt x="245" y="40"/>
                    <a:pt x="244" y="42"/>
                  </a:cubicBezTo>
                  <a:cubicBezTo>
                    <a:pt x="242" y="45"/>
                    <a:pt x="254" y="40"/>
                    <a:pt x="252" y="42"/>
                  </a:cubicBezTo>
                  <a:cubicBezTo>
                    <a:pt x="251" y="45"/>
                    <a:pt x="241" y="45"/>
                    <a:pt x="244" y="47"/>
                  </a:cubicBezTo>
                  <a:cubicBezTo>
                    <a:pt x="246" y="48"/>
                    <a:pt x="248" y="51"/>
                    <a:pt x="251" y="53"/>
                  </a:cubicBezTo>
                  <a:cubicBezTo>
                    <a:pt x="255" y="54"/>
                    <a:pt x="263" y="57"/>
                    <a:pt x="263" y="54"/>
                  </a:cubicBezTo>
                  <a:cubicBezTo>
                    <a:pt x="263" y="51"/>
                    <a:pt x="268" y="56"/>
                    <a:pt x="267" y="53"/>
                  </a:cubicBezTo>
                  <a:cubicBezTo>
                    <a:pt x="265" y="49"/>
                    <a:pt x="267" y="51"/>
                    <a:pt x="270" y="54"/>
                  </a:cubicBezTo>
                  <a:cubicBezTo>
                    <a:pt x="273" y="57"/>
                    <a:pt x="271" y="50"/>
                    <a:pt x="273" y="51"/>
                  </a:cubicBezTo>
                  <a:cubicBezTo>
                    <a:pt x="276" y="51"/>
                    <a:pt x="279" y="48"/>
                    <a:pt x="283" y="46"/>
                  </a:cubicBezTo>
                  <a:cubicBezTo>
                    <a:pt x="287" y="44"/>
                    <a:pt x="294" y="43"/>
                    <a:pt x="291" y="42"/>
                  </a:cubicBezTo>
                  <a:cubicBezTo>
                    <a:pt x="287" y="40"/>
                    <a:pt x="288" y="38"/>
                    <a:pt x="281" y="39"/>
                  </a:cubicBezTo>
                  <a:cubicBezTo>
                    <a:pt x="275" y="41"/>
                    <a:pt x="285" y="38"/>
                    <a:pt x="280" y="35"/>
                  </a:cubicBezTo>
                  <a:cubicBezTo>
                    <a:pt x="276" y="33"/>
                    <a:pt x="281" y="31"/>
                    <a:pt x="275" y="30"/>
                  </a:cubicBezTo>
                  <a:cubicBezTo>
                    <a:pt x="269" y="30"/>
                    <a:pt x="274" y="35"/>
                    <a:pt x="271" y="33"/>
                  </a:cubicBezTo>
                  <a:cubicBezTo>
                    <a:pt x="267" y="32"/>
                    <a:pt x="272" y="30"/>
                    <a:pt x="266" y="29"/>
                  </a:cubicBezTo>
                  <a:cubicBezTo>
                    <a:pt x="260" y="29"/>
                    <a:pt x="255" y="20"/>
                    <a:pt x="245" y="20"/>
                  </a:cubicBezTo>
                  <a:cubicBezTo>
                    <a:pt x="238" y="21"/>
                    <a:pt x="249" y="24"/>
                    <a:pt x="242" y="24"/>
                  </a:cubicBezTo>
                  <a:close/>
                  <a:moveTo>
                    <a:pt x="226" y="54"/>
                  </a:moveTo>
                  <a:cubicBezTo>
                    <a:pt x="230" y="55"/>
                    <a:pt x="222" y="56"/>
                    <a:pt x="226" y="56"/>
                  </a:cubicBezTo>
                  <a:cubicBezTo>
                    <a:pt x="230" y="57"/>
                    <a:pt x="226" y="60"/>
                    <a:pt x="230" y="58"/>
                  </a:cubicBezTo>
                  <a:cubicBezTo>
                    <a:pt x="234" y="57"/>
                    <a:pt x="240" y="57"/>
                    <a:pt x="239" y="55"/>
                  </a:cubicBezTo>
                  <a:cubicBezTo>
                    <a:pt x="237" y="53"/>
                    <a:pt x="243" y="53"/>
                    <a:pt x="239" y="52"/>
                  </a:cubicBezTo>
                  <a:cubicBezTo>
                    <a:pt x="234" y="50"/>
                    <a:pt x="235" y="52"/>
                    <a:pt x="231" y="49"/>
                  </a:cubicBezTo>
                  <a:cubicBezTo>
                    <a:pt x="227" y="47"/>
                    <a:pt x="220" y="47"/>
                    <a:pt x="222" y="49"/>
                  </a:cubicBezTo>
                  <a:cubicBezTo>
                    <a:pt x="223" y="52"/>
                    <a:pt x="218" y="51"/>
                    <a:pt x="222" y="53"/>
                  </a:cubicBezTo>
                  <a:cubicBezTo>
                    <a:pt x="224" y="53"/>
                    <a:pt x="222" y="53"/>
                    <a:pt x="226" y="54"/>
                  </a:cubicBezTo>
                  <a:close/>
                  <a:moveTo>
                    <a:pt x="216" y="37"/>
                  </a:moveTo>
                  <a:cubicBezTo>
                    <a:pt x="218" y="39"/>
                    <a:pt x="220" y="39"/>
                    <a:pt x="220" y="36"/>
                  </a:cubicBezTo>
                  <a:cubicBezTo>
                    <a:pt x="219" y="33"/>
                    <a:pt x="212" y="32"/>
                    <a:pt x="212" y="35"/>
                  </a:cubicBezTo>
                  <a:cubicBezTo>
                    <a:pt x="213" y="37"/>
                    <a:pt x="214" y="36"/>
                    <a:pt x="216" y="37"/>
                  </a:cubicBezTo>
                  <a:close/>
                  <a:moveTo>
                    <a:pt x="156" y="91"/>
                  </a:moveTo>
                  <a:cubicBezTo>
                    <a:pt x="161" y="89"/>
                    <a:pt x="164" y="86"/>
                    <a:pt x="168" y="87"/>
                  </a:cubicBezTo>
                  <a:cubicBezTo>
                    <a:pt x="172" y="89"/>
                    <a:pt x="170" y="86"/>
                    <a:pt x="174" y="87"/>
                  </a:cubicBezTo>
                  <a:cubicBezTo>
                    <a:pt x="178" y="88"/>
                    <a:pt x="181" y="87"/>
                    <a:pt x="185" y="82"/>
                  </a:cubicBezTo>
                  <a:cubicBezTo>
                    <a:pt x="189" y="77"/>
                    <a:pt x="180" y="76"/>
                    <a:pt x="177" y="77"/>
                  </a:cubicBezTo>
                  <a:cubicBezTo>
                    <a:pt x="175" y="78"/>
                    <a:pt x="172" y="80"/>
                    <a:pt x="173" y="78"/>
                  </a:cubicBezTo>
                  <a:cubicBezTo>
                    <a:pt x="174" y="75"/>
                    <a:pt x="169" y="77"/>
                    <a:pt x="171" y="75"/>
                  </a:cubicBezTo>
                  <a:cubicBezTo>
                    <a:pt x="173" y="73"/>
                    <a:pt x="169" y="75"/>
                    <a:pt x="169" y="70"/>
                  </a:cubicBezTo>
                  <a:cubicBezTo>
                    <a:pt x="169" y="66"/>
                    <a:pt x="165" y="69"/>
                    <a:pt x="160" y="72"/>
                  </a:cubicBezTo>
                  <a:cubicBezTo>
                    <a:pt x="155" y="75"/>
                    <a:pt x="167" y="75"/>
                    <a:pt x="163" y="77"/>
                  </a:cubicBezTo>
                  <a:cubicBezTo>
                    <a:pt x="159" y="80"/>
                    <a:pt x="168" y="79"/>
                    <a:pt x="167" y="81"/>
                  </a:cubicBezTo>
                  <a:cubicBezTo>
                    <a:pt x="166" y="84"/>
                    <a:pt x="163" y="80"/>
                    <a:pt x="158" y="81"/>
                  </a:cubicBezTo>
                  <a:cubicBezTo>
                    <a:pt x="152" y="82"/>
                    <a:pt x="157" y="81"/>
                    <a:pt x="150" y="76"/>
                  </a:cubicBezTo>
                  <a:cubicBezTo>
                    <a:pt x="142" y="71"/>
                    <a:pt x="142" y="78"/>
                    <a:pt x="140" y="74"/>
                  </a:cubicBezTo>
                  <a:cubicBezTo>
                    <a:pt x="138" y="70"/>
                    <a:pt x="135" y="72"/>
                    <a:pt x="129" y="75"/>
                  </a:cubicBezTo>
                  <a:cubicBezTo>
                    <a:pt x="123" y="77"/>
                    <a:pt x="130" y="75"/>
                    <a:pt x="125" y="79"/>
                  </a:cubicBezTo>
                  <a:cubicBezTo>
                    <a:pt x="121" y="82"/>
                    <a:pt x="127" y="80"/>
                    <a:pt x="123" y="82"/>
                  </a:cubicBezTo>
                  <a:cubicBezTo>
                    <a:pt x="119" y="85"/>
                    <a:pt x="123" y="85"/>
                    <a:pt x="128" y="87"/>
                  </a:cubicBezTo>
                  <a:cubicBezTo>
                    <a:pt x="133" y="88"/>
                    <a:pt x="133" y="85"/>
                    <a:pt x="134" y="86"/>
                  </a:cubicBezTo>
                  <a:cubicBezTo>
                    <a:pt x="135" y="88"/>
                    <a:pt x="137" y="89"/>
                    <a:pt x="139" y="86"/>
                  </a:cubicBezTo>
                  <a:cubicBezTo>
                    <a:pt x="141" y="83"/>
                    <a:pt x="142" y="83"/>
                    <a:pt x="141" y="85"/>
                  </a:cubicBezTo>
                  <a:cubicBezTo>
                    <a:pt x="140" y="87"/>
                    <a:pt x="143" y="87"/>
                    <a:pt x="151" y="85"/>
                  </a:cubicBezTo>
                  <a:cubicBezTo>
                    <a:pt x="159" y="84"/>
                    <a:pt x="155" y="87"/>
                    <a:pt x="149" y="87"/>
                  </a:cubicBezTo>
                  <a:cubicBezTo>
                    <a:pt x="143" y="88"/>
                    <a:pt x="134" y="90"/>
                    <a:pt x="141" y="92"/>
                  </a:cubicBezTo>
                  <a:cubicBezTo>
                    <a:pt x="145" y="94"/>
                    <a:pt x="150" y="92"/>
                    <a:pt x="156" y="91"/>
                  </a:cubicBezTo>
                  <a:close/>
                  <a:moveTo>
                    <a:pt x="189" y="62"/>
                  </a:moveTo>
                  <a:cubicBezTo>
                    <a:pt x="186" y="59"/>
                    <a:pt x="181" y="58"/>
                    <a:pt x="182" y="60"/>
                  </a:cubicBezTo>
                  <a:cubicBezTo>
                    <a:pt x="183" y="62"/>
                    <a:pt x="184" y="66"/>
                    <a:pt x="189" y="66"/>
                  </a:cubicBezTo>
                  <a:cubicBezTo>
                    <a:pt x="191" y="65"/>
                    <a:pt x="192" y="65"/>
                    <a:pt x="189" y="62"/>
                  </a:cubicBezTo>
                  <a:close/>
                  <a:moveTo>
                    <a:pt x="126" y="71"/>
                  </a:moveTo>
                  <a:cubicBezTo>
                    <a:pt x="130" y="71"/>
                    <a:pt x="134" y="69"/>
                    <a:pt x="129" y="67"/>
                  </a:cubicBezTo>
                  <a:cubicBezTo>
                    <a:pt x="125" y="64"/>
                    <a:pt x="136" y="64"/>
                    <a:pt x="130" y="62"/>
                  </a:cubicBezTo>
                  <a:cubicBezTo>
                    <a:pt x="126" y="60"/>
                    <a:pt x="125" y="61"/>
                    <a:pt x="124" y="63"/>
                  </a:cubicBezTo>
                  <a:cubicBezTo>
                    <a:pt x="123" y="65"/>
                    <a:pt x="118" y="59"/>
                    <a:pt x="110" y="66"/>
                  </a:cubicBezTo>
                  <a:cubicBezTo>
                    <a:pt x="103" y="71"/>
                    <a:pt x="106" y="68"/>
                    <a:pt x="102" y="71"/>
                  </a:cubicBezTo>
                  <a:cubicBezTo>
                    <a:pt x="98" y="75"/>
                    <a:pt x="98" y="70"/>
                    <a:pt x="95" y="74"/>
                  </a:cubicBezTo>
                  <a:cubicBezTo>
                    <a:pt x="91" y="77"/>
                    <a:pt x="96" y="75"/>
                    <a:pt x="95" y="77"/>
                  </a:cubicBezTo>
                  <a:cubicBezTo>
                    <a:pt x="94" y="78"/>
                    <a:pt x="96" y="78"/>
                    <a:pt x="98" y="77"/>
                  </a:cubicBezTo>
                  <a:cubicBezTo>
                    <a:pt x="100" y="75"/>
                    <a:pt x="100" y="78"/>
                    <a:pt x="103" y="77"/>
                  </a:cubicBezTo>
                  <a:cubicBezTo>
                    <a:pt x="105" y="77"/>
                    <a:pt x="104" y="74"/>
                    <a:pt x="106" y="77"/>
                  </a:cubicBezTo>
                  <a:cubicBezTo>
                    <a:pt x="107" y="80"/>
                    <a:pt x="111" y="80"/>
                    <a:pt x="111" y="76"/>
                  </a:cubicBezTo>
                  <a:cubicBezTo>
                    <a:pt x="111" y="72"/>
                    <a:pt x="112" y="80"/>
                    <a:pt x="116" y="73"/>
                  </a:cubicBezTo>
                  <a:cubicBezTo>
                    <a:pt x="118" y="69"/>
                    <a:pt x="115" y="71"/>
                    <a:pt x="119" y="69"/>
                  </a:cubicBezTo>
                  <a:cubicBezTo>
                    <a:pt x="123" y="67"/>
                    <a:pt x="117" y="73"/>
                    <a:pt x="122" y="74"/>
                  </a:cubicBezTo>
                  <a:cubicBezTo>
                    <a:pt x="128" y="75"/>
                    <a:pt x="123" y="71"/>
                    <a:pt x="126" y="71"/>
                  </a:cubicBezTo>
                  <a:close/>
                  <a:moveTo>
                    <a:pt x="152" y="53"/>
                  </a:moveTo>
                  <a:cubicBezTo>
                    <a:pt x="155" y="54"/>
                    <a:pt x="152" y="53"/>
                    <a:pt x="158" y="53"/>
                  </a:cubicBezTo>
                  <a:cubicBezTo>
                    <a:pt x="164" y="54"/>
                    <a:pt x="168" y="52"/>
                    <a:pt x="162" y="50"/>
                  </a:cubicBezTo>
                  <a:cubicBezTo>
                    <a:pt x="155" y="47"/>
                    <a:pt x="155" y="50"/>
                    <a:pt x="149" y="51"/>
                  </a:cubicBezTo>
                  <a:cubicBezTo>
                    <a:pt x="143" y="52"/>
                    <a:pt x="143" y="54"/>
                    <a:pt x="147" y="53"/>
                  </a:cubicBezTo>
                  <a:cubicBezTo>
                    <a:pt x="148" y="53"/>
                    <a:pt x="148" y="53"/>
                    <a:pt x="152" y="53"/>
                  </a:cubicBezTo>
                  <a:close/>
                  <a:moveTo>
                    <a:pt x="157" y="62"/>
                  </a:moveTo>
                  <a:cubicBezTo>
                    <a:pt x="162" y="61"/>
                    <a:pt x="163" y="59"/>
                    <a:pt x="158" y="58"/>
                  </a:cubicBezTo>
                  <a:cubicBezTo>
                    <a:pt x="154" y="58"/>
                    <a:pt x="162" y="58"/>
                    <a:pt x="163" y="56"/>
                  </a:cubicBezTo>
                  <a:cubicBezTo>
                    <a:pt x="164" y="54"/>
                    <a:pt x="157" y="55"/>
                    <a:pt x="150" y="56"/>
                  </a:cubicBezTo>
                  <a:cubicBezTo>
                    <a:pt x="143" y="57"/>
                    <a:pt x="143" y="58"/>
                    <a:pt x="144" y="61"/>
                  </a:cubicBezTo>
                  <a:cubicBezTo>
                    <a:pt x="146" y="64"/>
                    <a:pt x="152" y="63"/>
                    <a:pt x="157" y="62"/>
                  </a:cubicBezTo>
                  <a:close/>
                  <a:moveTo>
                    <a:pt x="220" y="87"/>
                  </a:moveTo>
                  <a:cubicBezTo>
                    <a:pt x="223" y="87"/>
                    <a:pt x="226" y="87"/>
                    <a:pt x="225" y="84"/>
                  </a:cubicBezTo>
                  <a:cubicBezTo>
                    <a:pt x="224" y="82"/>
                    <a:pt x="224" y="80"/>
                    <a:pt x="226" y="82"/>
                  </a:cubicBezTo>
                  <a:cubicBezTo>
                    <a:pt x="228" y="84"/>
                    <a:pt x="228" y="82"/>
                    <a:pt x="226" y="80"/>
                  </a:cubicBezTo>
                  <a:cubicBezTo>
                    <a:pt x="224" y="77"/>
                    <a:pt x="227" y="73"/>
                    <a:pt x="222" y="70"/>
                  </a:cubicBezTo>
                  <a:cubicBezTo>
                    <a:pt x="217" y="68"/>
                    <a:pt x="219" y="73"/>
                    <a:pt x="217" y="71"/>
                  </a:cubicBezTo>
                  <a:cubicBezTo>
                    <a:pt x="214" y="70"/>
                    <a:pt x="212" y="70"/>
                    <a:pt x="209" y="71"/>
                  </a:cubicBezTo>
                  <a:cubicBezTo>
                    <a:pt x="206" y="72"/>
                    <a:pt x="210" y="73"/>
                    <a:pt x="214" y="78"/>
                  </a:cubicBezTo>
                  <a:cubicBezTo>
                    <a:pt x="205" y="74"/>
                    <a:pt x="210" y="73"/>
                    <a:pt x="205" y="72"/>
                  </a:cubicBezTo>
                  <a:cubicBezTo>
                    <a:pt x="200" y="72"/>
                    <a:pt x="201" y="73"/>
                    <a:pt x="204" y="77"/>
                  </a:cubicBezTo>
                  <a:cubicBezTo>
                    <a:pt x="207" y="80"/>
                    <a:pt x="204" y="77"/>
                    <a:pt x="202" y="78"/>
                  </a:cubicBezTo>
                  <a:cubicBezTo>
                    <a:pt x="201" y="80"/>
                    <a:pt x="197" y="79"/>
                    <a:pt x="199" y="81"/>
                  </a:cubicBezTo>
                  <a:cubicBezTo>
                    <a:pt x="200" y="83"/>
                    <a:pt x="212" y="80"/>
                    <a:pt x="216" y="80"/>
                  </a:cubicBezTo>
                  <a:cubicBezTo>
                    <a:pt x="219" y="80"/>
                    <a:pt x="208" y="81"/>
                    <a:pt x="210" y="84"/>
                  </a:cubicBezTo>
                  <a:cubicBezTo>
                    <a:pt x="212" y="86"/>
                    <a:pt x="210" y="89"/>
                    <a:pt x="214" y="87"/>
                  </a:cubicBezTo>
                  <a:cubicBezTo>
                    <a:pt x="216" y="86"/>
                    <a:pt x="216" y="87"/>
                    <a:pt x="220" y="87"/>
                  </a:cubicBezTo>
                  <a:close/>
                  <a:moveTo>
                    <a:pt x="409" y="333"/>
                  </a:moveTo>
                  <a:cubicBezTo>
                    <a:pt x="409" y="331"/>
                    <a:pt x="411" y="331"/>
                    <a:pt x="410" y="331"/>
                  </a:cubicBezTo>
                  <a:cubicBezTo>
                    <a:pt x="410" y="330"/>
                    <a:pt x="406" y="331"/>
                    <a:pt x="402" y="330"/>
                  </a:cubicBezTo>
                  <a:cubicBezTo>
                    <a:pt x="399" y="329"/>
                    <a:pt x="401" y="325"/>
                    <a:pt x="399" y="328"/>
                  </a:cubicBezTo>
                  <a:cubicBezTo>
                    <a:pt x="397" y="331"/>
                    <a:pt x="400" y="329"/>
                    <a:pt x="399" y="331"/>
                  </a:cubicBezTo>
                  <a:cubicBezTo>
                    <a:pt x="399" y="332"/>
                    <a:pt x="401" y="331"/>
                    <a:pt x="402" y="332"/>
                  </a:cubicBezTo>
                  <a:cubicBezTo>
                    <a:pt x="403" y="333"/>
                    <a:pt x="403" y="332"/>
                    <a:pt x="408" y="334"/>
                  </a:cubicBezTo>
                  <a:cubicBezTo>
                    <a:pt x="409" y="335"/>
                    <a:pt x="409" y="335"/>
                    <a:pt x="409" y="333"/>
                  </a:cubicBezTo>
                  <a:close/>
                  <a:moveTo>
                    <a:pt x="417" y="335"/>
                  </a:moveTo>
                  <a:cubicBezTo>
                    <a:pt x="417" y="333"/>
                    <a:pt x="418" y="333"/>
                    <a:pt x="418" y="336"/>
                  </a:cubicBezTo>
                  <a:cubicBezTo>
                    <a:pt x="417" y="339"/>
                    <a:pt x="418" y="338"/>
                    <a:pt x="420" y="336"/>
                  </a:cubicBezTo>
                  <a:cubicBezTo>
                    <a:pt x="422" y="335"/>
                    <a:pt x="424" y="333"/>
                    <a:pt x="422" y="333"/>
                  </a:cubicBezTo>
                  <a:cubicBezTo>
                    <a:pt x="420" y="332"/>
                    <a:pt x="419" y="332"/>
                    <a:pt x="420" y="329"/>
                  </a:cubicBezTo>
                  <a:cubicBezTo>
                    <a:pt x="420" y="326"/>
                    <a:pt x="419" y="326"/>
                    <a:pt x="417" y="329"/>
                  </a:cubicBezTo>
                  <a:cubicBezTo>
                    <a:pt x="415" y="332"/>
                    <a:pt x="413" y="334"/>
                    <a:pt x="414" y="337"/>
                  </a:cubicBezTo>
                  <a:cubicBezTo>
                    <a:pt x="415" y="339"/>
                    <a:pt x="416" y="338"/>
                    <a:pt x="417" y="335"/>
                  </a:cubicBezTo>
                  <a:close/>
                  <a:moveTo>
                    <a:pt x="401" y="305"/>
                  </a:moveTo>
                  <a:cubicBezTo>
                    <a:pt x="394" y="304"/>
                    <a:pt x="400" y="306"/>
                    <a:pt x="402" y="308"/>
                  </a:cubicBezTo>
                  <a:cubicBezTo>
                    <a:pt x="404" y="310"/>
                    <a:pt x="411" y="313"/>
                    <a:pt x="413" y="311"/>
                  </a:cubicBezTo>
                  <a:cubicBezTo>
                    <a:pt x="413" y="309"/>
                    <a:pt x="407" y="306"/>
                    <a:pt x="401" y="305"/>
                  </a:cubicBezTo>
                  <a:close/>
                  <a:moveTo>
                    <a:pt x="430" y="322"/>
                  </a:moveTo>
                  <a:cubicBezTo>
                    <a:pt x="433" y="320"/>
                    <a:pt x="433" y="323"/>
                    <a:pt x="439" y="322"/>
                  </a:cubicBezTo>
                  <a:cubicBezTo>
                    <a:pt x="446" y="321"/>
                    <a:pt x="439" y="324"/>
                    <a:pt x="445" y="323"/>
                  </a:cubicBezTo>
                  <a:cubicBezTo>
                    <a:pt x="451" y="322"/>
                    <a:pt x="442" y="326"/>
                    <a:pt x="442" y="327"/>
                  </a:cubicBezTo>
                  <a:cubicBezTo>
                    <a:pt x="442" y="329"/>
                    <a:pt x="445" y="329"/>
                    <a:pt x="447" y="326"/>
                  </a:cubicBezTo>
                  <a:cubicBezTo>
                    <a:pt x="449" y="322"/>
                    <a:pt x="450" y="325"/>
                    <a:pt x="451" y="322"/>
                  </a:cubicBezTo>
                  <a:cubicBezTo>
                    <a:pt x="453" y="319"/>
                    <a:pt x="454" y="321"/>
                    <a:pt x="453" y="324"/>
                  </a:cubicBezTo>
                  <a:cubicBezTo>
                    <a:pt x="452" y="327"/>
                    <a:pt x="451" y="329"/>
                    <a:pt x="453" y="327"/>
                  </a:cubicBezTo>
                  <a:cubicBezTo>
                    <a:pt x="456" y="325"/>
                    <a:pt x="454" y="329"/>
                    <a:pt x="457" y="329"/>
                  </a:cubicBezTo>
                  <a:cubicBezTo>
                    <a:pt x="461" y="329"/>
                    <a:pt x="458" y="328"/>
                    <a:pt x="460" y="323"/>
                  </a:cubicBezTo>
                  <a:cubicBezTo>
                    <a:pt x="461" y="318"/>
                    <a:pt x="456" y="323"/>
                    <a:pt x="459" y="319"/>
                  </a:cubicBezTo>
                  <a:cubicBezTo>
                    <a:pt x="461" y="316"/>
                    <a:pt x="457" y="318"/>
                    <a:pt x="455" y="321"/>
                  </a:cubicBezTo>
                  <a:cubicBezTo>
                    <a:pt x="454" y="324"/>
                    <a:pt x="454" y="319"/>
                    <a:pt x="456" y="317"/>
                  </a:cubicBezTo>
                  <a:cubicBezTo>
                    <a:pt x="459" y="316"/>
                    <a:pt x="459" y="314"/>
                    <a:pt x="457" y="315"/>
                  </a:cubicBezTo>
                  <a:cubicBezTo>
                    <a:pt x="455" y="316"/>
                    <a:pt x="452" y="314"/>
                    <a:pt x="455" y="312"/>
                  </a:cubicBezTo>
                  <a:cubicBezTo>
                    <a:pt x="457" y="309"/>
                    <a:pt x="454" y="307"/>
                    <a:pt x="449" y="309"/>
                  </a:cubicBezTo>
                  <a:cubicBezTo>
                    <a:pt x="444" y="310"/>
                    <a:pt x="448" y="307"/>
                    <a:pt x="445" y="308"/>
                  </a:cubicBezTo>
                  <a:cubicBezTo>
                    <a:pt x="442" y="309"/>
                    <a:pt x="442" y="305"/>
                    <a:pt x="444" y="305"/>
                  </a:cubicBezTo>
                  <a:cubicBezTo>
                    <a:pt x="446" y="305"/>
                    <a:pt x="443" y="301"/>
                    <a:pt x="440" y="305"/>
                  </a:cubicBezTo>
                  <a:cubicBezTo>
                    <a:pt x="437" y="308"/>
                    <a:pt x="439" y="303"/>
                    <a:pt x="441" y="299"/>
                  </a:cubicBezTo>
                  <a:cubicBezTo>
                    <a:pt x="441" y="299"/>
                    <a:pt x="444" y="295"/>
                    <a:pt x="445" y="293"/>
                  </a:cubicBezTo>
                  <a:cubicBezTo>
                    <a:pt x="446" y="292"/>
                    <a:pt x="445" y="290"/>
                    <a:pt x="441" y="292"/>
                  </a:cubicBezTo>
                  <a:cubicBezTo>
                    <a:pt x="437" y="294"/>
                    <a:pt x="439" y="296"/>
                    <a:pt x="437" y="297"/>
                  </a:cubicBezTo>
                  <a:cubicBezTo>
                    <a:pt x="435" y="298"/>
                    <a:pt x="433" y="305"/>
                    <a:pt x="430" y="311"/>
                  </a:cubicBezTo>
                  <a:cubicBezTo>
                    <a:pt x="427" y="316"/>
                    <a:pt x="429" y="312"/>
                    <a:pt x="427" y="314"/>
                  </a:cubicBezTo>
                  <a:cubicBezTo>
                    <a:pt x="425" y="316"/>
                    <a:pt x="425" y="316"/>
                    <a:pt x="428" y="316"/>
                  </a:cubicBezTo>
                  <a:cubicBezTo>
                    <a:pt x="431" y="317"/>
                    <a:pt x="423" y="319"/>
                    <a:pt x="425" y="321"/>
                  </a:cubicBezTo>
                  <a:cubicBezTo>
                    <a:pt x="426" y="322"/>
                    <a:pt x="426" y="323"/>
                    <a:pt x="430" y="322"/>
                  </a:cubicBezTo>
                  <a:close/>
                  <a:moveTo>
                    <a:pt x="238" y="312"/>
                  </a:moveTo>
                  <a:cubicBezTo>
                    <a:pt x="239" y="312"/>
                    <a:pt x="238" y="308"/>
                    <a:pt x="239" y="309"/>
                  </a:cubicBezTo>
                  <a:cubicBezTo>
                    <a:pt x="240" y="309"/>
                    <a:pt x="240" y="310"/>
                    <a:pt x="241" y="312"/>
                  </a:cubicBezTo>
                  <a:cubicBezTo>
                    <a:pt x="241" y="315"/>
                    <a:pt x="244" y="313"/>
                    <a:pt x="245" y="315"/>
                  </a:cubicBezTo>
                  <a:cubicBezTo>
                    <a:pt x="246" y="316"/>
                    <a:pt x="246" y="313"/>
                    <a:pt x="250" y="315"/>
                  </a:cubicBezTo>
                  <a:cubicBezTo>
                    <a:pt x="254" y="316"/>
                    <a:pt x="252" y="318"/>
                    <a:pt x="253" y="317"/>
                  </a:cubicBezTo>
                  <a:cubicBezTo>
                    <a:pt x="255" y="316"/>
                    <a:pt x="256" y="320"/>
                    <a:pt x="258" y="318"/>
                  </a:cubicBezTo>
                  <a:cubicBezTo>
                    <a:pt x="262" y="317"/>
                    <a:pt x="260" y="319"/>
                    <a:pt x="263" y="318"/>
                  </a:cubicBezTo>
                  <a:cubicBezTo>
                    <a:pt x="266" y="318"/>
                    <a:pt x="264" y="319"/>
                    <a:pt x="267" y="319"/>
                  </a:cubicBezTo>
                  <a:cubicBezTo>
                    <a:pt x="268" y="319"/>
                    <a:pt x="268" y="319"/>
                    <a:pt x="268" y="319"/>
                  </a:cubicBezTo>
                  <a:cubicBezTo>
                    <a:pt x="269" y="318"/>
                    <a:pt x="269" y="317"/>
                    <a:pt x="269" y="316"/>
                  </a:cubicBezTo>
                  <a:cubicBezTo>
                    <a:pt x="270" y="315"/>
                    <a:pt x="272" y="314"/>
                    <a:pt x="271" y="316"/>
                  </a:cubicBezTo>
                  <a:cubicBezTo>
                    <a:pt x="270" y="317"/>
                    <a:pt x="272" y="316"/>
                    <a:pt x="273" y="314"/>
                  </a:cubicBezTo>
                  <a:cubicBezTo>
                    <a:pt x="273" y="311"/>
                    <a:pt x="274" y="313"/>
                    <a:pt x="273" y="314"/>
                  </a:cubicBezTo>
                  <a:cubicBezTo>
                    <a:pt x="272" y="316"/>
                    <a:pt x="273" y="316"/>
                    <a:pt x="274" y="315"/>
                  </a:cubicBezTo>
                  <a:cubicBezTo>
                    <a:pt x="276" y="314"/>
                    <a:pt x="274" y="312"/>
                    <a:pt x="275" y="312"/>
                  </a:cubicBezTo>
                  <a:cubicBezTo>
                    <a:pt x="276" y="311"/>
                    <a:pt x="278" y="313"/>
                    <a:pt x="280" y="313"/>
                  </a:cubicBezTo>
                  <a:cubicBezTo>
                    <a:pt x="282" y="313"/>
                    <a:pt x="281" y="314"/>
                    <a:pt x="283" y="313"/>
                  </a:cubicBezTo>
                  <a:cubicBezTo>
                    <a:pt x="285" y="313"/>
                    <a:pt x="284" y="318"/>
                    <a:pt x="287" y="319"/>
                  </a:cubicBezTo>
                  <a:cubicBezTo>
                    <a:pt x="289" y="320"/>
                    <a:pt x="293" y="318"/>
                    <a:pt x="291" y="321"/>
                  </a:cubicBezTo>
                  <a:cubicBezTo>
                    <a:pt x="291" y="322"/>
                    <a:pt x="292" y="323"/>
                    <a:pt x="293" y="324"/>
                  </a:cubicBezTo>
                  <a:cubicBezTo>
                    <a:pt x="294" y="325"/>
                    <a:pt x="292" y="326"/>
                    <a:pt x="293" y="327"/>
                  </a:cubicBezTo>
                  <a:cubicBezTo>
                    <a:pt x="294" y="328"/>
                    <a:pt x="293" y="327"/>
                    <a:pt x="294" y="327"/>
                  </a:cubicBezTo>
                  <a:cubicBezTo>
                    <a:pt x="295" y="328"/>
                    <a:pt x="293" y="327"/>
                    <a:pt x="293" y="329"/>
                  </a:cubicBezTo>
                  <a:cubicBezTo>
                    <a:pt x="293" y="331"/>
                    <a:pt x="296" y="329"/>
                    <a:pt x="296" y="331"/>
                  </a:cubicBezTo>
                  <a:cubicBezTo>
                    <a:pt x="296" y="332"/>
                    <a:pt x="297" y="331"/>
                    <a:pt x="299" y="332"/>
                  </a:cubicBezTo>
                  <a:cubicBezTo>
                    <a:pt x="301" y="333"/>
                    <a:pt x="304" y="333"/>
                    <a:pt x="306" y="333"/>
                  </a:cubicBezTo>
                  <a:cubicBezTo>
                    <a:pt x="308" y="333"/>
                    <a:pt x="309" y="333"/>
                    <a:pt x="309" y="334"/>
                  </a:cubicBezTo>
                  <a:cubicBezTo>
                    <a:pt x="309" y="335"/>
                    <a:pt x="310" y="334"/>
                    <a:pt x="312" y="334"/>
                  </a:cubicBezTo>
                  <a:cubicBezTo>
                    <a:pt x="314" y="334"/>
                    <a:pt x="315" y="339"/>
                    <a:pt x="316" y="339"/>
                  </a:cubicBezTo>
                  <a:cubicBezTo>
                    <a:pt x="317" y="338"/>
                    <a:pt x="317" y="338"/>
                    <a:pt x="317" y="340"/>
                  </a:cubicBezTo>
                  <a:cubicBezTo>
                    <a:pt x="317" y="341"/>
                    <a:pt x="319" y="342"/>
                    <a:pt x="319" y="343"/>
                  </a:cubicBezTo>
                  <a:cubicBezTo>
                    <a:pt x="319" y="344"/>
                    <a:pt x="317" y="342"/>
                    <a:pt x="317" y="343"/>
                  </a:cubicBezTo>
                  <a:cubicBezTo>
                    <a:pt x="316" y="343"/>
                    <a:pt x="318" y="345"/>
                    <a:pt x="317" y="345"/>
                  </a:cubicBezTo>
                  <a:cubicBezTo>
                    <a:pt x="316" y="346"/>
                    <a:pt x="314" y="343"/>
                    <a:pt x="313" y="344"/>
                  </a:cubicBezTo>
                  <a:cubicBezTo>
                    <a:pt x="312" y="345"/>
                    <a:pt x="313" y="343"/>
                    <a:pt x="312" y="343"/>
                  </a:cubicBezTo>
                  <a:cubicBezTo>
                    <a:pt x="311" y="343"/>
                    <a:pt x="313" y="342"/>
                    <a:pt x="311" y="342"/>
                  </a:cubicBezTo>
                  <a:cubicBezTo>
                    <a:pt x="310" y="342"/>
                    <a:pt x="311" y="340"/>
                    <a:pt x="310" y="340"/>
                  </a:cubicBezTo>
                  <a:cubicBezTo>
                    <a:pt x="309" y="340"/>
                    <a:pt x="309" y="339"/>
                    <a:pt x="308" y="339"/>
                  </a:cubicBezTo>
                  <a:cubicBezTo>
                    <a:pt x="308" y="340"/>
                    <a:pt x="310" y="341"/>
                    <a:pt x="311" y="343"/>
                  </a:cubicBezTo>
                  <a:cubicBezTo>
                    <a:pt x="311" y="346"/>
                    <a:pt x="308" y="346"/>
                    <a:pt x="308" y="350"/>
                  </a:cubicBezTo>
                  <a:cubicBezTo>
                    <a:pt x="309" y="354"/>
                    <a:pt x="308" y="354"/>
                    <a:pt x="305" y="356"/>
                  </a:cubicBezTo>
                  <a:cubicBezTo>
                    <a:pt x="305" y="357"/>
                    <a:pt x="304" y="357"/>
                    <a:pt x="304" y="358"/>
                  </a:cubicBezTo>
                  <a:cubicBezTo>
                    <a:pt x="304" y="358"/>
                    <a:pt x="304" y="359"/>
                    <a:pt x="304" y="359"/>
                  </a:cubicBezTo>
                  <a:cubicBezTo>
                    <a:pt x="306" y="360"/>
                    <a:pt x="304" y="361"/>
                    <a:pt x="302" y="361"/>
                  </a:cubicBezTo>
                  <a:cubicBezTo>
                    <a:pt x="300" y="361"/>
                    <a:pt x="301" y="363"/>
                    <a:pt x="302" y="363"/>
                  </a:cubicBezTo>
                  <a:cubicBezTo>
                    <a:pt x="304" y="363"/>
                    <a:pt x="304" y="364"/>
                    <a:pt x="304" y="363"/>
                  </a:cubicBezTo>
                  <a:cubicBezTo>
                    <a:pt x="305" y="362"/>
                    <a:pt x="306" y="362"/>
                    <a:pt x="307" y="362"/>
                  </a:cubicBezTo>
                  <a:cubicBezTo>
                    <a:pt x="308" y="361"/>
                    <a:pt x="309" y="358"/>
                    <a:pt x="313" y="359"/>
                  </a:cubicBezTo>
                  <a:cubicBezTo>
                    <a:pt x="318" y="360"/>
                    <a:pt x="315" y="359"/>
                    <a:pt x="315" y="358"/>
                  </a:cubicBezTo>
                  <a:cubicBezTo>
                    <a:pt x="316" y="358"/>
                    <a:pt x="317" y="357"/>
                    <a:pt x="319" y="357"/>
                  </a:cubicBezTo>
                  <a:cubicBezTo>
                    <a:pt x="321" y="357"/>
                    <a:pt x="322" y="357"/>
                    <a:pt x="322" y="357"/>
                  </a:cubicBezTo>
                  <a:cubicBezTo>
                    <a:pt x="322" y="356"/>
                    <a:pt x="323" y="356"/>
                    <a:pt x="323" y="356"/>
                  </a:cubicBezTo>
                  <a:cubicBezTo>
                    <a:pt x="321" y="355"/>
                    <a:pt x="321" y="355"/>
                    <a:pt x="321" y="355"/>
                  </a:cubicBezTo>
                  <a:cubicBezTo>
                    <a:pt x="320" y="355"/>
                    <a:pt x="318" y="355"/>
                    <a:pt x="319" y="353"/>
                  </a:cubicBezTo>
                  <a:cubicBezTo>
                    <a:pt x="320" y="351"/>
                    <a:pt x="321" y="352"/>
                    <a:pt x="321" y="351"/>
                  </a:cubicBezTo>
                  <a:cubicBezTo>
                    <a:pt x="322" y="350"/>
                    <a:pt x="324" y="350"/>
                    <a:pt x="327" y="349"/>
                  </a:cubicBezTo>
                  <a:cubicBezTo>
                    <a:pt x="330" y="348"/>
                    <a:pt x="329" y="348"/>
                    <a:pt x="331" y="349"/>
                  </a:cubicBezTo>
                  <a:cubicBezTo>
                    <a:pt x="334" y="351"/>
                    <a:pt x="333" y="349"/>
                    <a:pt x="334" y="348"/>
                  </a:cubicBezTo>
                  <a:cubicBezTo>
                    <a:pt x="336" y="347"/>
                    <a:pt x="337" y="346"/>
                    <a:pt x="339" y="345"/>
                  </a:cubicBezTo>
                  <a:cubicBezTo>
                    <a:pt x="341" y="343"/>
                    <a:pt x="344" y="341"/>
                    <a:pt x="345" y="341"/>
                  </a:cubicBezTo>
                  <a:cubicBezTo>
                    <a:pt x="345" y="342"/>
                    <a:pt x="346" y="341"/>
                    <a:pt x="347" y="341"/>
                  </a:cubicBezTo>
                  <a:cubicBezTo>
                    <a:pt x="347" y="341"/>
                    <a:pt x="362" y="341"/>
                    <a:pt x="362" y="341"/>
                  </a:cubicBezTo>
                  <a:cubicBezTo>
                    <a:pt x="362" y="339"/>
                    <a:pt x="362" y="339"/>
                    <a:pt x="363" y="339"/>
                  </a:cubicBezTo>
                  <a:cubicBezTo>
                    <a:pt x="364" y="340"/>
                    <a:pt x="364" y="339"/>
                    <a:pt x="364" y="339"/>
                  </a:cubicBezTo>
                  <a:cubicBezTo>
                    <a:pt x="365" y="340"/>
                    <a:pt x="365" y="338"/>
                    <a:pt x="366" y="338"/>
                  </a:cubicBezTo>
                  <a:cubicBezTo>
                    <a:pt x="367" y="338"/>
                    <a:pt x="364" y="338"/>
                    <a:pt x="366" y="337"/>
                  </a:cubicBezTo>
                  <a:cubicBezTo>
                    <a:pt x="368" y="335"/>
                    <a:pt x="366" y="336"/>
                    <a:pt x="368" y="335"/>
                  </a:cubicBezTo>
                  <a:cubicBezTo>
                    <a:pt x="369" y="334"/>
                    <a:pt x="367" y="333"/>
                    <a:pt x="369" y="331"/>
                  </a:cubicBezTo>
                  <a:cubicBezTo>
                    <a:pt x="370" y="330"/>
                    <a:pt x="368" y="330"/>
                    <a:pt x="370" y="328"/>
                  </a:cubicBezTo>
                  <a:cubicBezTo>
                    <a:pt x="371" y="326"/>
                    <a:pt x="373" y="323"/>
                    <a:pt x="373" y="323"/>
                  </a:cubicBezTo>
                  <a:cubicBezTo>
                    <a:pt x="373" y="323"/>
                    <a:pt x="374" y="323"/>
                    <a:pt x="374" y="324"/>
                  </a:cubicBezTo>
                  <a:cubicBezTo>
                    <a:pt x="374" y="325"/>
                    <a:pt x="375" y="325"/>
                    <a:pt x="376" y="325"/>
                  </a:cubicBezTo>
                  <a:cubicBezTo>
                    <a:pt x="377" y="324"/>
                    <a:pt x="378" y="323"/>
                    <a:pt x="379" y="325"/>
                  </a:cubicBezTo>
                  <a:cubicBezTo>
                    <a:pt x="381" y="326"/>
                    <a:pt x="381" y="326"/>
                    <a:pt x="381" y="328"/>
                  </a:cubicBezTo>
                  <a:cubicBezTo>
                    <a:pt x="381" y="329"/>
                    <a:pt x="381" y="334"/>
                    <a:pt x="381" y="335"/>
                  </a:cubicBezTo>
                  <a:cubicBezTo>
                    <a:pt x="381" y="336"/>
                    <a:pt x="380" y="336"/>
                    <a:pt x="381" y="336"/>
                  </a:cubicBezTo>
                  <a:cubicBezTo>
                    <a:pt x="382" y="337"/>
                    <a:pt x="382" y="337"/>
                    <a:pt x="382" y="337"/>
                  </a:cubicBezTo>
                  <a:cubicBezTo>
                    <a:pt x="383" y="337"/>
                    <a:pt x="383" y="337"/>
                    <a:pt x="383" y="338"/>
                  </a:cubicBezTo>
                  <a:cubicBezTo>
                    <a:pt x="383" y="339"/>
                    <a:pt x="383" y="340"/>
                    <a:pt x="384" y="340"/>
                  </a:cubicBezTo>
                  <a:cubicBezTo>
                    <a:pt x="388" y="342"/>
                    <a:pt x="390" y="340"/>
                    <a:pt x="394" y="338"/>
                  </a:cubicBezTo>
                  <a:cubicBezTo>
                    <a:pt x="398" y="336"/>
                    <a:pt x="393" y="339"/>
                    <a:pt x="400" y="338"/>
                  </a:cubicBezTo>
                  <a:cubicBezTo>
                    <a:pt x="405" y="338"/>
                    <a:pt x="399" y="339"/>
                    <a:pt x="395" y="341"/>
                  </a:cubicBezTo>
                  <a:cubicBezTo>
                    <a:pt x="391" y="343"/>
                    <a:pt x="388" y="347"/>
                    <a:pt x="390" y="351"/>
                  </a:cubicBezTo>
                  <a:cubicBezTo>
                    <a:pt x="392" y="355"/>
                    <a:pt x="395" y="352"/>
                    <a:pt x="398" y="347"/>
                  </a:cubicBezTo>
                  <a:cubicBezTo>
                    <a:pt x="402" y="343"/>
                    <a:pt x="402" y="347"/>
                    <a:pt x="407" y="343"/>
                  </a:cubicBezTo>
                  <a:cubicBezTo>
                    <a:pt x="411" y="340"/>
                    <a:pt x="417" y="341"/>
                    <a:pt x="415" y="339"/>
                  </a:cubicBezTo>
                  <a:cubicBezTo>
                    <a:pt x="413" y="337"/>
                    <a:pt x="412" y="335"/>
                    <a:pt x="410" y="336"/>
                  </a:cubicBezTo>
                  <a:cubicBezTo>
                    <a:pt x="408" y="337"/>
                    <a:pt x="401" y="335"/>
                    <a:pt x="401" y="334"/>
                  </a:cubicBezTo>
                  <a:cubicBezTo>
                    <a:pt x="402" y="332"/>
                    <a:pt x="398" y="334"/>
                    <a:pt x="397" y="329"/>
                  </a:cubicBezTo>
                  <a:cubicBezTo>
                    <a:pt x="395" y="323"/>
                    <a:pt x="399" y="319"/>
                    <a:pt x="395" y="320"/>
                  </a:cubicBezTo>
                  <a:cubicBezTo>
                    <a:pt x="389" y="322"/>
                    <a:pt x="393" y="320"/>
                    <a:pt x="397" y="317"/>
                  </a:cubicBezTo>
                  <a:cubicBezTo>
                    <a:pt x="400" y="315"/>
                    <a:pt x="401" y="313"/>
                    <a:pt x="397" y="311"/>
                  </a:cubicBezTo>
                  <a:cubicBezTo>
                    <a:pt x="394" y="308"/>
                    <a:pt x="377" y="313"/>
                    <a:pt x="373" y="318"/>
                  </a:cubicBezTo>
                  <a:cubicBezTo>
                    <a:pt x="368" y="327"/>
                    <a:pt x="362" y="330"/>
                    <a:pt x="365" y="327"/>
                  </a:cubicBezTo>
                  <a:cubicBezTo>
                    <a:pt x="368" y="324"/>
                    <a:pt x="373" y="313"/>
                    <a:pt x="380" y="310"/>
                  </a:cubicBezTo>
                  <a:cubicBezTo>
                    <a:pt x="389" y="307"/>
                    <a:pt x="379" y="304"/>
                    <a:pt x="393" y="302"/>
                  </a:cubicBezTo>
                  <a:cubicBezTo>
                    <a:pt x="411" y="299"/>
                    <a:pt x="414" y="309"/>
                    <a:pt x="426" y="298"/>
                  </a:cubicBezTo>
                  <a:cubicBezTo>
                    <a:pt x="437" y="288"/>
                    <a:pt x="435" y="296"/>
                    <a:pt x="438" y="292"/>
                  </a:cubicBezTo>
                  <a:cubicBezTo>
                    <a:pt x="442" y="288"/>
                    <a:pt x="446" y="289"/>
                    <a:pt x="443" y="284"/>
                  </a:cubicBezTo>
                  <a:cubicBezTo>
                    <a:pt x="441" y="279"/>
                    <a:pt x="445" y="282"/>
                    <a:pt x="443" y="278"/>
                  </a:cubicBezTo>
                  <a:cubicBezTo>
                    <a:pt x="441" y="274"/>
                    <a:pt x="439" y="277"/>
                    <a:pt x="436" y="273"/>
                  </a:cubicBezTo>
                  <a:cubicBezTo>
                    <a:pt x="433" y="269"/>
                    <a:pt x="430" y="272"/>
                    <a:pt x="425" y="276"/>
                  </a:cubicBezTo>
                  <a:cubicBezTo>
                    <a:pt x="419" y="280"/>
                    <a:pt x="418" y="275"/>
                    <a:pt x="423" y="274"/>
                  </a:cubicBezTo>
                  <a:cubicBezTo>
                    <a:pt x="428" y="273"/>
                    <a:pt x="427" y="271"/>
                    <a:pt x="432" y="270"/>
                  </a:cubicBezTo>
                  <a:cubicBezTo>
                    <a:pt x="437" y="269"/>
                    <a:pt x="435" y="267"/>
                    <a:pt x="430" y="266"/>
                  </a:cubicBezTo>
                  <a:cubicBezTo>
                    <a:pt x="425" y="266"/>
                    <a:pt x="429" y="264"/>
                    <a:pt x="423" y="263"/>
                  </a:cubicBezTo>
                  <a:cubicBezTo>
                    <a:pt x="417" y="262"/>
                    <a:pt x="422" y="260"/>
                    <a:pt x="418" y="258"/>
                  </a:cubicBezTo>
                  <a:cubicBezTo>
                    <a:pt x="414" y="256"/>
                    <a:pt x="411" y="254"/>
                    <a:pt x="414" y="250"/>
                  </a:cubicBezTo>
                  <a:cubicBezTo>
                    <a:pt x="416" y="245"/>
                    <a:pt x="408" y="247"/>
                    <a:pt x="411" y="244"/>
                  </a:cubicBezTo>
                  <a:cubicBezTo>
                    <a:pt x="413" y="241"/>
                    <a:pt x="408" y="241"/>
                    <a:pt x="407" y="236"/>
                  </a:cubicBezTo>
                  <a:cubicBezTo>
                    <a:pt x="407" y="232"/>
                    <a:pt x="406" y="235"/>
                    <a:pt x="405" y="232"/>
                  </a:cubicBezTo>
                  <a:cubicBezTo>
                    <a:pt x="404" y="228"/>
                    <a:pt x="403" y="231"/>
                    <a:pt x="400" y="225"/>
                  </a:cubicBezTo>
                  <a:cubicBezTo>
                    <a:pt x="397" y="219"/>
                    <a:pt x="397" y="221"/>
                    <a:pt x="394" y="225"/>
                  </a:cubicBezTo>
                  <a:cubicBezTo>
                    <a:pt x="391" y="228"/>
                    <a:pt x="393" y="235"/>
                    <a:pt x="389" y="234"/>
                  </a:cubicBezTo>
                  <a:cubicBezTo>
                    <a:pt x="384" y="233"/>
                    <a:pt x="389" y="235"/>
                    <a:pt x="384" y="237"/>
                  </a:cubicBezTo>
                  <a:cubicBezTo>
                    <a:pt x="378" y="239"/>
                    <a:pt x="380" y="233"/>
                    <a:pt x="374" y="233"/>
                  </a:cubicBezTo>
                  <a:cubicBezTo>
                    <a:pt x="369" y="233"/>
                    <a:pt x="375" y="231"/>
                    <a:pt x="372" y="230"/>
                  </a:cubicBezTo>
                  <a:cubicBezTo>
                    <a:pt x="369" y="228"/>
                    <a:pt x="373" y="228"/>
                    <a:pt x="371" y="224"/>
                  </a:cubicBezTo>
                  <a:cubicBezTo>
                    <a:pt x="369" y="221"/>
                    <a:pt x="374" y="217"/>
                    <a:pt x="372" y="215"/>
                  </a:cubicBezTo>
                  <a:cubicBezTo>
                    <a:pt x="370" y="213"/>
                    <a:pt x="370" y="218"/>
                    <a:pt x="369" y="216"/>
                  </a:cubicBezTo>
                  <a:cubicBezTo>
                    <a:pt x="368" y="214"/>
                    <a:pt x="361" y="214"/>
                    <a:pt x="361" y="212"/>
                  </a:cubicBezTo>
                  <a:cubicBezTo>
                    <a:pt x="362" y="209"/>
                    <a:pt x="358" y="208"/>
                    <a:pt x="353" y="204"/>
                  </a:cubicBezTo>
                  <a:cubicBezTo>
                    <a:pt x="345" y="199"/>
                    <a:pt x="352" y="210"/>
                    <a:pt x="334" y="202"/>
                  </a:cubicBezTo>
                  <a:cubicBezTo>
                    <a:pt x="326" y="199"/>
                    <a:pt x="326" y="208"/>
                    <a:pt x="328" y="209"/>
                  </a:cubicBezTo>
                  <a:cubicBezTo>
                    <a:pt x="330" y="211"/>
                    <a:pt x="329" y="214"/>
                    <a:pt x="328" y="216"/>
                  </a:cubicBezTo>
                  <a:cubicBezTo>
                    <a:pt x="326" y="218"/>
                    <a:pt x="328" y="217"/>
                    <a:pt x="330" y="222"/>
                  </a:cubicBezTo>
                  <a:cubicBezTo>
                    <a:pt x="332" y="226"/>
                    <a:pt x="330" y="226"/>
                    <a:pt x="329" y="229"/>
                  </a:cubicBezTo>
                  <a:cubicBezTo>
                    <a:pt x="328" y="232"/>
                    <a:pt x="326" y="230"/>
                    <a:pt x="325" y="234"/>
                  </a:cubicBezTo>
                  <a:cubicBezTo>
                    <a:pt x="324" y="238"/>
                    <a:pt x="332" y="236"/>
                    <a:pt x="335" y="247"/>
                  </a:cubicBezTo>
                  <a:cubicBezTo>
                    <a:pt x="338" y="258"/>
                    <a:pt x="328" y="264"/>
                    <a:pt x="322" y="266"/>
                  </a:cubicBezTo>
                  <a:cubicBezTo>
                    <a:pt x="315" y="269"/>
                    <a:pt x="322" y="269"/>
                    <a:pt x="322" y="275"/>
                  </a:cubicBezTo>
                  <a:cubicBezTo>
                    <a:pt x="322" y="280"/>
                    <a:pt x="327" y="287"/>
                    <a:pt x="324" y="288"/>
                  </a:cubicBezTo>
                  <a:cubicBezTo>
                    <a:pt x="321" y="290"/>
                    <a:pt x="326" y="295"/>
                    <a:pt x="322" y="292"/>
                  </a:cubicBezTo>
                  <a:cubicBezTo>
                    <a:pt x="317" y="289"/>
                    <a:pt x="321" y="298"/>
                    <a:pt x="317" y="295"/>
                  </a:cubicBezTo>
                  <a:cubicBezTo>
                    <a:pt x="313" y="292"/>
                    <a:pt x="316" y="291"/>
                    <a:pt x="308" y="284"/>
                  </a:cubicBezTo>
                  <a:cubicBezTo>
                    <a:pt x="303" y="280"/>
                    <a:pt x="307" y="277"/>
                    <a:pt x="305" y="273"/>
                  </a:cubicBezTo>
                  <a:cubicBezTo>
                    <a:pt x="303" y="267"/>
                    <a:pt x="309" y="265"/>
                    <a:pt x="303" y="264"/>
                  </a:cubicBezTo>
                  <a:cubicBezTo>
                    <a:pt x="293" y="261"/>
                    <a:pt x="293" y="264"/>
                    <a:pt x="291" y="263"/>
                  </a:cubicBezTo>
                  <a:cubicBezTo>
                    <a:pt x="288" y="262"/>
                    <a:pt x="290" y="260"/>
                    <a:pt x="281" y="258"/>
                  </a:cubicBezTo>
                  <a:cubicBezTo>
                    <a:pt x="272" y="255"/>
                    <a:pt x="282" y="254"/>
                    <a:pt x="268" y="249"/>
                  </a:cubicBezTo>
                  <a:cubicBezTo>
                    <a:pt x="254" y="243"/>
                    <a:pt x="252" y="254"/>
                    <a:pt x="252" y="247"/>
                  </a:cubicBezTo>
                  <a:cubicBezTo>
                    <a:pt x="252" y="240"/>
                    <a:pt x="250" y="241"/>
                    <a:pt x="249" y="236"/>
                  </a:cubicBezTo>
                  <a:cubicBezTo>
                    <a:pt x="249" y="232"/>
                    <a:pt x="241" y="238"/>
                    <a:pt x="240" y="229"/>
                  </a:cubicBezTo>
                  <a:cubicBezTo>
                    <a:pt x="239" y="219"/>
                    <a:pt x="249" y="205"/>
                    <a:pt x="251" y="206"/>
                  </a:cubicBezTo>
                  <a:cubicBezTo>
                    <a:pt x="253" y="206"/>
                    <a:pt x="251" y="200"/>
                    <a:pt x="256" y="200"/>
                  </a:cubicBezTo>
                  <a:cubicBezTo>
                    <a:pt x="260" y="200"/>
                    <a:pt x="265" y="199"/>
                    <a:pt x="260" y="195"/>
                  </a:cubicBezTo>
                  <a:cubicBezTo>
                    <a:pt x="256" y="191"/>
                    <a:pt x="265" y="195"/>
                    <a:pt x="266" y="190"/>
                  </a:cubicBezTo>
                  <a:cubicBezTo>
                    <a:pt x="267" y="185"/>
                    <a:pt x="271" y="196"/>
                    <a:pt x="276" y="187"/>
                  </a:cubicBezTo>
                  <a:cubicBezTo>
                    <a:pt x="281" y="178"/>
                    <a:pt x="283" y="181"/>
                    <a:pt x="273" y="178"/>
                  </a:cubicBezTo>
                  <a:cubicBezTo>
                    <a:pt x="266" y="177"/>
                    <a:pt x="269" y="175"/>
                    <a:pt x="264" y="173"/>
                  </a:cubicBezTo>
                  <a:cubicBezTo>
                    <a:pt x="270" y="172"/>
                    <a:pt x="276" y="182"/>
                    <a:pt x="282" y="176"/>
                  </a:cubicBezTo>
                  <a:cubicBezTo>
                    <a:pt x="287" y="170"/>
                    <a:pt x="287" y="171"/>
                    <a:pt x="283" y="168"/>
                  </a:cubicBezTo>
                  <a:cubicBezTo>
                    <a:pt x="278" y="166"/>
                    <a:pt x="288" y="166"/>
                    <a:pt x="290" y="168"/>
                  </a:cubicBezTo>
                  <a:cubicBezTo>
                    <a:pt x="292" y="170"/>
                    <a:pt x="294" y="171"/>
                    <a:pt x="295" y="173"/>
                  </a:cubicBezTo>
                  <a:cubicBezTo>
                    <a:pt x="296" y="175"/>
                    <a:pt x="297" y="176"/>
                    <a:pt x="300" y="175"/>
                  </a:cubicBezTo>
                  <a:cubicBezTo>
                    <a:pt x="302" y="174"/>
                    <a:pt x="294" y="172"/>
                    <a:pt x="297" y="170"/>
                  </a:cubicBezTo>
                  <a:cubicBezTo>
                    <a:pt x="300" y="169"/>
                    <a:pt x="301" y="166"/>
                    <a:pt x="303" y="166"/>
                  </a:cubicBezTo>
                  <a:cubicBezTo>
                    <a:pt x="306" y="167"/>
                    <a:pt x="306" y="163"/>
                    <a:pt x="309" y="163"/>
                  </a:cubicBezTo>
                  <a:cubicBezTo>
                    <a:pt x="311" y="163"/>
                    <a:pt x="312" y="159"/>
                    <a:pt x="308" y="156"/>
                  </a:cubicBezTo>
                  <a:cubicBezTo>
                    <a:pt x="304" y="153"/>
                    <a:pt x="309" y="154"/>
                    <a:pt x="306" y="151"/>
                  </a:cubicBezTo>
                  <a:cubicBezTo>
                    <a:pt x="303" y="148"/>
                    <a:pt x="310" y="151"/>
                    <a:pt x="311" y="148"/>
                  </a:cubicBezTo>
                  <a:cubicBezTo>
                    <a:pt x="312" y="144"/>
                    <a:pt x="308" y="147"/>
                    <a:pt x="310" y="144"/>
                  </a:cubicBezTo>
                  <a:cubicBezTo>
                    <a:pt x="312" y="141"/>
                    <a:pt x="306" y="144"/>
                    <a:pt x="305" y="140"/>
                  </a:cubicBezTo>
                  <a:cubicBezTo>
                    <a:pt x="305" y="137"/>
                    <a:pt x="300" y="139"/>
                    <a:pt x="296" y="137"/>
                  </a:cubicBezTo>
                  <a:cubicBezTo>
                    <a:pt x="291" y="135"/>
                    <a:pt x="294" y="137"/>
                    <a:pt x="290" y="137"/>
                  </a:cubicBezTo>
                  <a:cubicBezTo>
                    <a:pt x="286" y="137"/>
                    <a:pt x="288" y="143"/>
                    <a:pt x="290" y="144"/>
                  </a:cubicBezTo>
                  <a:cubicBezTo>
                    <a:pt x="293" y="145"/>
                    <a:pt x="291" y="147"/>
                    <a:pt x="289" y="147"/>
                  </a:cubicBezTo>
                  <a:cubicBezTo>
                    <a:pt x="287" y="146"/>
                    <a:pt x="289" y="152"/>
                    <a:pt x="285" y="155"/>
                  </a:cubicBezTo>
                  <a:cubicBezTo>
                    <a:pt x="282" y="157"/>
                    <a:pt x="285" y="159"/>
                    <a:pt x="281" y="161"/>
                  </a:cubicBezTo>
                  <a:cubicBezTo>
                    <a:pt x="277" y="162"/>
                    <a:pt x="279" y="160"/>
                    <a:pt x="275" y="157"/>
                  </a:cubicBezTo>
                  <a:cubicBezTo>
                    <a:pt x="271" y="153"/>
                    <a:pt x="277" y="154"/>
                    <a:pt x="277" y="151"/>
                  </a:cubicBezTo>
                  <a:cubicBezTo>
                    <a:pt x="277" y="149"/>
                    <a:pt x="272" y="140"/>
                    <a:pt x="268" y="143"/>
                  </a:cubicBezTo>
                  <a:cubicBezTo>
                    <a:pt x="265" y="146"/>
                    <a:pt x="267" y="154"/>
                    <a:pt x="263" y="150"/>
                  </a:cubicBezTo>
                  <a:cubicBezTo>
                    <a:pt x="260" y="147"/>
                    <a:pt x="265" y="148"/>
                    <a:pt x="262" y="144"/>
                  </a:cubicBezTo>
                  <a:cubicBezTo>
                    <a:pt x="258" y="141"/>
                    <a:pt x="266" y="142"/>
                    <a:pt x="262" y="140"/>
                  </a:cubicBezTo>
                  <a:cubicBezTo>
                    <a:pt x="257" y="137"/>
                    <a:pt x="257" y="141"/>
                    <a:pt x="254" y="139"/>
                  </a:cubicBezTo>
                  <a:cubicBezTo>
                    <a:pt x="250" y="137"/>
                    <a:pt x="259" y="134"/>
                    <a:pt x="257" y="133"/>
                  </a:cubicBezTo>
                  <a:cubicBezTo>
                    <a:pt x="255" y="131"/>
                    <a:pt x="250" y="129"/>
                    <a:pt x="250" y="125"/>
                  </a:cubicBezTo>
                  <a:cubicBezTo>
                    <a:pt x="250" y="121"/>
                    <a:pt x="243" y="117"/>
                    <a:pt x="240" y="117"/>
                  </a:cubicBezTo>
                  <a:cubicBezTo>
                    <a:pt x="236" y="116"/>
                    <a:pt x="239" y="119"/>
                    <a:pt x="236" y="119"/>
                  </a:cubicBezTo>
                  <a:cubicBezTo>
                    <a:pt x="232" y="120"/>
                    <a:pt x="236" y="121"/>
                    <a:pt x="232" y="123"/>
                  </a:cubicBezTo>
                  <a:cubicBezTo>
                    <a:pt x="228" y="125"/>
                    <a:pt x="233" y="129"/>
                    <a:pt x="232" y="131"/>
                  </a:cubicBezTo>
                  <a:cubicBezTo>
                    <a:pt x="231" y="134"/>
                    <a:pt x="231" y="136"/>
                    <a:pt x="237" y="138"/>
                  </a:cubicBezTo>
                  <a:cubicBezTo>
                    <a:pt x="243" y="140"/>
                    <a:pt x="245" y="143"/>
                    <a:pt x="242" y="145"/>
                  </a:cubicBezTo>
                  <a:cubicBezTo>
                    <a:pt x="239" y="146"/>
                    <a:pt x="241" y="148"/>
                    <a:pt x="244" y="147"/>
                  </a:cubicBezTo>
                  <a:cubicBezTo>
                    <a:pt x="247" y="145"/>
                    <a:pt x="247" y="148"/>
                    <a:pt x="243" y="152"/>
                  </a:cubicBezTo>
                  <a:cubicBezTo>
                    <a:pt x="238" y="155"/>
                    <a:pt x="238" y="151"/>
                    <a:pt x="237" y="154"/>
                  </a:cubicBezTo>
                  <a:cubicBezTo>
                    <a:pt x="235" y="157"/>
                    <a:pt x="241" y="164"/>
                    <a:pt x="236" y="161"/>
                  </a:cubicBezTo>
                  <a:cubicBezTo>
                    <a:pt x="232" y="158"/>
                    <a:pt x="232" y="158"/>
                    <a:pt x="233" y="155"/>
                  </a:cubicBezTo>
                  <a:cubicBezTo>
                    <a:pt x="234" y="153"/>
                    <a:pt x="234" y="151"/>
                    <a:pt x="231" y="151"/>
                  </a:cubicBezTo>
                  <a:cubicBezTo>
                    <a:pt x="227" y="152"/>
                    <a:pt x="226" y="148"/>
                    <a:pt x="222" y="150"/>
                  </a:cubicBezTo>
                  <a:cubicBezTo>
                    <a:pt x="218" y="152"/>
                    <a:pt x="223" y="155"/>
                    <a:pt x="219" y="156"/>
                  </a:cubicBezTo>
                  <a:cubicBezTo>
                    <a:pt x="216" y="157"/>
                    <a:pt x="217" y="154"/>
                    <a:pt x="209" y="156"/>
                  </a:cubicBezTo>
                  <a:cubicBezTo>
                    <a:pt x="198" y="158"/>
                    <a:pt x="197" y="152"/>
                    <a:pt x="194" y="153"/>
                  </a:cubicBezTo>
                  <a:cubicBezTo>
                    <a:pt x="187" y="156"/>
                    <a:pt x="185" y="145"/>
                    <a:pt x="180" y="146"/>
                  </a:cubicBezTo>
                  <a:cubicBezTo>
                    <a:pt x="176" y="146"/>
                    <a:pt x="166" y="148"/>
                    <a:pt x="168" y="152"/>
                  </a:cubicBezTo>
                  <a:cubicBezTo>
                    <a:pt x="170" y="155"/>
                    <a:pt x="176" y="149"/>
                    <a:pt x="178" y="151"/>
                  </a:cubicBezTo>
                  <a:cubicBezTo>
                    <a:pt x="181" y="152"/>
                    <a:pt x="173" y="152"/>
                    <a:pt x="172" y="155"/>
                  </a:cubicBezTo>
                  <a:cubicBezTo>
                    <a:pt x="171" y="158"/>
                    <a:pt x="179" y="166"/>
                    <a:pt x="171" y="160"/>
                  </a:cubicBezTo>
                  <a:cubicBezTo>
                    <a:pt x="163" y="155"/>
                    <a:pt x="164" y="158"/>
                    <a:pt x="161" y="155"/>
                  </a:cubicBezTo>
                  <a:cubicBezTo>
                    <a:pt x="158" y="151"/>
                    <a:pt x="161" y="156"/>
                    <a:pt x="151" y="156"/>
                  </a:cubicBezTo>
                  <a:cubicBezTo>
                    <a:pt x="142" y="157"/>
                    <a:pt x="130" y="156"/>
                    <a:pt x="134" y="153"/>
                  </a:cubicBezTo>
                  <a:cubicBezTo>
                    <a:pt x="138" y="150"/>
                    <a:pt x="143" y="153"/>
                    <a:pt x="139" y="150"/>
                  </a:cubicBezTo>
                  <a:cubicBezTo>
                    <a:pt x="136" y="147"/>
                    <a:pt x="134" y="144"/>
                    <a:pt x="128" y="145"/>
                  </a:cubicBezTo>
                  <a:cubicBezTo>
                    <a:pt x="122" y="146"/>
                    <a:pt x="116" y="143"/>
                    <a:pt x="111" y="142"/>
                  </a:cubicBezTo>
                  <a:cubicBezTo>
                    <a:pt x="105" y="140"/>
                    <a:pt x="101" y="136"/>
                    <a:pt x="96" y="137"/>
                  </a:cubicBezTo>
                  <a:cubicBezTo>
                    <a:pt x="90" y="137"/>
                    <a:pt x="94" y="142"/>
                    <a:pt x="89" y="141"/>
                  </a:cubicBezTo>
                  <a:cubicBezTo>
                    <a:pt x="84" y="140"/>
                    <a:pt x="90" y="133"/>
                    <a:pt x="83" y="134"/>
                  </a:cubicBezTo>
                  <a:cubicBezTo>
                    <a:pt x="80" y="135"/>
                    <a:pt x="84" y="144"/>
                    <a:pt x="77" y="140"/>
                  </a:cubicBezTo>
                  <a:cubicBezTo>
                    <a:pt x="73" y="138"/>
                    <a:pt x="71" y="127"/>
                    <a:pt x="67" y="130"/>
                  </a:cubicBezTo>
                  <a:cubicBezTo>
                    <a:pt x="62" y="134"/>
                    <a:pt x="73" y="131"/>
                    <a:pt x="65" y="136"/>
                  </a:cubicBezTo>
                  <a:cubicBezTo>
                    <a:pt x="59" y="139"/>
                    <a:pt x="66" y="134"/>
                    <a:pt x="56" y="138"/>
                  </a:cubicBezTo>
                  <a:cubicBezTo>
                    <a:pt x="45" y="142"/>
                    <a:pt x="50" y="139"/>
                    <a:pt x="56" y="136"/>
                  </a:cubicBezTo>
                  <a:cubicBezTo>
                    <a:pt x="62" y="133"/>
                    <a:pt x="61" y="133"/>
                    <a:pt x="58" y="134"/>
                  </a:cubicBezTo>
                  <a:cubicBezTo>
                    <a:pt x="54" y="135"/>
                    <a:pt x="55" y="132"/>
                    <a:pt x="49" y="136"/>
                  </a:cubicBezTo>
                  <a:cubicBezTo>
                    <a:pt x="44" y="139"/>
                    <a:pt x="47" y="135"/>
                    <a:pt x="41" y="140"/>
                  </a:cubicBezTo>
                  <a:cubicBezTo>
                    <a:pt x="35" y="144"/>
                    <a:pt x="32" y="144"/>
                    <a:pt x="34" y="146"/>
                  </a:cubicBezTo>
                  <a:cubicBezTo>
                    <a:pt x="35" y="148"/>
                    <a:pt x="31" y="145"/>
                    <a:pt x="28" y="147"/>
                  </a:cubicBezTo>
                  <a:cubicBezTo>
                    <a:pt x="25" y="148"/>
                    <a:pt x="27" y="145"/>
                    <a:pt x="21" y="145"/>
                  </a:cubicBezTo>
                  <a:cubicBezTo>
                    <a:pt x="14" y="145"/>
                    <a:pt x="9" y="138"/>
                    <a:pt x="0" y="139"/>
                  </a:cubicBezTo>
                  <a:cubicBezTo>
                    <a:pt x="0" y="221"/>
                    <a:pt x="0" y="221"/>
                    <a:pt x="0" y="221"/>
                  </a:cubicBezTo>
                  <a:cubicBezTo>
                    <a:pt x="4" y="223"/>
                    <a:pt x="2" y="220"/>
                    <a:pt x="3" y="221"/>
                  </a:cubicBezTo>
                  <a:cubicBezTo>
                    <a:pt x="5" y="222"/>
                    <a:pt x="5" y="222"/>
                    <a:pt x="6" y="222"/>
                  </a:cubicBezTo>
                  <a:cubicBezTo>
                    <a:pt x="7" y="221"/>
                    <a:pt x="10" y="220"/>
                    <a:pt x="10" y="222"/>
                  </a:cubicBezTo>
                  <a:cubicBezTo>
                    <a:pt x="9" y="223"/>
                    <a:pt x="8" y="223"/>
                    <a:pt x="10" y="224"/>
                  </a:cubicBezTo>
                  <a:cubicBezTo>
                    <a:pt x="13" y="225"/>
                    <a:pt x="10" y="226"/>
                    <a:pt x="15" y="228"/>
                  </a:cubicBezTo>
                  <a:cubicBezTo>
                    <a:pt x="19" y="231"/>
                    <a:pt x="17" y="232"/>
                    <a:pt x="18" y="232"/>
                  </a:cubicBezTo>
                  <a:cubicBezTo>
                    <a:pt x="19" y="233"/>
                    <a:pt x="19" y="231"/>
                    <a:pt x="22" y="231"/>
                  </a:cubicBezTo>
                  <a:cubicBezTo>
                    <a:pt x="25" y="230"/>
                    <a:pt x="22" y="229"/>
                    <a:pt x="24" y="228"/>
                  </a:cubicBezTo>
                  <a:cubicBezTo>
                    <a:pt x="26" y="228"/>
                    <a:pt x="23" y="227"/>
                    <a:pt x="25" y="227"/>
                  </a:cubicBezTo>
                  <a:cubicBezTo>
                    <a:pt x="29" y="225"/>
                    <a:pt x="29" y="225"/>
                    <a:pt x="30" y="227"/>
                  </a:cubicBezTo>
                  <a:cubicBezTo>
                    <a:pt x="32" y="229"/>
                    <a:pt x="30" y="228"/>
                    <a:pt x="31" y="229"/>
                  </a:cubicBezTo>
                  <a:cubicBezTo>
                    <a:pt x="32" y="231"/>
                    <a:pt x="33" y="230"/>
                    <a:pt x="34" y="232"/>
                  </a:cubicBezTo>
                  <a:cubicBezTo>
                    <a:pt x="35" y="235"/>
                    <a:pt x="37" y="233"/>
                    <a:pt x="38" y="236"/>
                  </a:cubicBezTo>
                  <a:cubicBezTo>
                    <a:pt x="40" y="238"/>
                    <a:pt x="44" y="245"/>
                    <a:pt x="45" y="246"/>
                  </a:cubicBezTo>
                  <a:cubicBezTo>
                    <a:pt x="46" y="248"/>
                    <a:pt x="44" y="248"/>
                    <a:pt x="46" y="248"/>
                  </a:cubicBezTo>
                  <a:cubicBezTo>
                    <a:pt x="47" y="248"/>
                    <a:pt x="45" y="250"/>
                    <a:pt x="47" y="250"/>
                  </a:cubicBezTo>
                  <a:cubicBezTo>
                    <a:pt x="48" y="250"/>
                    <a:pt x="46" y="252"/>
                    <a:pt x="48" y="252"/>
                  </a:cubicBezTo>
                  <a:cubicBezTo>
                    <a:pt x="50" y="251"/>
                    <a:pt x="49" y="253"/>
                    <a:pt x="53" y="254"/>
                  </a:cubicBezTo>
                  <a:cubicBezTo>
                    <a:pt x="56" y="255"/>
                    <a:pt x="54" y="256"/>
                    <a:pt x="56" y="256"/>
                  </a:cubicBezTo>
                  <a:cubicBezTo>
                    <a:pt x="57" y="256"/>
                    <a:pt x="57" y="257"/>
                    <a:pt x="57" y="257"/>
                  </a:cubicBezTo>
                  <a:cubicBezTo>
                    <a:pt x="56" y="260"/>
                    <a:pt x="58" y="262"/>
                    <a:pt x="57" y="264"/>
                  </a:cubicBezTo>
                  <a:cubicBezTo>
                    <a:pt x="55" y="265"/>
                    <a:pt x="57" y="266"/>
                    <a:pt x="56" y="267"/>
                  </a:cubicBezTo>
                  <a:cubicBezTo>
                    <a:pt x="53" y="270"/>
                    <a:pt x="55" y="270"/>
                    <a:pt x="56" y="271"/>
                  </a:cubicBezTo>
                  <a:cubicBezTo>
                    <a:pt x="56" y="273"/>
                    <a:pt x="58" y="275"/>
                    <a:pt x="60" y="277"/>
                  </a:cubicBezTo>
                  <a:cubicBezTo>
                    <a:pt x="61" y="279"/>
                    <a:pt x="59" y="274"/>
                    <a:pt x="64" y="274"/>
                  </a:cubicBezTo>
                  <a:cubicBezTo>
                    <a:pt x="67" y="273"/>
                    <a:pt x="61" y="275"/>
                    <a:pt x="63" y="278"/>
                  </a:cubicBezTo>
                  <a:cubicBezTo>
                    <a:pt x="64" y="280"/>
                    <a:pt x="64" y="278"/>
                    <a:pt x="64" y="281"/>
                  </a:cubicBezTo>
                  <a:cubicBezTo>
                    <a:pt x="65" y="284"/>
                    <a:pt x="68" y="279"/>
                    <a:pt x="66" y="283"/>
                  </a:cubicBezTo>
                  <a:cubicBezTo>
                    <a:pt x="65" y="287"/>
                    <a:pt x="65" y="288"/>
                    <a:pt x="66" y="287"/>
                  </a:cubicBezTo>
                  <a:cubicBezTo>
                    <a:pt x="66" y="287"/>
                    <a:pt x="65" y="289"/>
                    <a:pt x="67" y="290"/>
                  </a:cubicBezTo>
                  <a:cubicBezTo>
                    <a:pt x="68" y="290"/>
                    <a:pt x="67" y="287"/>
                    <a:pt x="69" y="286"/>
                  </a:cubicBezTo>
                  <a:cubicBezTo>
                    <a:pt x="70" y="286"/>
                    <a:pt x="71" y="284"/>
                    <a:pt x="71" y="285"/>
                  </a:cubicBezTo>
                  <a:cubicBezTo>
                    <a:pt x="72" y="286"/>
                    <a:pt x="74" y="285"/>
                    <a:pt x="74" y="286"/>
                  </a:cubicBezTo>
                  <a:cubicBezTo>
                    <a:pt x="73" y="288"/>
                    <a:pt x="73" y="285"/>
                    <a:pt x="70" y="287"/>
                  </a:cubicBezTo>
                  <a:cubicBezTo>
                    <a:pt x="67" y="289"/>
                    <a:pt x="68" y="289"/>
                    <a:pt x="68" y="291"/>
                  </a:cubicBezTo>
                  <a:cubicBezTo>
                    <a:pt x="68" y="293"/>
                    <a:pt x="70" y="292"/>
                    <a:pt x="69" y="293"/>
                  </a:cubicBezTo>
                  <a:cubicBezTo>
                    <a:pt x="68" y="294"/>
                    <a:pt x="70" y="294"/>
                    <a:pt x="69" y="294"/>
                  </a:cubicBezTo>
                  <a:cubicBezTo>
                    <a:pt x="67" y="295"/>
                    <a:pt x="69" y="296"/>
                    <a:pt x="71" y="297"/>
                  </a:cubicBezTo>
                  <a:cubicBezTo>
                    <a:pt x="73" y="298"/>
                    <a:pt x="73" y="296"/>
                    <a:pt x="75" y="297"/>
                  </a:cubicBezTo>
                  <a:cubicBezTo>
                    <a:pt x="77" y="297"/>
                    <a:pt x="74" y="298"/>
                    <a:pt x="76" y="298"/>
                  </a:cubicBezTo>
                  <a:cubicBezTo>
                    <a:pt x="79" y="297"/>
                    <a:pt x="75" y="301"/>
                    <a:pt x="78" y="300"/>
                  </a:cubicBezTo>
                  <a:cubicBezTo>
                    <a:pt x="79" y="300"/>
                    <a:pt x="78" y="301"/>
                    <a:pt x="80" y="300"/>
                  </a:cubicBezTo>
                  <a:cubicBezTo>
                    <a:pt x="82" y="300"/>
                    <a:pt x="83" y="302"/>
                    <a:pt x="84" y="301"/>
                  </a:cubicBezTo>
                  <a:cubicBezTo>
                    <a:pt x="85" y="300"/>
                    <a:pt x="86" y="303"/>
                    <a:pt x="84" y="303"/>
                  </a:cubicBezTo>
                  <a:cubicBezTo>
                    <a:pt x="83" y="304"/>
                    <a:pt x="86" y="306"/>
                    <a:pt x="87" y="306"/>
                  </a:cubicBezTo>
                  <a:cubicBezTo>
                    <a:pt x="89" y="305"/>
                    <a:pt x="89" y="303"/>
                    <a:pt x="89" y="305"/>
                  </a:cubicBezTo>
                  <a:cubicBezTo>
                    <a:pt x="89" y="307"/>
                    <a:pt x="90" y="306"/>
                    <a:pt x="90" y="307"/>
                  </a:cubicBezTo>
                  <a:cubicBezTo>
                    <a:pt x="89" y="308"/>
                    <a:pt x="89" y="305"/>
                    <a:pt x="88" y="306"/>
                  </a:cubicBezTo>
                  <a:cubicBezTo>
                    <a:pt x="87" y="307"/>
                    <a:pt x="91" y="309"/>
                    <a:pt x="91" y="308"/>
                  </a:cubicBezTo>
                  <a:cubicBezTo>
                    <a:pt x="91" y="307"/>
                    <a:pt x="92" y="306"/>
                    <a:pt x="92" y="308"/>
                  </a:cubicBezTo>
                  <a:cubicBezTo>
                    <a:pt x="92" y="309"/>
                    <a:pt x="93" y="310"/>
                    <a:pt x="93" y="311"/>
                  </a:cubicBezTo>
                  <a:cubicBezTo>
                    <a:pt x="92" y="312"/>
                    <a:pt x="93" y="312"/>
                    <a:pt x="94" y="311"/>
                  </a:cubicBezTo>
                  <a:cubicBezTo>
                    <a:pt x="94" y="310"/>
                    <a:pt x="94" y="311"/>
                    <a:pt x="94" y="312"/>
                  </a:cubicBezTo>
                  <a:lnTo>
                    <a:pt x="238" y="312"/>
                  </a:lnTo>
                  <a:close/>
                  <a:moveTo>
                    <a:pt x="318" y="211"/>
                  </a:moveTo>
                  <a:cubicBezTo>
                    <a:pt x="320" y="210"/>
                    <a:pt x="322" y="203"/>
                    <a:pt x="318" y="204"/>
                  </a:cubicBezTo>
                  <a:cubicBezTo>
                    <a:pt x="314" y="205"/>
                    <a:pt x="317" y="211"/>
                    <a:pt x="318" y="211"/>
                  </a:cubicBezTo>
                  <a:close/>
                  <a:moveTo>
                    <a:pt x="397" y="212"/>
                  </a:moveTo>
                  <a:cubicBezTo>
                    <a:pt x="398" y="210"/>
                    <a:pt x="396" y="209"/>
                    <a:pt x="394" y="209"/>
                  </a:cubicBezTo>
                  <a:cubicBezTo>
                    <a:pt x="391" y="210"/>
                    <a:pt x="396" y="214"/>
                    <a:pt x="397" y="212"/>
                  </a:cubicBezTo>
                  <a:close/>
                  <a:moveTo>
                    <a:pt x="283" y="151"/>
                  </a:moveTo>
                  <a:cubicBezTo>
                    <a:pt x="283" y="150"/>
                    <a:pt x="279" y="152"/>
                    <a:pt x="281" y="155"/>
                  </a:cubicBezTo>
                  <a:cubicBezTo>
                    <a:pt x="284" y="159"/>
                    <a:pt x="284" y="152"/>
                    <a:pt x="283" y="151"/>
                  </a:cubicBezTo>
                  <a:close/>
                  <a:moveTo>
                    <a:pt x="244" y="62"/>
                  </a:moveTo>
                  <a:cubicBezTo>
                    <a:pt x="251" y="62"/>
                    <a:pt x="249" y="59"/>
                    <a:pt x="243" y="59"/>
                  </a:cubicBezTo>
                  <a:cubicBezTo>
                    <a:pt x="236" y="58"/>
                    <a:pt x="232" y="59"/>
                    <a:pt x="232" y="61"/>
                  </a:cubicBezTo>
                  <a:cubicBezTo>
                    <a:pt x="232" y="63"/>
                    <a:pt x="237" y="62"/>
                    <a:pt x="244" y="62"/>
                  </a:cubicBezTo>
                  <a:close/>
                  <a:moveTo>
                    <a:pt x="194" y="85"/>
                  </a:moveTo>
                  <a:cubicBezTo>
                    <a:pt x="193" y="83"/>
                    <a:pt x="188" y="81"/>
                    <a:pt x="188" y="85"/>
                  </a:cubicBezTo>
                  <a:cubicBezTo>
                    <a:pt x="188" y="88"/>
                    <a:pt x="195" y="87"/>
                    <a:pt x="194" y="85"/>
                  </a:cubicBezTo>
                  <a:close/>
                  <a:moveTo>
                    <a:pt x="120" y="77"/>
                  </a:moveTo>
                  <a:cubicBezTo>
                    <a:pt x="116" y="78"/>
                    <a:pt x="109" y="81"/>
                    <a:pt x="115" y="82"/>
                  </a:cubicBezTo>
                  <a:cubicBezTo>
                    <a:pt x="119" y="82"/>
                    <a:pt x="123" y="75"/>
                    <a:pt x="120" y="77"/>
                  </a:cubicBezTo>
                  <a:close/>
                  <a:moveTo>
                    <a:pt x="143" y="69"/>
                  </a:moveTo>
                  <a:cubicBezTo>
                    <a:pt x="145" y="68"/>
                    <a:pt x="137" y="67"/>
                    <a:pt x="136" y="69"/>
                  </a:cubicBezTo>
                  <a:cubicBezTo>
                    <a:pt x="135" y="70"/>
                    <a:pt x="141" y="70"/>
                    <a:pt x="143" y="69"/>
                  </a:cubicBezTo>
                  <a:close/>
                  <a:moveTo>
                    <a:pt x="140" y="57"/>
                  </a:moveTo>
                  <a:cubicBezTo>
                    <a:pt x="138" y="55"/>
                    <a:pt x="136" y="56"/>
                    <a:pt x="135" y="57"/>
                  </a:cubicBezTo>
                  <a:cubicBezTo>
                    <a:pt x="134" y="57"/>
                    <a:pt x="137" y="59"/>
                    <a:pt x="141" y="59"/>
                  </a:cubicBezTo>
                  <a:cubicBezTo>
                    <a:pt x="143" y="59"/>
                    <a:pt x="143" y="59"/>
                    <a:pt x="140" y="57"/>
                  </a:cubicBezTo>
                  <a:close/>
                  <a:moveTo>
                    <a:pt x="190" y="73"/>
                  </a:moveTo>
                  <a:cubicBezTo>
                    <a:pt x="192" y="75"/>
                    <a:pt x="201" y="72"/>
                    <a:pt x="197" y="72"/>
                  </a:cubicBezTo>
                  <a:cubicBezTo>
                    <a:pt x="193" y="71"/>
                    <a:pt x="194" y="68"/>
                    <a:pt x="190" y="70"/>
                  </a:cubicBezTo>
                  <a:cubicBezTo>
                    <a:pt x="189" y="71"/>
                    <a:pt x="188" y="71"/>
                    <a:pt x="190" y="73"/>
                  </a:cubicBezTo>
                  <a:close/>
                  <a:moveTo>
                    <a:pt x="200" y="74"/>
                  </a:moveTo>
                  <a:cubicBezTo>
                    <a:pt x="198" y="73"/>
                    <a:pt x="189" y="75"/>
                    <a:pt x="190" y="76"/>
                  </a:cubicBezTo>
                  <a:cubicBezTo>
                    <a:pt x="192" y="77"/>
                    <a:pt x="201" y="75"/>
                    <a:pt x="200" y="74"/>
                  </a:cubicBezTo>
                  <a:close/>
                  <a:moveTo>
                    <a:pt x="200" y="76"/>
                  </a:moveTo>
                  <a:cubicBezTo>
                    <a:pt x="199" y="76"/>
                    <a:pt x="192" y="77"/>
                    <a:pt x="194" y="78"/>
                  </a:cubicBezTo>
                  <a:cubicBezTo>
                    <a:pt x="195" y="79"/>
                    <a:pt x="202" y="77"/>
                    <a:pt x="200" y="76"/>
                  </a:cubicBezTo>
                  <a:close/>
                  <a:moveTo>
                    <a:pt x="202" y="77"/>
                  </a:moveTo>
                  <a:cubicBezTo>
                    <a:pt x="201" y="77"/>
                    <a:pt x="195" y="79"/>
                    <a:pt x="196" y="80"/>
                  </a:cubicBezTo>
                  <a:cubicBezTo>
                    <a:pt x="198" y="80"/>
                    <a:pt x="203" y="77"/>
                    <a:pt x="202" y="77"/>
                  </a:cubicBezTo>
                  <a:close/>
                  <a:moveTo>
                    <a:pt x="291" y="46"/>
                  </a:moveTo>
                  <a:cubicBezTo>
                    <a:pt x="291" y="44"/>
                    <a:pt x="286" y="45"/>
                    <a:pt x="284" y="47"/>
                  </a:cubicBezTo>
                  <a:cubicBezTo>
                    <a:pt x="282" y="48"/>
                    <a:pt x="290" y="47"/>
                    <a:pt x="291" y="46"/>
                  </a:cubicBezTo>
                  <a:close/>
                  <a:moveTo>
                    <a:pt x="309" y="281"/>
                  </a:moveTo>
                  <a:cubicBezTo>
                    <a:pt x="311" y="282"/>
                    <a:pt x="313" y="283"/>
                    <a:pt x="314" y="283"/>
                  </a:cubicBezTo>
                  <a:cubicBezTo>
                    <a:pt x="315" y="282"/>
                    <a:pt x="312" y="280"/>
                    <a:pt x="312" y="279"/>
                  </a:cubicBezTo>
                  <a:cubicBezTo>
                    <a:pt x="311" y="278"/>
                    <a:pt x="308" y="278"/>
                    <a:pt x="307" y="280"/>
                  </a:cubicBezTo>
                  <a:cubicBezTo>
                    <a:pt x="306" y="280"/>
                    <a:pt x="307" y="280"/>
                    <a:pt x="309" y="281"/>
                  </a:cubicBezTo>
                  <a:close/>
                  <a:moveTo>
                    <a:pt x="319" y="257"/>
                  </a:moveTo>
                  <a:cubicBezTo>
                    <a:pt x="319" y="256"/>
                    <a:pt x="320" y="255"/>
                    <a:pt x="319" y="257"/>
                  </a:cubicBezTo>
                  <a:cubicBezTo>
                    <a:pt x="318" y="259"/>
                    <a:pt x="318" y="258"/>
                    <a:pt x="319" y="258"/>
                  </a:cubicBezTo>
                  <a:cubicBezTo>
                    <a:pt x="320" y="258"/>
                    <a:pt x="321" y="255"/>
                    <a:pt x="321" y="255"/>
                  </a:cubicBezTo>
                  <a:cubicBezTo>
                    <a:pt x="322" y="255"/>
                    <a:pt x="320" y="258"/>
                    <a:pt x="321" y="258"/>
                  </a:cubicBezTo>
                  <a:cubicBezTo>
                    <a:pt x="322" y="258"/>
                    <a:pt x="322" y="257"/>
                    <a:pt x="322" y="255"/>
                  </a:cubicBezTo>
                  <a:cubicBezTo>
                    <a:pt x="323" y="253"/>
                    <a:pt x="323" y="254"/>
                    <a:pt x="322" y="253"/>
                  </a:cubicBezTo>
                  <a:cubicBezTo>
                    <a:pt x="321" y="252"/>
                    <a:pt x="321" y="252"/>
                    <a:pt x="321" y="253"/>
                  </a:cubicBezTo>
                  <a:cubicBezTo>
                    <a:pt x="320" y="254"/>
                    <a:pt x="320" y="255"/>
                    <a:pt x="320" y="254"/>
                  </a:cubicBezTo>
                  <a:cubicBezTo>
                    <a:pt x="320" y="253"/>
                    <a:pt x="320" y="252"/>
                    <a:pt x="320" y="253"/>
                  </a:cubicBezTo>
                  <a:cubicBezTo>
                    <a:pt x="319" y="253"/>
                    <a:pt x="320" y="253"/>
                    <a:pt x="320" y="254"/>
                  </a:cubicBezTo>
                  <a:cubicBezTo>
                    <a:pt x="319" y="255"/>
                    <a:pt x="319" y="255"/>
                    <a:pt x="318" y="256"/>
                  </a:cubicBezTo>
                  <a:cubicBezTo>
                    <a:pt x="317" y="257"/>
                    <a:pt x="317" y="257"/>
                    <a:pt x="317" y="258"/>
                  </a:cubicBezTo>
                  <a:cubicBezTo>
                    <a:pt x="318" y="259"/>
                    <a:pt x="318" y="258"/>
                    <a:pt x="319" y="257"/>
                  </a:cubicBezTo>
                  <a:close/>
                  <a:moveTo>
                    <a:pt x="324" y="256"/>
                  </a:moveTo>
                  <a:cubicBezTo>
                    <a:pt x="324" y="255"/>
                    <a:pt x="324" y="253"/>
                    <a:pt x="324" y="253"/>
                  </a:cubicBezTo>
                  <a:cubicBezTo>
                    <a:pt x="323" y="253"/>
                    <a:pt x="323" y="254"/>
                    <a:pt x="323" y="256"/>
                  </a:cubicBezTo>
                  <a:cubicBezTo>
                    <a:pt x="322" y="256"/>
                    <a:pt x="323" y="256"/>
                    <a:pt x="324" y="256"/>
                  </a:cubicBezTo>
                  <a:close/>
                  <a:moveTo>
                    <a:pt x="318" y="255"/>
                  </a:moveTo>
                  <a:cubicBezTo>
                    <a:pt x="319" y="254"/>
                    <a:pt x="319" y="253"/>
                    <a:pt x="319" y="253"/>
                  </a:cubicBezTo>
                  <a:cubicBezTo>
                    <a:pt x="318" y="254"/>
                    <a:pt x="317" y="254"/>
                    <a:pt x="317" y="255"/>
                  </a:cubicBezTo>
                  <a:cubicBezTo>
                    <a:pt x="316" y="256"/>
                    <a:pt x="317" y="256"/>
                    <a:pt x="318" y="255"/>
                  </a:cubicBezTo>
                  <a:close/>
                  <a:moveTo>
                    <a:pt x="380" y="219"/>
                  </a:moveTo>
                  <a:cubicBezTo>
                    <a:pt x="379" y="218"/>
                    <a:pt x="377" y="222"/>
                    <a:pt x="379" y="222"/>
                  </a:cubicBezTo>
                  <a:cubicBezTo>
                    <a:pt x="380" y="222"/>
                    <a:pt x="382" y="220"/>
                    <a:pt x="380" y="219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97" name="Freeform 20299">
              <a:extLst>
                <a:ext uri="{FF2B5EF4-FFF2-40B4-BE49-F238E27FC236}">
                  <a16:creationId xmlns:a16="http://schemas.microsoft.com/office/drawing/2014/main" id="{9172E208-A1F4-4F84-BF50-50C1365F482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05246" y="3214680"/>
              <a:ext cx="536213" cy="303408"/>
            </a:xfrm>
            <a:custGeom>
              <a:avLst/>
              <a:gdLst/>
              <a:ahLst/>
              <a:cxnLst>
                <a:cxn ang="0">
                  <a:pos x="103" y="2"/>
                </a:cxn>
                <a:cxn ang="0">
                  <a:pos x="107" y="0"/>
                </a:cxn>
                <a:cxn ang="0">
                  <a:pos x="106" y="2"/>
                </a:cxn>
                <a:cxn ang="0">
                  <a:pos x="109" y="2"/>
                </a:cxn>
                <a:cxn ang="0">
                  <a:pos x="113" y="1"/>
                </a:cxn>
                <a:cxn ang="0">
                  <a:pos x="116" y="4"/>
                </a:cxn>
                <a:cxn ang="0">
                  <a:pos x="113" y="9"/>
                </a:cxn>
                <a:cxn ang="0">
                  <a:pos x="113" y="15"/>
                </a:cxn>
                <a:cxn ang="0">
                  <a:pos x="111" y="18"/>
                </a:cxn>
                <a:cxn ang="0">
                  <a:pos x="111" y="21"/>
                </a:cxn>
                <a:cxn ang="0">
                  <a:pos x="112" y="24"/>
                </a:cxn>
                <a:cxn ang="0">
                  <a:pos x="112" y="28"/>
                </a:cxn>
                <a:cxn ang="0">
                  <a:pos x="112" y="30"/>
                </a:cxn>
                <a:cxn ang="0">
                  <a:pos x="110" y="35"/>
                </a:cxn>
                <a:cxn ang="0">
                  <a:pos x="107" y="37"/>
                </a:cxn>
                <a:cxn ang="0">
                  <a:pos x="103" y="37"/>
                </a:cxn>
                <a:cxn ang="0">
                  <a:pos x="103" y="35"/>
                </a:cxn>
                <a:cxn ang="0">
                  <a:pos x="103" y="29"/>
                </a:cxn>
                <a:cxn ang="0">
                  <a:pos x="101" y="27"/>
                </a:cxn>
                <a:cxn ang="0">
                  <a:pos x="101" y="26"/>
                </a:cxn>
                <a:cxn ang="0">
                  <a:pos x="100" y="25"/>
                </a:cxn>
                <a:cxn ang="0">
                  <a:pos x="100" y="21"/>
                </a:cxn>
                <a:cxn ang="0">
                  <a:pos x="102" y="18"/>
                </a:cxn>
                <a:cxn ang="0">
                  <a:pos x="103" y="14"/>
                </a:cxn>
                <a:cxn ang="0">
                  <a:pos x="104" y="7"/>
                </a:cxn>
                <a:cxn ang="0">
                  <a:pos x="103" y="4"/>
                </a:cxn>
                <a:cxn ang="0">
                  <a:pos x="103" y="2"/>
                </a:cxn>
                <a:cxn ang="0">
                  <a:pos x="18" y="31"/>
                </a:cxn>
                <a:cxn ang="0">
                  <a:pos x="14" y="31"/>
                </a:cxn>
                <a:cxn ang="0">
                  <a:pos x="18" y="31"/>
                </a:cxn>
                <a:cxn ang="0">
                  <a:pos x="8" y="25"/>
                </a:cxn>
                <a:cxn ang="0">
                  <a:pos x="6" y="25"/>
                </a:cxn>
                <a:cxn ang="0">
                  <a:pos x="8" y="25"/>
                </a:cxn>
                <a:cxn ang="0">
                  <a:pos x="3" y="27"/>
                </a:cxn>
                <a:cxn ang="0">
                  <a:pos x="0" y="26"/>
                </a:cxn>
                <a:cxn ang="0">
                  <a:pos x="3" y="27"/>
                </a:cxn>
                <a:cxn ang="0">
                  <a:pos x="62" y="66"/>
                </a:cxn>
                <a:cxn ang="0">
                  <a:pos x="61" y="66"/>
                </a:cxn>
                <a:cxn ang="0">
                  <a:pos x="59" y="65"/>
                </a:cxn>
                <a:cxn ang="0">
                  <a:pos x="61" y="67"/>
                </a:cxn>
                <a:cxn ang="0">
                  <a:pos x="62" y="66"/>
                </a:cxn>
              </a:cxnLst>
              <a:rect l="0" t="0" r="r" b="b"/>
              <a:pathLst>
                <a:path w="119" h="67">
                  <a:moveTo>
                    <a:pt x="103" y="2"/>
                  </a:moveTo>
                  <a:cubicBezTo>
                    <a:pt x="106" y="0"/>
                    <a:pt x="106" y="0"/>
                    <a:pt x="107" y="0"/>
                  </a:cubicBezTo>
                  <a:cubicBezTo>
                    <a:pt x="108" y="1"/>
                    <a:pt x="105" y="2"/>
                    <a:pt x="106" y="2"/>
                  </a:cubicBezTo>
                  <a:cubicBezTo>
                    <a:pt x="107" y="3"/>
                    <a:pt x="107" y="1"/>
                    <a:pt x="109" y="2"/>
                  </a:cubicBezTo>
                  <a:cubicBezTo>
                    <a:pt x="112" y="3"/>
                    <a:pt x="110" y="1"/>
                    <a:pt x="113" y="1"/>
                  </a:cubicBezTo>
                  <a:cubicBezTo>
                    <a:pt x="116" y="2"/>
                    <a:pt x="114" y="3"/>
                    <a:pt x="116" y="4"/>
                  </a:cubicBezTo>
                  <a:cubicBezTo>
                    <a:pt x="119" y="4"/>
                    <a:pt x="113" y="8"/>
                    <a:pt x="113" y="9"/>
                  </a:cubicBezTo>
                  <a:cubicBezTo>
                    <a:pt x="114" y="14"/>
                    <a:pt x="112" y="14"/>
                    <a:pt x="113" y="15"/>
                  </a:cubicBezTo>
                  <a:cubicBezTo>
                    <a:pt x="113" y="17"/>
                    <a:pt x="113" y="18"/>
                    <a:pt x="111" y="18"/>
                  </a:cubicBezTo>
                  <a:cubicBezTo>
                    <a:pt x="109" y="18"/>
                    <a:pt x="111" y="18"/>
                    <a:pt x="111" y="21"/>
                  </a:cubicBezTo>
                  <a:cubicBezTo>
                    <a:pt x="112" y="23"/>
                    <a:pt x="114" y="21"/>
                    <a:pt x="112" y="24"/>
                  </a:cubicBezTo>
                  <a:cubicBezTo>
                    <a:pt x="110" y="27"/>
                    <a:pt x="111" y="28"/>
                    <a:pt x="112" y="28"/>
                  </a:cubicBezTo>
                  <a:cubicBezTo>
                    <a:pt x="113" y="28"/>
                    <a:pt x="114" y="28"/>
                    <a:pt x="112" y="30"/>
                  </a:cubicBezTo>
                  <a:cubicBezTo>
                    <a:pt x="110" y="31"/>
                    <a:pt x="110" y="34"/>
                    <a:pt x="110" y="35"/>
                  </a:cubicBezTo>
                  <a:cubicBezTo>
                    <a:pt x="108" y="36"/>
                    <a:pt x="109" y="38"/>
                    <a:pt x="107" y="37"/>
                  </a:cubicBezTo>
                  <a:cubicBezTo>
                    <a:pt x="104" y="36"/>
                    <a:pt x="103" y="36"/>
                    <a:pt x="103" y="37"/>
                  </a:cubicBezTo>
                  <a:cubicBezTo>
                    <a:pt x="102" y="37"/>
                    <a:pt x="102" y="37"/>
                    <a:pt x="103" y="35"/>
                  </a:cubicBezTo>
                  <a:cubicBezTo>
                    <a:pt x="104" y="30"/>
                    <a:pt x="102" y="31"/>
                    <a:pt x="103" y="29"/>
                  </a:cubicBezTo>
                  <a:cubicBezTo>
                    <a:pt x="104" y="26"/>
                    <a:pt x="102" y="26"/>
                    <a:pt x="101" y="27"/>
                  </a:cubicBezTo>
                  <a:cubicBezTo>
                    <a:pt x="101" y="27"/>
                    <a:pt x="101" y="26"/>
                    <a:pt x="101" y="26"/>
                  </a:cubicBezTo>
                  <a:cubicBezTo>
                    <a:pt x="101" y="25"/>
                    <a:pt x="102" y="25"/>
                    <a:pt x="100" y="25"/>
                  </a:cubicBezTo>
                  <a:cubicBezTo>
                    <a:pt x="98" y="25"/>
                    <a:pt x="101" y="22"/>
                    <a:pt x="100" y="21"/>
                  </a:cubicBezTo>
                  <a:cubicBezTo>
                    <a:pt x="100" y="19"/>
                    <a:pt x="101" y="21"/>
                    <a:pt x="102" y="18"/>
                  </a:cubicBezTo>
                  <a:cubicBezTo>
                    <a:pt x="103" y="15"/>
                    <a:pt x="103" y="15"/>
                    <a:pt x="103" y="14"/>
                  </a:cubicBezTo>
                  <a:cubicBezTo>
                    <a:pt x="103" y="13"/>
                    <a:pt x="105" y="9"/>
                    <a:pt x="104" y="7"/>
                  </a:cubicBezTo>
                  <a:cubicBezTo>
                    <a:pt x="103" y="6"/>
                    <a:pt x="103" y="5"/>
                    <a:pt x="103" y="4"/>
                  </a:cubicBezTo>
                  <a:cubicBezTo>
                    <a:pt x="103" y="3"/>
                    <a:pt x="102" y="3"/>
                    <a:pt x="103" y="2"/>
                  </a:cubicBezTo>
                  <a:close/>
                  <a:moveTo>
                    <a:pt x="18" y="31"/>
                  </a:moveTo>
                  <a:cubicBezTo>
                    <a:pt x="19" y="31"/>
                    <a:pt x="15" y="30"/>
                    <a:pt x="14" y="31"/>
                  </a:cubicBezTo>
                  <a:cubicBezTo>
                    <a:pt x="14" y="32"/>
                    <a:pt x="17" y="32"/>
                    <a:pt x="18" y="31"/>
                  </a:cubicBezTo>
                  <a:close/>
                  <a:moveTo>
                    <a:pt x="8" y="25"/>
                  </a:moveTo>
                  <a:cubicBezTo>
                    <a:pt x="9" y="24"/>
                    <a:pt x="6" y="24"/>
                    <a:pt x="6" y="25"/>
                  </a:cubicBezTo>
                  <a:cubicBezTo>
                    <a:pt x="6" y="25"/>
                    <a:pt x="8" y="26"/>
                    <a:pt x="8" y="25"/>
                  </a:cubicBezTo>
                  <a:close/>
                  <a:moveTo>
                    <a:pt x="3" y="27"/>
                  </a:moveTo>
                  <a:cubicBezTo>
                    <a:pt x="4" y="27"/>
                    <a:pt x="1" y="25"/>
                    <a:pt x="0" y="26"/>
                  </a:cubicBezTo>
                  <a:cubicBezTo>
                    <a:pt x="0" y="27"/>
                    <a:pt x="1" y="27"/>
                    <a:pt x="3" y="27"/>
                  </a:cubicBezTo>
                  <a:close/>
                  <a:moveTo>
                    <a:pt x="62" y="66"/>
                  </a:moveTo>
                  <a:cubicBezTo>
                    <a:pt x="63" y="66"/>
                    <a:pt x="61" y="66"/>
                    <a:pt x="61" y="66"/>
                  </a:cubicBezTo>
                  <a:cubicBezTo>
                    <a:pt x="60" y="66"/>
                    <a:pt x="60" y="65"/>
                    <a:pt x="59" y="65"/>
                  </a:cubicBezTo>
                  <a:cubicBezTo>
                    <a:pt x="59" y="66"/>
                    <a:pt x="59" y="66"/>
                    <a:pt x="61" y="67"/>
                  </a:cubicBezTo>
                  <a:cubicBezTo>
                    <a:pt x="61" y="67"/>
                    <a:pt x="62" y="66"/>
                    <a:pt x="62" y="66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98" name="Freeform 20300">
              <a:extLst>
                <a:ext uri="{FF2B5EF4-FFF2-40B4-BE49-F238E27FC236}">
                  <a16:creationId xmlns:a16="http://schemas.microsoft.com/office/drawing/2014/main" id="{8D9F3F40-97A6-4F0C-B864-3E8D0C0D8C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92120" y="4792784"/>
              <a:ext cx="9542" cy="17174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1" y="4"/>
                </a:cxn>
                <a:cxn ang="0">
                  <a:pos x="1" y="1"/>
                </a:cxn>
              </a:cxnLst>
              <a:rect l="0" t="0" r="r" b="b"/>
              <a:pathLst>
                <a:path w="2" h="4">
                  <a:moveTo>
                    <a:pt x="1" y="1"/>
                  </a:moveTo>
                  <a:cubicBezTo>
                    <a:pt x="1" y="0"/>
                    <a:pt x="2" y="4"/>
                    <a:pt x="1" y="4"/>
                  </a:cubicBezTo>
                  <a:cubicBezTo>
                    <a:pt x="0" y="4"/>
                    <a:pt x="0" y="1"/>
                    <a:pt x="1" y="1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99" name="Freeform 20301">
              <a:extLst>
                <a:ext uri="{FF2B5EF4-FFF2-40B4-BE49-F238E27FC236}">
                  <a16:creationId xmlns:a16="http://schemas.microsoft.com/office/drawing/2014/main" id="{DF2310B2-1110-476B-9940-5F017C851ECD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4101" y="4829042"/>
              <a:ext cx="7632" cy="13357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1" y="1"/>
                </a:cxn>
                <a:cxn ang="0">
                  <a:pos x="1" y="2"/>
                </a:cxn>
              </a:cxnLst>
              <a:rect l="0" t="0" r="r" b="b"/>
              <a:pathLst>
                <a:path w="2" h="3">
                  <a:moveTo>
                    <a:pt x="1" y="2"/>
                  </a:moveTo>
                  <a:cubicBezTo>
                    <a:pt x="0" y="1"/>
                    <a:pt x="0" y="0"/>
                    <a:pt x="1" y="1"/>
                  </a:cubicBezTo>
                  <a:cubicBezTo>
                    <a:pt x="2" y="1"/>
                    <a:pt x="2" y="3"/>
                    <a:pt x="1" y="2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200" name="Freeform 20302">
              <a:extLst>
                <a:ext uri="{FF2B5EF4-FFF2-40B4-BE49-F238E27FC236}">
                  <a16:creationId xmlns:a16="http://schemas.microsoft.com/office/drawing/2014/main" id="{519CB6CA-C9BE-414E-8D72-BA561A1B489D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5017" y="4815683"/>
              <a:ext cx="9542" cy="7632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2" y="2"/>
                </a:cxn>
                <a:cxn ang="0">
                  <a:pos x="1" y="0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cubicBezTo>
                    <a:pt x="0" y="1"/>
                    <a:pt x="2" y="2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201" name="Freeform 20303">
              <a:extLst>
                <a:ext uri="{FF2B5EF4-FFF2-40B4-BE49-F238E27FC236}">
                  <a16:creationId xmlns:a16="http://schemas.microsoft.com/office/drawing/2014/main" id="{DAB81A11-AF83-4E48-A944-2DFBEBFD895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67720" y="4498918"/>
              <a:ext cx="261428" cy="311041"/>
            </a:xfrm>
            <a:custGeom>
              <a:avLst/>
              <a:gdLst/>
              <a:ahLst/>
              <a:cxnLst>
                <a:cxn ang="0">
                  <a:pos x="1" y="22"/>
                </a:cxn>
                <a:cxn ang="0">
                  <a:pos x="7" y="15"/>
                </a:cxn>
                <a:cxn ang="0">
                  <a:pos x="6" y="11"/>
                </a:cxn>
                <a:cxn ang="0">
                  <a:pos x="7" y="9"/>
                </a:cxn>
                <a:cxn ang="0">
                  <a:pos x="8" y="5"/>
                </a:cxn>
                <a:cxn ang="0">
                  <a:pos x="6" y="0"/>
                </a:cxn>
                <a:cxn ang="0">
                  <a:pos x="24" y="0"/>
                </a:cxn>
                <a:cxn ang="0">
                  <a:pos x="42" y="12"/>
                </a:cxn>
                <a:cxn ang="0">
                  <a:pos x="44" y="17"/>
                </a:cxn>
                <a:cxn ang="0">
                  <a:pos x="52" y="23"/>
                </a:cxn>
                <a:cxn ang="0">
                  <a:pos x="50" y="28"/>
                </a:cxn>
                <a:cxn ang="0">
                  <a:pos x="53" y="37"/>
                </a:cxn>
                <a:cxn ang="0">
                  <a:pos x="53" y="42"/>
                </a:cxn>
                <a:cxn ang="0">
                  <a:pos x="53" y="49"/>
                </a:cxn>
                <a:cxn ang="0">
                  <a:pos x="54" y="57"/>
                </a:cxn>
                <a:cxn ang="0">
                  <a:pos x="58" y="60"/>
                </a:cxn>
                <a:cxn ang="0">
                  <a:pos x="50" y="65"/>
                </a:cxn>
                <a:cxn ang="0">
                  <a:pos x="45" y="65"/>
                </a:cxn>
                <a:cxn ang="0">
                  <a:pos x="40" y="67"/>
                </a:cxn>
                <a:cxn ang="0">
                  <a:pos x="35" y="67"/>
                </a:cxn>
                <a:cxn ang="0">
                  <a:pos x="28" y="66"/>
                </a:cxn>
                <a:cxn ang="0">
                  <a:pos x="27" y="60"/>
                </a:cxn>
                <a:cxn ang="0">
                  <a:pos x="24" y="54"/>
                </a:cxn>
                <a:cxn ang="0">
                  <a:pos x="19" y="53"/>
                </a:cxn>
                <a:cxn ang="0">
                  <a:pos x="14" y="50"/>
                </a:cxn>
                <a:cxn ang="0">
                  <a:pos x="12" y="49"/>
                </a:cxn>
                <a:cxn ang="0">
                  <a:pos x="8" y="45"/>
                </a:cxn>
                <a:cxn ang="0">
                  <a:pos x="6" y="40"/>
                </a:cxn>
                <a:cxn ang="0">
                  <a:pos x="1" y="31"/>
                </a:cxn>
                <a:cxn ang="0">
                  <a:pos x="1" y="22"/>
                </a:cxn>
                <a:cxn ang="0">
                  <a:pos x="53" y="33"/>
                </a:cxn>
                <a:cxn ang="0">
                  <a:pos x="53" y="31"/>
                </a:cxn>
                <a:cxn ang="0">
                  <a:pos x="52" y="31"/>
                </a:cxn>
                <a:cxn ang="0">
                  <a:pos x="52" y="34"/>
                </a:cxn>
                <a:cxn ang="0">
                  <a:pos x="53" y="33"/>
                </a:cxn>
                <a:cxn ang="0">
                  <a:pos x="55" y="27"/>
                </a:cxn>
                <a:cxn ang="0">
                  <a:pos x="55" y="25"/>
                </a:cxn>
                <a:cxn ang="0">
                  <a:pos x="54" y="26"/>
                </a:cxn>
                <a:cxn ang="0">
                  <a:pos x="54" y="28"/>
                </a:cxn>
                <a:cxn ang="0">
                  <a:pos x="55" y="27"/>
                </a:cxn>
                <a:cxn ang="0">
                  <a:pos x="55" y="42"/>
                </a:cxn>
                <a:cxn ang="0">
                  <a:pos x="54" y="44"/>
                </a:cxn>
                <a:cxn ang="0">
                  <a:pos x="55" y="42"/>
                </a:cxn>
              </a:cxnLst>
              <a:rect l="0" t="0" r="r" b="b"/>
              <a:pathLst>
                <a:path w="58" h="69">
                  <a:moveTo>
                    <a:pt x="1" y="22"/>
                  </a:moveTo>
                  <a:cubicBezTo>
                    <a:pt x="5" y="21"/>
                    <a:pt x="4" y="18"/>
                    <a:pt x="7" y="15"/>
                  </a:cubicBezTo>
                  <a:cubicBezTo>
                    <a:pt x="10" y="12"/>
                    <a:pt x="6" y="12"/>
                    <a:pt x="6" y="11"/>
                  </a:cubicBezTo>
                  <a:cubicBezTo>
                    <a:pt x="6" y="10"/>
                    <a:pt x="7" y="10"/>
                    <a:pt x="7" y="9"/>
                  </a:cubicBezTo>
                  <a:cubicBezTo>
                    <a:pt x="8" y="9"/>
                    <a:pt x="8" y="8"/>
                    <a:pt x="8" y="5"/>
                  </a:cubicBezTo>
                  <a:cubicBezTo>
                    <a:pt x="7" y="1"/>
                    <a:pt x="6" y="2"/>
                    <a:pt x="6" y="0"/>
                  </a:cubicBezTo>
                  <a:cubicBezTo>
                    <a:pt x="8" y="0"/>
                    <a:pt x="21" y="0"/>
                    <a:pt x="24" y="0"/>
                  </a:cubicBezTo>
                  <a:cubicBezTo>
                    <a:pt x="35" y="7"/>
                    <a:pt x="39" y="10"/>
                    <a:pt x="42" y="12"/>
                  </a:cubicBezTo>
                  <a:cubicBezTo>
                    <a:pt x="46" y="14"/>
                    <a:pt x="42" y="14"/>
                    <a:pt x="44" y="17"/>
                  </a:cubicBezTo>
                  <a:cubicBezTo>
                    <a:pt x="47" y="19"/>
                    <a:pt x="51" y="23"/>
                    <a:pt x="52" y="23"/>
                  </a:cubicBezTo>
                  <a:cubicBezTo>
                    <a:pt x="50" y="26"/>
                    <a:pt x="51" y="26"/>
                    <a:pt x="50" y="28"/>
                  </a:cubicBezTo>
                  <a:cubicBezTo>
                    <a:pt x="48" y="33"/>
                    <a:pt x="51" y="35"/>
                    <a:pt x="53" y="37"/>
                  </a:cubicBezTo>
                  <a:cubicBezTo>
                    <a:pt x="54" y="40"/>
                    <a:pt x="51" y="38"/>
                    <a:pt x="53" y="42"/>
                  </a:cubicBezTo>
                  <a:cubicBezTo>
                    <a:pt x="54" y="46"/>
                    <a:pt x="51" y="44"/>
                    <a:pt x="53" y="49"/>
                  </a:cubicBezTo>
                  <a:cubicBezTo>
                    <a:pt x="55" y="54"/>
                    <a:pt x="53" y="54"/>
                    <a:pt x="54" y="57"/>
                  </a:cubicBezTo>
                  <a:cubicBezTo>
                    <a:pt x="56" y="59"/>
                    <a:pt x="56" y="57"/>
                    <a:pt x="58" y="60"/>
                  </a:cubicBezTo>
                  <a:cubicBezTo>
                    <a:pt x="56" y="62"/>
                    <a:pt x="54" y="63"/>
                    <a:pt x="50" y="65"/>
                  </a:cubicBezTo>
                  <a:cubicBezTo>
                    <a:pt x="46" y="67"/>
                    <a:pt x="45" y="62"/>
                    <a:pt x="45" y="65"/>
                  </a:cubicBezTo>
                  <a:cubicBezTo>
                    <a:pt x="44" y="68"/>
                    <a:pt x="41" y="68"/>
                    <a:pt x="40" y="67"/>
                  </a:cubicBezTo>
                  <a:cubicBezTo>
                    <a:pt x="39" y="66"/>
                    <a:pt x="37" y="69"/>
                    <a:pt x="35" y="67"/>
                  </a:cubicBezTo>
                  <a:cubicBezTo>
                    <a:pt x="33" y="64"/>
                    <a:pt x="33" y="68"/>
                    <a:pt x="28" y="66"/>
                  </a:cubicBezTo>
                  <a:cubicBezTo>
                    <a:pt x="26" y="63"/>
                    <a:pt x="28" y="63"/>
                    <a:pt x="27" y="60"/>
                  </a:cubicBezTo>
                  <a:cubicBezTo>
                    <a:pt x="26" y="57"/>
                    <a:pt x="25" y="55"/>
                    <a:pt x="24" y="54"/>
                  </a:cubicBezTo>
                  <a:cubicBezTo>
                    <a:pt x="22" y="54"/>
                    <a:pt x="20" y="54"/>
                    <a:pt x="19" y="53"/>
                  </a:cubicBezTo>
                  <a:cubicBezTo>
                    <a:pt x="14" y="50"/>
                    <a:pt x="15" y="52"/>
                    <a:pt x="14" y="50"/>
                  </a:cubicBezTo>
                  <a:cubicBezTo>
                    <a:pt x="13" y="48"/>
                    <a:pt x="13" y="51"/>
                    <a:pt x="12" y="49"/>
                  </a:cubicBezTo>
                  <a:cubicBezTo>
                    <a:pt x="11" y="47"/>
                    <a:pt x="9" y="48"/>
                    <a:pt x="8" y="45"/>
                  </a:cubicBezTo>
                  <a:cubicBezTo>
                    <a:pt x="7" y="44"/>
                    <a:pt x="6" y="43"/>
                    <a:pt x="6" y="40"/>
                  </a:cubicBezTo>
                  <a:cubicBezTo>
                    <a:pt x="5" y="38"/>
                    <a:pt x="0" y="34"/>
                    <a:pt x="1" y="31"/>
                  </a:cubicBezTo>
                  <a:cubicBezTo>
                    <a:pt x="2" y="28"/>
                    <a:pt x="0" y="26"/>
                    <a:pt x="1" y="22"/>
                  </a:cubicBezTo>
                  <a:close/>
                  <a:moveTo>
                    <a:pt x="53" y="33"/>
                  </a:moveTo>
                  <a:cubicBezTo>
                    <a:pt x="53" y="32"/>
                    <a:pt x="53" y="33"/>
                    <a:pt x="53" y="31"/>
                  </a:cubicBezTo>
                  <a:cubicBezTo>
                    <a:pt x="52" y="29"/>
                    <a:pt x="52" y="30"/>
                    <a:pt x="52" y="31"/>
                  </a:cubicBezTo>
                  <a:cubicBezTo>
                    <a:pt x="51" y="31"/>
                    <a:pt x="52" y="33"/>
                    <a:pt x="52" y="34"/>
                  </a:cubicBezTo>
                  <a:cubicBezTo>
                    <a:pt x="54" y="35"/>
                    <a:pt x="54" y="34"/>
                    <a:pt x="53" y="33"/>
                  </a:cubicBezTo>
                  <a:close/>
                  <a:moveTo>
                    <a:pt x="55" y="27"/>
                  </a:moveTo>
                  <a:cubicBezTo>
                    <a:pt x="55" y="25"/>
                    <a:pt x="55" y="25"/>
                    <a:pt x="55" y="25"/>
                  </a:cubicBezTo>
                  <a:cubicBezTo>
                    <a:pt x="54" y="24"/>
                    <a:pt x="54" y="25"/>
                    <a:pt x="54" y="26"/>
                  </a:cubicBezTo>
                  <a:cubicBezTo>
                    <a:pt x="54" y="27"/>
                    <a:pt x="53" y="27"/>
                    <a:pt x="54" y="28"/>
                  </a:cubicBezTo>
                  <a:cubicBezTo>
                    <a:pt x="55" y="28"/>
                    <a:pt x="55" y="28"/>
                    <a:pt x="55" y="27"/>
                  </a:cubicBezTo>
                  <a:close/>
                  <a:moveTo>
                    <a:pt x="55" y="42"/>
                  </a:moveTo>
                  <a:cubicBezTo>
                    <a:pt x="56" y="41"/>
                    <a:pt x="53" y="44"/>
                    <a:pt x="54" y="44"/>
                  </a:cubicBezTo>
                  <a:cubicBezTo>
                    <a:pt x="55" y="44"/>
                    <a:pt x="55" y="43"/>
                    <a:pt x="55" y="42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202" name="Freeform 20304">
              <a:extLst>
                <a:ext uri="{FF2B5EF4-FFF2-40B4-BE49-F238E27FC236}">
                  <a16:creationId xmlns:a16="http://schemas.microsoft.com/office/drawing/2014/main" id="{8010E5CA-4043-4C68-92AC-A1FC31F9929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2631" y="5067571"/>
              <a:ext cx="22899" cy="22899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4" y="3"/>
                </a:cxn>
                <a:cxn ang="0">
                  <a:pos x="1" y="1"/>
                </a:cxn>
              </a:cxnLst>
              <a:rect l="0" t="0" r="r" b="b"/>
              <a:pathLst>
                <a:path w="5" h="5">
                  <a:moveTo>
                    <a:pt x="1" y="1"/>
                  </a:moveTo>
                  <a:cubicBezTo>
                    <a:pt x="2" y="0"/>
                    <a:pt x="5" y="2"/>
                    <a:pt x="4" y="3"/>
                  </a:cubicBezTo>
                  <a:cubicBezTo>
                    <a:pt x="3" y="5"/>
                    <a:pt x="0" y="3"/>
                    <a:pt x="1" y="1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203" name="Freeform 20305">
              <a:extLst>
                <a:ext uri="{FF2B5EF4-FFF2-40B4-BE49-F238E27FC236}">
                  <a16:creationId xmlns:a16="http://schemas.microsoft.com/office/drawing/2014/main" id="{71AD714D-F846-4EA6-80EB-7C7AB8057B9B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8427" y="5037038"/>
              <a:ext cx="20991" cy="26714"/>
            </a:xfrm>
            <a:custGeom>
              <a:avLst/>
              <a:gdLst/>
              <a:ahLst/>
              <a:cxnLst>
                <a:cxn ang="0">
                  <a:pos x="3" y="5"/>
                </a:cxn>
                <a:cxn ang="0">
                  <a:pos x="4" y="2"/>
                </a:cxn>
                <a:cxn ang="0">
                  <a:pos x="3" y="5"/>
                </a:cxn>
              </a:cxnLst>
              <a:rect l="0" t="0" r="r" b="b"/>
              <a:pathLst>
                <a:path w="5" h="6">
                  <a:moveTo>
                    <a:pt x="3" y="5"/>
                  </a:moveTo>
                  <a:cubicBezTo>
                    <a:pt x="0" y="6"/>
                    <a:pt x="3" y="0"/>
                    <a:pt x="4" y="2"/>
                  </a:cubicBezTo>
                  <a:cubicBezTo>
                    <a:pt x="4" y="4"/>
                    <a:pt x="5" y="5"/>
                    <a:pt x="3" y="5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204" name="Freeform 20306">
              <a:extLst>
                <a:ext uri="{FF2B5EF4-FFF2-40B4-BE49-F238E27FC236}">
                  <a16:creationId xmlns:a16="http://schemas.microsoft.com/office/drawing/2014/main" id="{605EC220-2559-46FA-9BB0-095F64D1C8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93710" y="3069654"/>
              <a:ext cx="143117" cy="141209"/>
            </a:xfrm>
            <a:custGeom>
              <a:avLst/>
              <a:gdLst/>
              <a:ahLst/>
              <a:cxnLst>
                <a:cxn ang="0">
                  <a:pos x="27" y="11"/>
                </a:cxn>
                <a:cxn ang="0">
                  <a:pos x="20" y="10"/>
                </a:cxn>
                <a:cxn ang="0">
                  <a:pos x="14" y="11"/>
                </a:cxn>
                <a:cxn ang="0">
                  <a:pos x="14" y="16"/>
                </a:cxn>
                <a:cxn ang="0">
                  <a:pos x="19" y="22"/>
                </a:cxn>
                <a:cxn ang="0">
                  <a:pos x="22" y="26"/>
                </a:cxn>
                <a:cxn ang="0">
                  <a:pos x="26" y="29"/>
                </a:cxn>
                <a:cxn ang="0">
                  <a:pos x="26" y="30"/>
                </a:cxn>
                <a:cxn ang="0">
                  <a:pos x="21" y="26"/>
                </a:cxn>
                <a:cxn ang="0">
                  <a:pos x="11" y="19"/>
                </a:cxn>
                <a:cxn ang="0">
                  <a:pos x="6" y="9"/>
                </a:cxn>
                <a:cxn ang="0">
                  <a:pos x="1" y="8"/>
                </a:cxn>
                <a:cxn ang="0">
                  <a:pos x="6" y="7"/>
                </a:cxn>
                <a:cxn ang="0">
                  <a:pos x="10" y="8"/>
                </a:cxn>
                <a:cxn ang="0">
                  <a:pos x="11" y="3"/>
                </a:cxn>
                <a:cxn ang="0">
                  <a:pos x="15" y="0"/>
                </a:cxn>
                <a:cxn ang="0">
                  <a:pos x="21" y="4"/>
                </a:cxn>
                <a:cxn ang="0">
                  <a:pos x="28" y="5"/>
                </a:cxn>
                <a:cxn ang="0">
                  <a:pos x="31" y="10"/>
                </a:cxn>
                <a:cxn ang="0">
                  <a:pos x="16" y="25"/>
                </a:cxn>
                <a:cxn ang="0">
                  <a:pos x="19" y="25"/>
                </a:cxn>
                <a:cxn ang="0">
                  <a:pos x="18" y="24"/>
                </a:cxn>
                <a:cxn ang="0">
                  <a:pos x="18" y="24"/>
                </a:cxn>
                <a:cxn ang="0">
                  <a:pos x="19" y="27"/>
                </a:cxn>
                <a:cxn ang="0">
                  <a:pos x="18" y="27"/>
                </a:cxn>
                <a:cxn ang="0">
                  <a:pos x="6" y="10"/>
                </a:cxn>
                <a:cxn ang="0">
                  <a:pos x="7" y="12"/>
                </a:cxn>
                <a:cxn ang="0">
                  <a:pos x="5" y="10"/>
                </a:cxn>
                <a:cxn ang="0">
                  <a:pos x="5" y="12"/>
                </a:cxn>
                <a:cxn ang="0">
                  <a:pos x="5" y="10"/>
                </a:cxn>
                <a:cxn ang="0">
                  <a:pos x="7" y="14"/>
                </a:cxn>
                <a:cxn ang="0">
                  <a:pos x="7" y="15"/>
                </a:cxn>
              </a:cxnLst>
              <a:rect l="0" t="0" r="r" b="b"/>
              <a:pathLst>
                <a:path w="32" h="31">
                  <a:moveTo>
                    <a:pt x="29" y="12"/>
                  </a:moveTo>
                  <a:cubicBezTo>
                    <a:pt x="27" y="13"/>
                    <a:pt x="28" y="10"/>
                    <a:pt x="27" y="11"/>
                  </a:cubicBezTo>
                  <a:cubicBezTo>
                    <a:pt x="26" y="11"/>
                    <a:pt x="25" y="10"/>
                    <a:pt x="24" y="11"/>
                  </a:cubicBezTo>
                  <a:cubicBezTo>
                    <a:pt x="22" y="12"/>
                    <a:pt x="21" y="10"/>
                    <a:pt x="20" y="10"/>
                  </a:cubicBezTo>
                  <a:cubicBezTo>
                    <a:pt x="19" y="11"/>
                    <a:pt x="17" y="9"/>
                    <a:pt x="16" y="10"/>
                  </a:cubicBezTo>
                  <a:cubicBezTo>
                    <a:pt x="15" y="11"/>
                    <a:pt x="15" y="12"/>
                    <a:pt x="14" y="11"/>
                  </a:cubicBezTo>
                  <a:cubicBezTo>
                    <a:pt x="12" y="8"/>
                    <a:pt x="11" y="13"/>
                    <a:pt x="13" y="13"/>
                  </a:cubicBezTo>
                  <a:cubicBezTo>
                    <a:pt x="14" y="14"/>
                    <a:pt x="14" y="15"/>
                    <a:pt x="14" y="16"/>
                  </a:cubicBezTo>
                  <a:cubicBezTo>
                    <a:pt x="15" y="16"/>
                    <a:pt x="13" y="17"/>
                    <a:pt x="14" y="17"/>
                  </a:cubicBezTo>
                  <a:cubicBezTo>
                    <a:pt x="15" y="17"/>
                    <a:pt x="18" y="22"/>
                    <a:pt x="19" y="22"/>
                  </a:cubicBezTo>
                  <a:cubicBezTo>
                    <a:pt x="20" y="23"/>
                    <a:pt x="19" y="24"/>
                    <a:pt x="21" y="24"/>
                  </a:cubicBezTo>
                  <a:cubicBezTo>
                    <a:pt x="22" y="25"/>
                    <a:pt x="22" y="26"/>
                    <a:pt x="22" y="26"/>
                  </a:cubicBezTo>
                  <a:cubicBezTo>
                    <a:pt x="22" y="27"/>
                    <a:pt x="23" y="26"/>
                    <a:pt x="23" y="27"/>
                  </a:cubicBezTo>
                  <a:cubicBezTo>
                    <a:pt x="24" y="28"/>
                    <a:pt x="25" y="29"/>
                    <a:pt x="26" y="29"/>
                  </a:cubicBezTo>
                  <a:cubicBezTo>
                    <a:pt x="26" y="30"/>
                    <a:pt x="29" y="30"/>
                    <a:pt x="28" y="31"/>
                  </a:cubicBezTo>
                  <a:cubicBezTo>
                    <a:pt x="27" y="30"/>
                    <a:pt x="27" y="30"/>
                    <a:pt x="26" y="30"/>
                  </a:cubicBezTo>
                  <a:cubicBezTo>
                    <a:pt x="25" y="31"/>
                    <a:pt x="26" y="29"/>
                    <a:pt x="22" y="28"/>
                  </a:cubicBezTo>
                  <a:cubicBezTo>
                    <a:pt x="18" y="26"/>
                    <a:pt x="18" y="25"/>
                    <a:pt x="21" y="26"/>
                  </a:cubicBezTo>
                  <a:cubicBezTo>
                    <a:pt x="19" y="24"/>
                    <a:pt x="17" y="22"/>
                    <a:pt x="15" y="22"/>
                  </a:cubicBezTo>
                  <a:cubicBezTo>
                    <a:pt x="12" y="23"/>
                    <a:pt x="15" y="22"/>
                    <a:pt x="11" y="19"/>
                  </a:cubicBezTo>
                  <a:cubicBezTo>
                    <a:pt x="7" y="16"/>
                    <a:pt x="11" y="18"/>
                    <a:pt x="9" y="15"/>
                  </a:cubicBezTo>
                  <a:cubicBezTo>
                    <a:pt x="6" y="13"/>
                    <a:pt x="9" y="12"/>
                    <a:pt x="6" y="9"/>
                  </a:cubicBezTo>
                  <a:cubicBezTo>
                    <a:pt x="4" y="8"/>
                    <a:pt x="4" y="11"/>
                    <a:pt x="3" y="13"/>
                  </a:cubicBezTo>
                  <a:cubicBezTo>
                    <a:pt x="3" y="15"/>
                    <a:pt x="0" y="9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7" y="8"/>
                    <a:pt x="5" y="6"/>
                    <a:pt x="6" y="7"/>
                  </a:cubicBezTo>
                  <a:cubicBezTo>
                    <a:pt x="8" y="9"/>
                    <a:pt x="7" y="7"/>
                    <a:pt x="8" y="8"/>
                  </a:cubicBezTo>
                  <a:cubicBezTo>
                    <a:pt x="9" y="8"/>
                    <a:pt x="10" y="9"/>
                    <a:pt x="10" y="8"/>
                  </a:cubicBezTo>
                  <a:cubicBezTo>
                    <a:pt x="10" y="6"/>
                    <a:pt x="12" y="6"/>
                    <a:pt x="12" y="5"/>
                  </a:cubicBezTo>
                  <a:cubicBezTo>
                    <a:pt x="12" y="4"/>
                    <a:pt x="11" y="3"/>
                    <a:pt x="11" y="3"/>
                  </a:cubicBezTo>
                  <a:cubicBezTo>
                    <a:pt x="12" y="2"/>
                    <a:pt x="14" y="2"/>
                    <a:pt x="15" y="1"/>
                  </a:cubicBezTo>
                  <a:cubicBezTo>
                    <a:pt x="15" y="1"/>
                    <a:pt x="14" y="0"/>
                    <a:pt x="15" y="0"/>
                  </a:cubicBezTo>
                  <a:cubicBezTo>
                    <a:pt x="15" y="0"/>
                    <a:pt x="16" y="0"/>
                    <a:pt x="16" y="0"/>
                  </a:cubicBezTo>
                  <a:cubicBezTo>
                    <a:pt x="21" y="3"/>
                    <a:pt x="20" y="4"/>
                    <a:pt x="21" y="4"/>
                  </a:cubicBezTo>
                  <a:cubicBezTo>
                    <a:pt x="22" y="4"/>
                    <a:pt x="24" y="6"/>
                    <a:pt x="26" y="6"/>
                  </a:cubicBezTo>
                  <a:cubicBezTo>
                    <a:pt x="27" y="6"/>
                    <a:pt x="27" y="4"/>
                    <a:pt x="28" y="5"/>
                  </a:cubicBezTo>
                  <a:cubicBezTo>
                    <a:pt x="29" y="6"/>
                    <a:pt x="29" y="8"/>
                    <a:pt x="29" y="9"/>
                  </a:cubicBezTo>
                  <a:cubicBezTo>
                    <a:pt x="31" y="10"/>
                    <a:pt x="32" y="9"/>
                    <a:pt x="31" y="10"/>
                  </a:cubicBezTo>
                  <a:cubicBezTo>
                    <a:pt x="31" y="11"/>
                    <a:pt x="30" y="10"/>
                    <a:pt x="29" y="12"/>
                  </a:cubicBezTo>
                  <a:close/>
                  <a:moveTo>
                    <a:pt x="16" y="25"/>
                  </a:moveTo>
                  <a:cubicBezTo>
                    <a:pt x="15" y="25"/>
                    <a:pt x="15" y="25"/>
                    <a:pt x="17" y="25"/>
                  </a:cubicBezTo>
                  <a:cubicBezTo>
                    <a:pt x="18" y="25"/>
                    <a:pt x="20" y="25"/>
                    <a:pt x="19" y="25"/>
                  </a:cubicBezTo>
                  <a:cubicBezTo>
                    <a:pt x="18" y="25"/>
                    <a:pt x="17" y="24"/>
                    <a:pt x="16" y="25"/>
                  </a:cubicBezTo>
                  <a:close/>
                  <a:moveTo>
                    <a:pt x="18" y="24"/>
                  </a:moveTo>
                  <a:cubicBezTo>
                    <a:pt x="19" y="24"/>
                    <a:pt x="15" y="23"/>
                    <a:pt x="16" y="24"/>
                  </a:cubicBezTo>
                  <a:cubicBezTo>
                    <a:pt x="16" y="24"/>
                    <a:pt x="17" y="24"/>
                    <a:pt x="18" y="24"/>
                  </a:cubicBezTo>
                  <a:close/>
                  <a:moveTo>
                    <a:pt x="18" y="27"/>
                  </a:move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6" y="26"/>
                    <a:pt x="17" y="27"/>
                  </a:cubicBezTo>
                  <a:cubicBezTo>
                    <a:pt x="17" y="27"/>
                    <a:pt x="17" y="27"/>
                    <a:pt x="18" y="27"/>
                  </a:cubicBezTo>
                  <a:close/>
                  <a:moveTo>
                    <a:pt x="7" y="11"/>
                  </a:moveTo>
                  <a:cubicBezTo>
                    <a:pt x="6" y="10"/>
                    <a:pt x="6" y="10"/>
                    <a:pt x="6" y="10"/>
                  </a:cubicBezTo>
                  <a:cubicBezTo>
                    <a:pt x="5" y="10"/>
                    <a:pt x="6" y="10"/>
                    <a:pt x="5" y="11"/>
                  </a:cubicBezTo>
                  <a:cubicBezTo>
                    <a:pt x="5" y="11"/>
                    <a:pt x="6" y="12"/>
                    <a:pt x="7" y="12"/>
                  </a:cubicBezTo>
                  <a:cubicBezTo>
                    <a:pt x="7" y="12"/>
                    <a:pt x="7" y="11"/>
                    <a:pt x="7" y="11"/>
                  </a:cubicBezTo>
                  <a:close/>
                  <a:moveTo>
                    <a:pt x="5" y="10"/>
                  </a:moveTo>
                  <a:cubicBezTo>
                    <a:pt x="5" y="10"/>
                    <a:pt x="4" y="10"/>
                    <a:pt x="5" y="11"/>
                  </a:cubicBezTo>
                  <a:cubicBezTo>
                    <a:pt x="5" y="13"/>
                    <a:pt x="5" y="12"/>
                    <a:pt x="5" y="12"/>
                  </a:cubicBezTo>
                  <a:cubicBezTo>
                    <a:pt x="4" y="12"/>
                    <a:pt x="5" y="13"/>
                    <a:pt x="6" y="14"/>
                  </a:cubicBezTo>
                  <a:cubicBezTo>
                    <a:pt x="6" y="15"/>
                    <a:pt x="5" y="11"/>
                    <a:pt x="5" y="10"/>
                  </a:cubicBezTo>
                  <a:close/>
                  <a:moveTo>
                    <a:pt x="7" y="15"/>
                  </a:moveTo>
                  <a:cubicBezTo>
                    <a:pt x="7" y="14"/>
                    <a:pt x="6" y="13"/>
                    <a:pt x="7" y="14"/>
                  </a:cubicBezTo>
                  <a:cubicBezTo>
                    <a:pt x="7" y="15"/>
                    <a:pt x="7" y="15"/>
                    <a:pt x="9" y="16"/>
                  </a:cubicBezTo>
                  <a:cubicBezTo>
                    <a:pt x="9" y="17"/>
                    <a:pt x="8" y="15"/>
                    <a:pt x="7" y="15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205" name="Freeform 20307">
              <a:extLst>
                <a:ext uri="{FF2B5EF4-FFF2-40B4-BE49-F238E27FC236}">
                  <a16:creationId xmlns:a16="http://schemas.microsoft.com/office/drawing/2014/main" id="{9BA8F293-38C3-4A90-B088-B99AA008EA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19278" y="2125082"/>
              <a:ext cx="2423449" cy="1831899"/>
            </a:xfrm>
            <a:custGeom>
              <a:avLst/>
              <a:gdLst/>
              <a:ahLst/>
              <a:cxnLst>
                <a:cxn ang="0">
                  <a:pos x="502" y="249"/>
                </a:cxn>
                <a:cxn ang="0">
                  <a:pos x="76" y="128"/>
                </a:cxn>
                <a:cxn ang="0">
                  <a:pos x="71" y="123"/>
                </a:cxn>
                <a:cxn ang="0">
                  <a:pos x="81" y="119"/>
                </a:cxn>
                <a:cxn ang="0">
                  <a:pos x="114" y="100"/>
                </a:cxn>
                <a:cxn ang="0">
                  <a:pos x="177" y="127"/>
                </a:cxn>
                <a:cxn ang="0">
                  <a:pos x="174" y="133"/>
                </a:cxn>
                <a:cxn ang="0">
                  <a:pos x="167" y="118"/>
                </a:cxn>
                <a:cxn ang="0">
                  <a:pos x="179" y="128"/>
                </a:cxn>
                <a:cxn ang="0">
                  <a:pos x="179" y="129"/>
                </a:cxn>
                <a:cxn ang="0">
                  <a:pos x="197" y="146"/>
                </a:cxn>
                <a:cxn ang="0">
                  <a:pos x="182" y="136"/>
                </a:cxn>
                <a:cxn ang="0">
                  <a:pos x="187" y="140"/>
                </a:cxn>
                <a:cxn ang="0">
                  <a:pos x="186" y="143"/>
                </a:cxn>
                <a:cxn ang="0">
                  <a:pos x="181" y="134"/>
                </a:cxn>
                <a:cxn ang="0">
                  <a:pos x="143" y="100"/>
                </a:cxn>
                <a:cxn ang="0">
                  <a:pos x="168" y="106"/>
                </a:cxn>
                <a:cxn ang="0">
                  <a:pos x="196" y="133"/>
                </a:cxn>
                <a:cxn ang="0">
                  <a:pos x="191" y="135"/>
                </a:cxn>
                <a:cxn ang="0">
                  <a:pos x="163" y="116"/>
                </a:cxn>
                <a:cxn ang="0">
                  <a:pos x="105" y="100"/>
                </a:cxn>
                <a:cxn ang="0">
                  <a:pos x="79" y="112"/>
                </a:cxn>
                <a:cxn ang="0">
                  <a:pos x="29" y="144"/>
                </a:cxn>
                <a:cxn ang="0">
                  <a:pos x="39" y="112"/>
                </a:cxn>
                <a:cxn ang="0">
                  <a:pos x="34" y="73"/>
                </a:cxn>
                <a:cxn ang="0">
                  <a:pos x="27" y="50"/>
                </a:cxn>
                <a:cxn ang="0">
                  <a:pos x="42" y="9"/>
                </a:cxn>
                <a:cxn ang="0">
                  <a:pos x="143" y="18"/>
                </a:cxn>
                <a:cxn ang="0">
                  <a:pos x="512" y="210"/>
                </a:cxn>
                <a:cxn ang="0">
                  <a:pos x="525" y="216"/>
                </a:cxn>
                <a:cxn ang="0">
                  <a:pos x="511" y="229"/>
                </a:cxn>
                <a:cxn ang="0">
                  <a:pos x="508" y="245"/>
                </a:cxn>
                <a:cxn ang="0">
                  <a:pos x="485" y="257"/>
                </a:cxn>
                <a:cxn ang="0">
                  <a:pos x="480" y="265"/>
                </a:cxn>
                <a:cxn ang="0">
                  <a:pos x="479" y="279"/>
                </a:cxn>
                <a:cxn ang="0">
                  <a:pos x="478" y="289"/>
                </a:cxn>
                <a:cxn ang="0">
                  <a:pos x="457" y="310"/>
                </a:cxn>
                <a:cxn ang="0">
                  <a:pos x="451" y="351"/>
                </a:cxn>
                <a:cxn ang="0">
                  <a:pos x="432" y="327"/>
                </a:cxn>
                <a:cxn ang="0">
                  <a:pos x="409" y="325"/>
                </a:cxn>
                <a:cxn ang="0">
                  <a:pos x="402" y="330"/>
                </a:cxn>
                <a:cxn ang="0">
                  <a:pos x="374" y="335"/>
                </a:cxn>
                <a:cxn ang="0">
                  <a:pos x="337" y="332"/>
                </a:cxn>
                <a:cxn ang="0">
                  <a:pos x="264" y="302"/>
                </a:cxn>
                <a:cxn ang="0">
                  <a:pos x="229" y="234"/>
                </a:cxn>
                <a:cxn ang="0">
                  <a:pos x="381" y="191"/>
                </a:cxn>
                <a:cxn ang="0">
                  <a:pos x="401" y="203"/>
                </a:cxn>
                <a:cxn ang="0">
                  <a:pos x="427" y="209"/>
                </a:cxn>
                <a:cxn ang="0">
                  <a:pos x="424" y="214"/>
                </a:cxn>
                <a:cxn ang="0">
                  <a:pos x="426" y="242"/>
                </a:cxn>
                <a:cxn ang="0">
                  <a:pos x="440" y="217"/>
                </a:cxn>
                <a:cxn ang="0">
                  <a:pos x="445" y="238"/>
                </a:cxn>
                <a:cxn ang="0">
                  <a:pos x="464" y="234"/>
                </a:cxn>
                <a:cxn ang="0">
                  <a:pos x="527" y="404"/>
                </a:cxn>
                <a:cxn ang="0">
                  <a:pos x="64" y="394"/>
                </a:cxn>
                <a:cxn ang="0">
                  <a:pos x="70" y="395"/>
                </a:cxn>
                <a:cxn ang="0">
                  <a:pos x="62" y="386"/>
                </a:cxn>
                <a:cxn ang="0">
                  <a:pos x="54" y="383"/>
                </a:cxn>
                <a:cxn ang="0">
                  <a:pos x="60" y="387"/>
                </a:cxn>
                <a:cxn ang="0">
                  <a:pos x="58" y="385"/>
                </a:cxn>
              </a:cxnLst>
              <a:rect l="0" t="0" r="r" b="b"/>
              <a:pathLst>
                <a:path w="537" h="405">
                  <a:moveTo>
                    <a:pt x="492" y="252"/>
                  </a:moveTo>
                  <a:cubicBezTo>
                    <a:pt x="491" y="252"/>
                    <a:pt x="491" y="252"/>
                    <a:pt x="492" y="251"/>
                  </a:cubicBezTo>
                  <a:cubicBezTo>
                    <a:pt x="494" y="250"/>
                    <a:pt x="493" y="250"/>
                    <a:pt x="494" y="250"/>
                  </a:cubicBezTo>
                  <a:cubicBezTo>
                    <a:pt x="495" y="250"/>
                    <a:pt x="495" y="250"/>
                    <a:pt x="496" y="250"/>
                  </a:cubicBezTo>
                  <a:cubicBezTo>
                    <a:pt x="497" y="249"/>
                    <a:pt x="498" y="250"/>
                    <a:pt x="499" y="249"/>
                  </a:cubicBezTo>
                  <a:cubicBezTo>
                    <a:pt x="501" y="248"/>
                    <a:pt x="502" y="248"/>
                    <a:pt x="500" y="249"/>
                  </a:cubicBezTo>
                  <a:cubicBezTo>
                    <a:pt x="499" y="250"/>
                    <a:pt x="499" y="250"/>
                    <a:pt x="500" y="250"/>
                  </a:cubicBezTo>
                  <a:cubicBezTo>
                    <a:pt x="501" y="249"/>
                    <a:pt x="501" y="250"/>
                    <a:pt x="502" y="249"/>
                  </a:cubicBezTo>
                  <a:cubicBezTo>
                    <a:pt x="503" y="249"/>
                    <a:pt x="503" y="249"/>
                    <a:pt x="502" y="249"/>
                  </a:cubicBezTo>
                  <a:cubicBezTo>
                    <a:pt x="501" y="250"/>
                    <a:pt x="499" y="251"/>
                    <a:pt x="498" y="251"/>
                  </a:cubicBezTo>
                  <a:cubicBezTo>
                    <a:pt x="497" y="251"/>
                    <a:pt x="497" y="252"/>
                    <a:pt x="496" y="252"/>
                  </a:cubicBezTo>
                  <a:cubicBezTo>
                    <a:pt x="495" y="252"/>
                    <a:pt x="494" y="252"/>
                    <a:pt x="494" y="252"/>
                  </a:cubicBezTo>
                  <a:cubicBezTo>
                    <a:pt x="494" y="253"/>
                    <a:pt x="492" y="253"/>
                    <a:pt x="492" y="253"/>
                  </a:cubicBezTo>
                  <a:cubicBezTo>
                    <a:pt x="493" y="252"/>
                    <a:pt x="493" y="252"/>
                    <a:pt x="492" y="252"/>
                  </a:cubicBezTo>
                  <a:close/>
                  <a:moveTo>
                    <a:pt x="73" y="128"/>
                  </a:moveTo>
                  <a:cubicBezTo>
                    <a:pt x="73" y="128"/>
                    <a:pt x="76" y="127"/>
                    <a:pt x="74" y="129"/>
                  </a:cubicBezTo>
                  <a:cubicBezTo>
                    <a:pt x="73" y="130"/>
                    <a:pt x="74" y="130"/>
                    <a:pt x="75" y="129"/>
                  </a:cubicBezTo>
                  <a:cubicBezTo>
                    <a:pt x="76" y="128"/>
                    <a:pt x="76" y="129"/>
                    <a:pt x="76" y="128"/>
                  </a:cubicBezTo>
                  <a:cubicBezTo>
                    <a:pt x="76" y="127"/>
                    <a:pt x="77" y="126"/>
                    <a:pt x="79" y="126"/>
                  </a:cubicBezTo>
                  <a:cubicBezTo>
                    <a:pt x="81" y="126"/>
                    <a:pt x="81" y="126"/>
                    <a:pt x="82" y="125"/>
                  </a:cubicBezTo>
                  <a:cubicBezTo>
                    <a:pt x="83" y="124"/>
                    <a:pt x="84" y="123"/>
                    <a:pt x="83" y="122"/>
                  </a:cubicBezTo>
                  <a:cubicBezTo>
                    <a:pt x="82" y="122"/>
                    <a:pt x="83" y="122"/>
                    <a:pt x="82" y="121"/>
                  </a:cubicBezTo>
                  <a:cubicBezTo>
                    <a:pt x="82" y="120"/>
                    <a:pt x="81" y="121"/>
                    <a:pt x="80" y="120"/>
                  </a:cubicBezTo>
                  <a:cubicBezTo>
                    <a:pt x="79" y="120"/>
                    <a:pt x="78" y="119"/>
                    <a:pt x="78" y="120"/>
                  </a:cubicBezTo>
                  <a:cubicBezTo>
                    <a:pt x="79" y="121"/>
                    <a:pt x="77" y="122"/>
                    <a:pt x="76" y="121"/>
                  </a:cubicBezTo>
                  <a:cubicBezTo>
                    <a:pt x="75" y="120"/>
                    <a:pt x="75" y="121"/>
                    <a:pt x="75" y="122"/>
                  </a:cubicBezTo>
                  <a:cubicBezTo>
                    <a:pt x="75" y="124"/>
                    <a:pt x="74" y="122"/>
                    <a:pt x="71" y="123"/>
                  </a:cubicBezTo>
                  <a:cubicBezTo>
                    <a:pt x="69" y="125"/>
                    <a:pt x="71" y="126"/>
                    <a:pt x="71" y="128"/>
                  </a:cubicBezTo>
                  <a:cubicBezTo>
                    <a:pt x="72" y="129"/>
                    <a:pt x="73" y="129"/>
                    <a:pt x="73" y="128"/>
                  </a:cubicBezTo>
                  <a:close/>
                  <a:moveTo>
                    <a:pt x="79" y="119"/>
                  </a:moveTo>
                  <a:cubicBezTo>
                    <a:pt x="78" y="119"/>
                    <a:pt x="78" y="118"/>
                    <a:pt x="79" y="117"/>
                  </a:cubicBezTo>
                  <a:cubicBezTo>
                    <a:pt x="80" y="117"/>
                    <a:pt x="81" y="118"/>
                    <a:pt x="80" y="117"/>
                  </a:cubicBezTo>
                  <a:cubicBezTo>
                    <a:pt x="80" y="115"/>
                    <a:pt x="82" y="116"/>
                    <a:pt x="82" y="116"/>
                  </a:cubicBezTo>
                  <a:cubicBezTo>
                    <a:pt x="83" y="117"/>
                    <a:pt x="83" y="115"/>
                    <a:pt x="84" y="116"/>
                  </a:cubicBezTo>
                  <a:cubicBezTo>
                    <a:pt x="85" y="118"/>
                    <a:pt x="84" y="118"/>
                    <a:pt x="83" y="118"/>
                  </a:cubicBezTo>
                  <a:cubicBezTo>
                    <a:pt x="82" y="118"/>
                    <a:pt x="82" y="118"/>
                    <a:pt x="81" y="119"/>
                  </a:cubicBezTo>
                  <a:cubicBezTo>
                    <a:pt x="80" y="120"/>
                    <a:pt x="80" y="120"/>
                    <a:pt x="79" y="119"/>
                  </a:cubicBezTo>
                  <a:close/>
                  <a:moveTo>
                    <a:pt x="106" y="105"/>
                  </a:moveTo>
                  <a:cubicBezTo>
                    <a:pt x="107" y="103"/>
                    <a:pt x="109" y="102"/>
                    <a:pt x="109" y="101"/>
                  </a:cubicBezTo>
                  <a:cubicBezTo>
                    <a:pt x="110" y="100"/>
                    <a:pt x="111" y="100"/>
                    <a:pt x="110" y="102"/>
                  </a:cubicBezTo>
                  <a:cubicBezTo>
                    <a:pt x="108" y="104"/>
                    <a:pt x="109" y="104"/>
                    <a:pt x="108" y="105"/>
                  </a:cubicBezTo>
                  <a:cubicBezTo>
                    <a:pt x="107" y="105"/>
                    <a:pt x="105" y="105"/>
                    <a:pt x="106" y="105"/>
                  </a:cubicBezTo>
                  <a:close/>
                  <a:moveTo>
                    <a:pt x="112" y="101"/>
                  </a:moveTo>
                  <a:cubicBezTo>
                    <a:pt x="112" y="100"/>
                    <a:pt x="112" y="99"/>
                    <a:pt x="114" y="99"/>
                  </a:cubicBezTo>
                  <a:cubicBezTo>
                    <a:pt x="115" y="100"/>
                    <a:pt x="115" y="100"/>
                    <a:pt x="114" y="100"/>
                  </a:cubicBezTo>
                  <a:cubicBezTo>
                    <a:pt x="113" y="101"/>
                    <a:pt x="112" y="102"/>
                    <a:pt x="112" y="101"/>
                  </a:cubicBezTo>
                  <a:close/>
                  <a:moveTo>
                    <a:pt x="175" y="127"/>
                  </a:moveTo>
                  <a:cubicBezTo>
                    <a:pt x="175" y="124"/>
                    <a:pt x="177" y="126"/>
                    <a:pt x="176" y="124"/>
                  </a:cubicBezTo>
                  <a:cubicBezTo>
                    <a:pt x="175" y="122"/>
                    <a:pt x="175" y="121"/>
                    <a:pt x="174" y="119"/>
                  </a:cubicBezTo>
                  <a:cubicBezTo>
                    <a:pt x="174" y="117"/>
                    <a:pt x="173" y="116"/>
                    <a:pt x="175" y="117"/>
                  </a:cubicBezTo>
                  <a:cubicBezTo>
                    <a:pt x="176" y="119"/>
                    <a:pt x="177" y="117"/>
                    <a:pt x="178" y="119"/>
                  </a:cubicBezTo>
                  <a:cubicBezTo>
                    <a:pt x="179" y="120"/>
                    <a:pt x="180" y="123"/>
                    <a:pt x="179" y="123"/>
                  </a:cubicBezTo>
                  <a:cubicBezTo>
                    <a:pt x="178" y="123"/>
                    <a:pt x="180" y="125"/>
                    <a:pt x="179" y="125"/>
                  </a:cubicBezTo>
                  <a:cubicBezTo>
                    <a:pt x="177" y="125"/>
                    <a:pt x="179" y="126"/>
                    <a:pt x="177" y="127"/>
                  </a:cubicBezTo>
                  <a:cubicBezTo>
                    <a:pt x="176" y="127"/>
                    <a:pt x="175" y="128"/>
                    <a:pt x="175" y="127"/>
                  </a:cubicBezTo>
                  <a:close/>
                  <a:moveTo>
                    <a:pt x="173" y="132"/>
                  </a:moveTo>
                  <a:cubicBezTo>
                    <a:pt x="173" y="130"/>
                    <a:pt x="172" y="132"/>
                    <a:pt x="173" y="130"/>
                  </a:cubicBezTo>
                  <a:cubicBezTo>
                    <a:pt x="173" y="129"/>
                    <a:pt x="171" y="130"/>
                    <a:pt x="171" y="128"/>
                  </a:cubicBezTo>
                  <a:cubicBezTo>
                    <a:pt x="172" y="127"/>
                    <a:pt x="171" y="126"/>
                    <a:pt x="170" y="126"/>
                  </a:cubicBezTo>
                  <a:cubicBezTo>
                    <a:pt x="170" y="125"/>
                    <a:pt x="170" y="122"/>
                    <a:pt x="172" y="124"/>
                  </a:cubicBezTo>
                  <a:cubicBezTo>
                    <a:pt x="174" y="125"/>
                    <a:pt x="174" y="126"/>
                    <a:pt x="175" y="129"/>
                  </a:cubicBezTo>
                  <a:cubicBezTo>
                    <a:pt x="176" y="132"/>
                    <a:pt x="175" y="131"/>
                    <a:pt x="175" y="132"/>
                  </a:cubicBezTo>
                  <a:cubicBezTo>
                    <a:pt x="175" y="134"/>
                    <a:pt x="176" y="136"/>
                    <a:pt x="174" y="133"/>
                  </a:cubicBezTo>
                  <a:cubicBezTo>
                    <a:pt x="174" y="133"/>
                    <a:pt x="173" y="133"/>
                    <a:pt x="173" y="132"/>
                  </a:cubicBezTo>
                  <a:close/>
                  <a:moveTo>
                    <a:pt x="169" y="125"/>
                  </a:moveTo>
                  <a:cubicBezTo>
                    <a:pt x="169" y="124"/>
                    <a:pt x="170" y="127"/>
                    <a:pt x="170" y="128"/>
                  </a:cubicBezTo>
                  <a:cubicBezTo>
                    <a:pt x="169" y="128"/>
                    <a:pt x="169" y="127"/>
                    <a:pt x="169" y="127"/>
                  </a:cubicBezTo>
                  <a:cubicBezTo>
                    <a:pt x="169" y="126"/>
                    <a:pt x="169" y="125"/>
                    <a:pt x="169" y="125"/>
                  </a:cubicBezTo>
                  <a:close/>
                  <a:moveTo>
                    <a:pt x="168" y="124"/>
                  </a:moveTo>
                  <a:cubicBezTo>
                    <a:pt x="166" y="122"/>
                    <a:pt x="168" y="122"/>
                    <a:pt x="167" y="121"/>
                  </a:cubicBezTo>
                  <a:cubicBezTo>
                    <a:pt x="165" y="120"/>
                    <a:pt x="165" y="120"/>
                    <a:pt x="166" y="119"/>
                  </a:cubicBezTo>
                  <a:cubicBezTo>
                    <a:pt x="166" y="118"/>
                    <a:pt x="166" y="117"/>
                    <a:pt x="167" y="118"/>
                  </a:cubicBezTo>
                  <a:cubicBezTo>
                    <a:pt x="168" y="118"/>
                    <a:pt x="169" y="117"/>
                    <a:pt x="170" y="117"/>
                  </a:cubicBezTo>
                  <a:cubicBezTo>
                    <a:pt x="171" y="118"/>
                    <a:pt x="174" y="119"/>
                    <a:pt x="174" y="120"/>
                  </a:cubicBezTo>
                  <a:cubicBezTo>
                    <a:pt x="173" y="121"/>
                    <a:pt x="174" y="121"/>
                    <a:pt x="174" y="122"/>
                  </a:cubicBezTo>
                  <a:cubicBezTo>
                    <a:pt x="175" y="124"/>
                    <a:pt x="174" y="124"/>
                    <a:pt x="172" y="123"/>
                  </a:cubicBezTo>
                  <a:cubicBezTo>
                    <a:pt x="170" y="121"/>
                    <a:pt x="169" y="121"/>
                    <a:pt x="170" y="122"/>
                  </a:cubicBezTo>
                  <a:cubicBezTo>
                    <a:pt x="171" y="123"/>
                    <a:pt x="169" y="124"/>
                    <a:pt x="168" y="124"/>
                  </a:cubicBezTo>
                  <a:close/>
                  <a:moveTo>
                    <a:pt x="183" y="132"/>
                  </a:moveTo>
                  <a:cubicBezTo>
                    <a:pt x="181" y="132"/>
                    <a:pt x="180" y="133"/>
                    <a:pt x="181" y="130"/>
                  </a:cubicBezTo>
                  <a:cubicBezTo>
                    <a:pt x="181" y="128"/>
                    <a:pt x="179" y="130"/>
                    <a:pt x="179" y="128"/>
                  </a:cubicBezTo>
                  <a:cubicBezTo>
                    <a:pt x="179" y="127"/>
                    <a:pt x="180" y="127"/>
                    <a:pt x="181" y="127"/>
                  </a:cubicBezTo>
                  <a:cubicBezTo>
                    <a:pt x="183" y="128"/>
                    <a:pt x="183" y="127"/>
                    <a:pt x="184" y="128"/>
                  </a:cubicBezTo>
                  <a:cubicBezTo>
                    <a:pt x="184" y="129"/>
                    <a:pt x="184" y="130"/>
                    <a:pt x="183" y="131"/>
                  </a:cubicBezTo>
                  <a:cubicBezTo>
                    <a:pt x="183" y="131"/>
                    <a:pt x="184" y="133"/>
                    <a:pt x="183" y="132"/>
                  </a:cubicBezTo>
                  <a:close/>
                  <a:moveTo>
                    <a:pt x="177" y="135"/>
                  </a:moveTo>
                  <a:cubicBezTo>
                    <a:pt x="177" y="133"/>
                    <a:pt x="177" y="132"/>
                    <a:pt x="178" y="133"/>
                  </a:cubicBezTo>
                  <a:cubicBezTo>
                    <a:pt x="179" y="133"/>
                    <a:pt x="178" y="132"/>
                    <a:pt x="177" y="131"/>
                  </a:cubicBezTo>
                  <a:cubicBezTo>
                    <a:pt x="176" y="129"/>
                    <a:pt x="176" y="129"/>
                    <a:pt x="177" y="128"/>
                  </a:cubicBezTo>
                  <a:cubicBezTo>
                    <a:pt x="178" y="128"/>
                    <a:pt x="178" y="128"/>
                    <a:pt x="179" y="129"/>
                  </a:cubicBezTo>
                  <a:cubicBezTo>
                    <a:pt x="179" y="130"/>
                    <a:pt x="180" y="129"/>
                    <a:pt x="180" y="131"/>
                  </a:cubicBezTo>
                  <a:cubicBezTo>
                    <a:pt x="179" y="133"/>
                    <a:pt x="180" y="133"/>
                    <a:pt x="179" y="134"/>
                  </a:cubicBezTo>
                  <a:cubicBezTo>
                    <a:pt x="179" y="135"/>
                    <a:pt x="179" y="136"/>
                    <a:pt x="178" y="134"/>
                  </a:cubicBezTo>
                  <a:cubicBezTo>
                    <a:pt x="178" y="133"/>
                    <a:pt x="178" y="137"/>
                    <a:pt x="177" y="135"/>
                  </a:cubicBezTo>
                  <a:close/>
                  <a:moveTo>
                    <a:pt x="197" y="146"/>
                  </a:moveTo>
                  <a:cubicBezTo>
                    <a:pt x="196" y="146"/>
                    <a:pt x="197" y="145"/>
                    <a:pt x="198" y="145"/>
                  </a:cubicBezTo>
                  <a:cubicBezTo>
                    <a:pt x="198" y="144"/>
                    <a:pt x="199" y="144"/>
                    <a:pt x="199" y="144"/>
                  </a:cubicBezTo>
                  <a:cubicBezTo>
                    <a:pt x="198" y="145"/>
                    <a:pt x="198" y="145"/>
                    <a:pt x="197" y="146"/>
                  </a:cubicBezTo>
                  <a:cubicBezTo>
                    <a:pt x="197" y="146"/>
                    <a:pt x="197" y="146"/>
                    <a:pt x="197" y="146"/>
                  </a:cubicBezTo>
                  <a:close/>
                  <a:moveTo>
                    <a:pt x="192" y="145"/>
                  </a:moveTo>
                  <a:cubicBezTo>
                    <a:pt x="192" y="144"/>
                    <a:pt x="192" y="144"/>
                    <a:pt x="192" y="144"/>
                  </a:cubicBezTo>
                  <a:cubicBezTo>
                    <a:pt x="193" y="144"/>
                    <a:pt x="193" y="144"/>
                    <a:pt x="193" y="144"/>
                  </a:cubicBezTo>
                  <a:cubicBezTo>
                    <a:pt x="193" y="145"/>
                    <a:pt x="193" y="145"/>
                    <a:pt x="192" y="145"/>
                  </a:cubicBezTo>
                  <a:close/>
                  <a:moveTo>
                    <a:pt x="181" y="136"/>
                  </a:moveTo>
                  <a:cubicBezTo>
                    <a:pt x="179" y="137"/>
                    <a:pt x="180" y="136"/>
                    <a:pt x="180" y="136"/>
                  </a:cubicBezTo>
                  <a:cubicBezTo>
                    <a:pt x="180" y="135"/>
                    <a:pt x="181" y="135"/>
                    <a:pt x="181" y="135"/>
                  </a:cubicBezTo>
                  <a:cubicBezTo>
                    <a:pt x="180" y="135"/>
                    <a:pt x="181" y="134"/>
                    <a:pt x="182" y="135"/>
                  </a:cubicBezTo>
                  <a:cubicBezTo>
                    <a:pt x="183" y="135"/>
                    <a:pt x="183" y="136"/>
                    <a:pt x="182" y="136"/>
                  </a:cubicBezTo>
                  <a:cubicBezTo>
                    <a:pt x="181" y="136"/>
                    <a:pt x="181" y="136"/>
                    <a:pt x="181" y="136"/>
                  </a:cubicBezTo>
                  <a:close/>
                  <a:moveTo>
                    <a:pt x="181" y="134"/>
                  </a:moveTo>
                  <a:cubicBezTo>
                    <a:pt x="180" y="134"/>
                    <a:pt x="180" y="134"/>
                    <a:pt x="181" y="133"/>
                  </a:cubicBezTo>
                  <a:cubicBezTo>
                    <a:pt x="181" y="133"/>
                    <a:pt x="180" y="133"/>
                    <a:pt x="182" y="133"/>
                  </a:cubicBezTo>
                  <a:cubicBezTo>
                    <a:pt x="183" y="133"/>
                    <a:pt x="183" y="132"/>
                    <a:pt x="183" y="133"/>
                  </a:cubicBezTo>
                  <a:cubicBezTo>
                    <a:pt x="184" y="134"/>
                    <a:pt x="183" y="135"/>
                    <a:pt x="183" y="135"/>
                  </a:cubicBezTo>
                  <a:cubicBezTo>
                    <a:pt x="184" y="136"/>
                    <a:pt x="185" y="135"/>
                    <a:pt x="186" y="136"/>
                  </a:cubicBezTo>
                  <a:cubicBezTo>
                    <a:pt x="186" y="137"/>
                    <a:pt x="186" y="138"/>
                    <a:pt x="187" y="139"/>
                  </a:cubicBezTo>
                  <a:cubicBezTo>
                    <a:pt x="188" y="140"/>
                    <a:pt x="189" y="141"/>
                    <a:pt x="187" y="140"/>
                  </a:cubicBezTo>
                  <a:cubicBezTo>
                    <a:pt x="186" y="139"/>
                    <a:pt x="185" y="140"/>
                    <a:pt x="186" y="140"/>
                  </a:cubicBezTo>
                  <a:cubicBezTo>
                    <a:pt x="186" y="141"/>
                    <a:pt x="187" y="140"/>
                    <a:pt x="187" y="140"/>
                  </a:cubicBezTo>
                  <a:cubicBezTo>
                    <a:pt x="188" y="141"/>
                    <a:pt x="188" y="140"/>
                    <a:pt x="188" y="141"/>
                  </a:cubicBezTo>
                  <a:cubicBezTo>
                    <a:pt x="189" y="142"/>
                    <a:pt x="190" y="141"/>
                    <a:pt x="189" y="142"/>
                  </a:cubicBezTo>
                  <a:cubicBezTo>
                    <a:pt x="189" y="144"/>
                    <a:pt x="189" y="143"/>
                    <a:pt x="189" y="144"/>
                  </a:cubicBezTo>
                  <a:cubicBezTo>
                    <a:pt x="189" y="145"/>
                    <a:pt x="190" y="145"/>
                    <a:pt x="189" y="146"/>
                  </a:cubicBezTo>
                  <a:cubicBezTo>
                    <a:pt x="189" y="147"/>
                    <a:pt x="187" y="146"/>
                    <a:pt x="187" y="145"/>
                  </a:cubicBezTo>
                  <a:cubicBezTo>
                    <a:pt x="187" y="143"/>
                    <a:pt x="187" y="145"/>
                    <a:pt x="186" y="144"/>
                  </a:cubicBezTo>
                  <a:cubicBezTo>
                    <a:pt x="186" y="144"/>
                    <a:pt x="187" y="144"/>
                    <a:pt x="186" y="143"/>
                  </a:cubicBezTo>
                  <a:cubicBezTo>
                    <a:pt x="185" y="142"/>
                    <a:pt x="185" y="142"/>
                    <a:pt x="184" y="142"/>
                  </a:cubicBezTo>
                  <a:cubicBezTo>
                    <a:pt x="184" y="142"/>
                    <a:pt x="184" y="141"/>
                    <a:pt x="184" y="142"/>
                  </a:cubicBezTo>
                  <a:cubicBezTo>
                    <a:pt x="183" y="142"/>
                    <a:pt x="183" y="142"/>
                    <a:pt x="182" y="141"/>
                  </a:cubicBezTo>
                  <a:cubicBezTo>
                    <a:pt x="182" y="141"/>
                    <a:pt x="184" y="141"/>
                    <a:pt x="184" y="140"/>
                  </a:cubicBezTo>
                  <a:cubicBezTo>
                    <a:pt x="183" y="139"/>
                    <a:pt x="184" y="139"/>
                    <a:pt x="183" y="139"/>
                  </a:cubicBezTo>
                  <a:cubicBezTo>
                    <a:pt x="182" y="139"/>
                    <a:pt x="182" y="139"/>
                    <a:pt x="182" y="138"/>
                  </a:cubicBezTo>
                  <a:cubicBezTo>
                    <a:pt x="182" y="137"/>
                    <a:pt x="183" y="138"/>
                    <a:pt x="183" y="137"/>
                  </a:cubicBezTo>
                  <a:cubicBezTo>
                    <a:pt x="183" y="136"/>
                    <a:pt x="182" y="137"/>
                    <a:pt x="183" y="136"/>
                  </a:cubicBezTo>
                  <a:cubicBezTo>
                    <a:pt x="183" y="134"/>
                    <a:pt x="182" y="134"/>
                    <a:pt x="181" y="134"/>
                  </a:cubicBezTo>
                  <a:close/>
                  <a:moveTo>
                    <a:pt x="183" y="144"/>
                  </a:moveTo>
                  <a:cubicBezTo>
                    <a:pt x="183" y="143"/>
                    <a:pt x="182" y="143"/>
                    <a:pt x="183" y="142"/>
                  </a:cubicBezTo>
                  <a:cubicBezTo>
                    <a:pt x="183" y="142"/>
                    <a:pt x="183" y="142"/>
                    <a:pt x="184" y="143"/>
                  </a:cubicBezTo>
                  <a:cubicBezTo>
                    <a:pt x="184" y="143"/>
                    <a:pt x="183" y="143"/>
                    <a:pt x="184" y="144"/>
                  </a:cubicBezTo>
                  <a:cubicBezTo>
                    <a:pt x="185" y="145"/>
                    <a:pt x="185" y="145"/>
                    <a:pt x="185" y="146"/>
                  </a:cubicBezTo>
                  <a:cubicBezTo>
                    <a:pt x="186" y="147"/>
                    <a:pt x="185" y="147"/>
                    <a:pt x="184" y="146"/>
                  </a:cubicBezTo>
                  <a:cubicBezTo>
                    <a:pt x="183" y="144"/>
                    <a:pt x="183" y="144"/>
                    <a:pt x="183" y="144"/>
                  </a:cubicBezTo>
                  <a:close/>
                  <a:moveTo>
                    <a:pt x="143" y="18"/>
                  </a:moveTo>
                  <a:cubicBezTo>
                    <a:pt x="143" y="100"/>
                    <a:pt x="143" y="100"/>
                    <a:pt x="143" y="100"/>
                  </a:cubicBezTo>
                  <a:cubicBezTo>
                    <a:pt x="147" y="102"/>
                    <a:pt x="145" y="99"/>
                    <a:pt x="146" y="100"/>
                  </a:cubicBezTo>
                  <a:cubicBezTo>
                    <a:pt x="148" y="101"/>
                    <a:pt x="148" y="101"/>
                    <a:pt x="149" y="101"/>
                  </a:cubicBezTo>
                  <a:cubicBezTo>
                    <a:pt x="150" y="100"/>
                    <a:pt x="153" y="99"/>
                    <a:pt x="153" y="101"/>
                  </a:cubicBezTo>
                  <a:cubicBezTo>
                    <a:pt x="152" y="102"/>
                    <a:pt x="151" y="102"/>
                    <a:pt x="153" y="103"/>
                  </a:cubicBezTo>
                  <a:cubicBezTo>
                    <a:pt x="156" y="104"/>
                    <a:pt x="153" y="105"/>
                    <a:pt x="158" y="107"/>
                  </a:cubicBezTo>
                  <a:cubicBezTo>
                    <a:pt x="162" y="110"/>
                    <a:pt x="160" y="111"/>
                    <a:pt x="161" y="111"/>
                  </a:cubicBezTo>
                  <a:cubicBezTo>
                    <a:pt x="162" y="112"/>
                    <a:pt x="162" y="110"/>
                    <a:pt x="165" y="110"/>
                  </a:cubicBezTo>
                  <a:cubicBezTo>
                    <a:pt x="168" y="109"/>
                    <a:pt x="165" y="108"/>
                    <a:pt x="167" y="107"/>
                  </a:cubicBezTo>
                  <a:cubicBezTo>
                    <a:pt x="169" y="107"/>
                    <a:pt x="166" y="106"/>
                    <a:pt x="168" y="106"/>
                  </a:cubicBezTo>
                  <a:cubicBezTo>
                    <a:pt x="172" y="104"/>
                    <a:pt x="172" y="104"/>
                    <a:pt x="173" y="106"/>
                  </a:cubicBezTo>
                  <a:cubicBezTo>
                    <a:pt x="175" y="108"/>
                    <a:pt x="173" y="107"/>
                    <a:pt x="174" y="108"/>
                  </a:cubicBezTo>
                  <a:cubicBezTo>
                    <a:pt x="175" y="110"/>
                    <a:pt x="176" y="109"/>
                    <a:pt x="177" y="111"/>
                  </a:cubicBezTo>
                  <a:cubicBezTo>
                    <a:pt x="178" y="114"/>
                    <a:pt x="180" y="112"/>
                    <a:pt x="181" y="115"/>
                  </a:cubicBezTo>
                  <a:cubicBezTo>
                    <a:pt x="183" y="117"/>
                    <a:pt x="187" y="124"/>
                    <a:pt x="188" y="125"/>
                  </a:cubicBezTo>
                  <a:cubicBezTo>
                    <a:pt x="189" y="127"/>
                    <a:pt x="187" y="127"/>
                    <a:pt x="189" y="127"/>
                  </a:cubicBezTo>
                  <a:cubicBezTo>
                    <a:pt x="190" y="127"/>
                    <a:pt x="188" y="129"/>
                    <a:pt x="190" y="129"/>
                  </a:cubicBezTo>
                  <a:cubicBezTo>
                    <a:pt x="191" y="129"/>
                    <a:pt x="189" y="131"/>
                    <a:pt x="191" y="131"/>
                  </a:cubicBezTo>
                  <a:cubicBezTo>
                    <a:pt x="193" y="130"/>
                    <a:pt x="192" y="132"/>
                    <a:pt x="196" y="133"/>
                  </a:cubicBezTo>
                  <a:cubicBezTo>
                    <a:pt x="199" y="134"/>
                    <a:pt x="197" y="135"/>
                    <a:pt x="199" y="135"/>
                  </a:cubicBezTo>
                  <a:cubicBezTo>
                    <a:pt x="200" y="135"/>
                    <a:pt x="200" y="136"/>
                    <a:pt x="200" y="136"/>
                  </a:cubicBezTo>
                  <a:cubicBezTo>
                    <a:pt x="199" y="137"/>
                    <a:pt x="198" y="137"/>
                    <a:pt x="199" y="140"/>
                  </a:cubicBezTo>
                  <a:cubicBezTo>
                    <a:pt x="200" y="143"/>
                    <a:pt x="198" y="143"/>
                    <a:pt x="197" y="145"/>
                  </a:cubicBezTo>
                  <a:cubicBezTo>
                    <a:pt x="195" y="147"/>
                    <a:pt x="195" y="145"/>
                    <a:pt x="194" y="143"/>
                  </a:cubicBezTo>
                  <a:cubicBezTo>
                    <a:pt x="194" y="142"/>
                    <a:pt x="196" y="140"/>
                    <a:pt x="194" y="137"/>
                  </a:cubicBezTo>
                  <a:cubicBezTo>
                    <a:pt x="193" y="134"/>
                    <a:pt x="191" y="136"/>
                    <a:pt x="190" y="138"/>
                  </a:cubicBezTo>
                  <a:cubicBezTo>
                    <a:pt x="189" y="141"/>
                    <a:pt x="187" y="139"/>
                    <a:pt x="188" y="138"/>
                  </a:cubicBezTo>
                  <a:cubicBezTo>
                    <a:pt x="190" y="136"/>
                    <a:pt x="189" y="135"/>
                    <a:pt x="191" y="135"/>
                  </a:cubicBezTo>
                  <a:cubicBezTo>
                    <a:pt x="193" y="134"/>
                    <a:pt x="191" y="135"/>
                    <a:pt x="187" y="131"/>
                  </a:cubicBezTo>
                  <a:cubicBezTo>
                    <a:pt x="184" y="128"/>
                    <a:pt x="186" y="128"/>
                    <a:pt x="183" y="127"/>
                  </a:cubicBezTo>
                  <a:cubicBezTo>
                    <a:pt x="180" y="126"/>
                    <a:pt x="183" y="124"/>
                    <a:pt x="182" y="123"/>
                  </a:cubicBezTo>
                  <a:cubicBezTo>
                    <a:pt x="180" y="122"/>
                    <a:pt x="181" y="122"/>
                    <a:pt x="179" y="118"/>
                  </a:cubicBezTo>
                  <a:cubicBezTo>
                    <a:pt x="178" y="115"/>
                    <a:pt x="176" y="118"/>
                    <a:pt x="174" y="115"/>
                  </a:cubicBezTo>
                  <a:cubicBezTo>
                    <a:pt x="172" y="111"/>
                    <a:pt x="173" y="113"/>
                    <a:pt x="173" y="116"/>
                  </a:cubicBezTo>
                  <a:cubicBezTo>
                    <a:pt x="174" y="119"/>
                    <a:pt x="170" y="116"/>
                    <a:pt x="168" y="113"/>
                  </a:cubicBezTo>
                  <a:cubicBezTo>
                    <a:pt x="165" y="111"/>
                    <a:pt x="165" y="113"/>
                    <a:pt x="167" y="115"/>
                  </a:cubicBezTo>
                  <a:cubicBezTo>
                    <a:pt x="169" y="117"/>
                    <a:pt x="166" y="118"/>
                    <a:pt x="163" y="116"/>
                  </a:cubicBezTo>
                  <a:cubicBezTo>
                    <a:pt x="159" y="114"/>
                    <a:pt x="159" y="112"/>
                    <a:pt x="156" y="111"/>
                  </a:cubicBezTo>
                  <a:cubicBezTo>
                    <a:pt x="153" y="109"/>
                    <a:pt x="147" y="107"/>
                    <a:pt x="149" y="106"/>
                  </a:cubicBezTo>
                  <a:cubicBezTo>
                    <a:pt x="151" y="105"/>
                    <a:pt x="151" y="103"/>
                    <a:pt x="147" y="105"/>
                  </a:cubicBezTo>
                  <a:cubicBezTo>
                    <a:pt x="144" y="107"/>
                    <a:pt x="138" y="102"/>
                    <a:pt x="134" y="102"/>
                  </a:cubicBezTo>
                  <a:cubicBezTo>
                    <a:pt x="131" y="102"/>
                    <a:pt x="126" y="104"/>
                    <a:pt x="123" y="100"/>
                  </a:cubicBezTo>
                  <a:cubicBezTo>
                    <a:pt x="121" y="97"/>
                    <a:pt x="122" y="101"/>
                    <a:pt x="119" y="99"/>
                  </a:cubicBezTo>
                  <a:cubicBezTo>
                    <a:pt x="116" y="97"/>
                    <a:pt x="113" y="98"/>
                    <a:pt x="113" y="95"/>
                  </a:cubicBezTo>
                  <a:cubicBezTo>
                    <a:pt x="113" y="93"/>
                    <a:pt x="111" y="95"/>
                    <a:pt x="107" y="96"/>
                  </a:cubicBezTo>
                  <a:cubicBezTo>
                    <a:pt x="103" y="96"/>
                    <a:pt x="108" y="99"/>
                    <a:pt x="105" y="100"/>
                  </a:cubicBezTo>
                  <a:cubicBezTo>
                    <a:pt x="102" y="101"/>
                    <a:pt x="106" y="103"/>
                    <a:pt x="102" y="103"/>
                  </a:cubicBezTo>
                  <a:cubicBezTo>
                    <a:pt x="99" y="103"/>
                    <a:pt x="98" y="104"/>
                    <a:pt x="94" y="107"/>
                  </a:cubicBezTo>
                  <a:cubicBezTo>
                    <a:pt x="90" y="111"/>
                    <a:pt x="82" y="110"/>
                    <a:pt x="87" y="107"/>
                  </a:cubicBezTo>
                  <a:cubicBezTo>
                    <a:pt x="90" y="106"/>
                    <a:pt x="83" y="106"/>
                    <a:pt x="87" y="102"/>
                  </a:cubicBezTo>
                  <a:cubicBezTo>
                    <a:pt x="91" y="99"/>
                    <a:pt x="87" y="98"/>
                    <a:pt x="91" y="95"/>
                  </a:cubicBezTo>
                  <a:cubicBezTo>
                    <a:pt x="96" y="92"/>
                    <a:pt x="105" y="100"/>
                    <a:pt x="100" y="95"/>
                  </a:cubicBezTo>
                  <a:cubicBezTo>
                    <a:pt x="95" y="90"/>
                    <a:pt x="88" y="93"/>
                    <a:pt x="85" y="97"/>
                  </a:cubicBezTo>
                  <a:cubicBezTo>
                    <a:pt x="83" y="102"/>
                    <a:pt x="82" y="103"/>
                    <a:pt x="75" y="108"/>
                  </a:cubicBezTo>
                  <a:cubicBezTo>
                    <a:pt x="69" y="113"/>
                    <a:pt x="79" y="109"/>
                    <a:pt x="79" y="112"/>
                  </a:cubicBezTo>
                  <a:cubicBezTo>
                    <a:pt x="78" y="114"/>
                    <a:pt x="76" y="113"/>
                    <a:pt x="75" y="116"/>
                  </a:cubicBezTo>
                  <a:cubicBezTo>
                    <a:pt x="74" y="119"/>
                    <a:pt x="69" y="121"/>
                    <a:pt x="66" y="123"/>
                  </a:cubicBezTo>
                  <a:cubicBezTo>
                    <a:pt x="62" y="125"/>
                    <a:pt x="63" y="127"/>
                    <a:pt x="57" y="130"/>
                  </a:cubicBezTo>
                  <a:cubicBezTo>
                    <a:pt x="50" y="134"/>
                    <a:pt x="55" y="135"/>
                    <a:pt x="52" y="135"/>
                  </a:cubicBezTo>
                  <a:cubicBezTo>
                    <a:pt x="49" y="135"/>
                    <a:pt x="45" y="141"/>
                    <a:pt x="45" y="139"/>
                  </a:cubicBezTo>
                  <a:cubicBezTo>
                    <a:pt x="45" y="137"/>
                    <a:pt x="41" y="138"/>
                    <a:pt x="42" y="140"/>
                  </a:cubicBezTo>
                  <a:cubicBezTo>
                    <a:pt x="42" y="142"/>
                    <a:pt x="40" y="144"/>
                    <a:pt x="39" y="141"/>
                  </a:cubicBezTo>
                  <a:cubicBezTo>
                    <a:pt x="39" y="139"/>
                    <a:pt x="37" y="142"/>
                    <a:pt x="36" y="140"/>
                  </a:cubicBezTo>
                  <a:cubicBezTo>
                    <a:pt x="35" y="138"/>
                    <a:pt x="34" y="142"/>
                    <a:pt x="29" y="144"/>
                  </a:cubicBezTo>
                  <a:cubicBezTo>
                    <a:pt x="25" y="146"/>
                    <a:pt x="26" y="143"/>
                    <a:pt x="29" y="141"/>
                  </a:cubicBezTo>
                  <a:cubicBezTo>
                    <a:pt x="33" y="140"/>
                    <a:pt x="30" y="138"/>
                    <a:pt x="35" y="136"/>
                  </a:cubicBezTo>
                  <a:cubicBezTo>
                    <a:pt x="40" y="135"/>
                    <a:pt x="39" y="139"/>
                    <a:pt x="42" y="134"/>
                  </a:cubicBezTo>
                  <a:cubicBezTo>
                    <a:pt x="44" y="130"/>
                    <a:pt x="48" y="131"/>
                    <a:pt x="50" y="127"/>
                  </a:cubicBezTo>
                  <a:cubicBezTo>
                    <a:pt x="52" y="123"/>
                    <a:pt x="55" y="125"/>
                    <a:pt x="55" y="122"/>
                  </a:cubicBezTo>
                  <a:cubicBezTo>
                    <a:pt x="55" y="119"/>
                    <a:pt x="55" y="117"/>
                    <a:pt x="57" y="114"/>
                  </a:cubicBezTo>
                  <a:cubicBezTo>
                    <a:pt x="60" y="111"/>
                    <a:pt x="54" y="116"/>
                    <a:pt x="52" y="114"/>
                  </a:cubicBezTo>
                  <a:cubicBezTo>
                    <a:pt x="50" y="113"/>
                    <a:pt x="50" y="118"/>
                    <a:pt x="47" y="115"/>
                  </a:cubicBezTo>
                  <a:cubicBezTo>
                    <a:pt x="45" y="113"/>
                    <a:pt x="41" y="110"/>
                    <a:pt x="39" y="112"/>
                  </a:cubicBezTo>
                  <a:cubicBezTo>
                    <a:pt x="37" y="115"/>
                    <a:pt x="32" y="116"/>
                    <a:pt x="33" y="113"/>
                  </a:cubicBezTo>
                  <a:cubicBezTo>
                    <a:pt x="35" y="109"/>
                    <a:pt x="31" y="112"/>
                    <a:pt x="33" y="108"/>
                  </a:cubicBezTo>
                  <a:cubicBezTo>
                    <a:pt x="34" y="104"/>
                    <a:pt x="32" y="102"/>
                    <a:pt x="27" y="104"/>
                  </a:cubicBezTo>
                  <a:cubicBezTo>
                    <a:pt x="22" y="106"/>
                    <a:pt x="19" y="101"/>
                    <a:pt x="17" y="99"/>
                  </a:cubicBezTo>
                  <a:cubicBezTo>
                    <a:pt x="15" y="98"/>
                    <a:pt x="20" y="96"/>
                    <a:pt x="16" y="93"/>
                  </a:cubicBezTo>
                  <a:cubicBezTo>
                    <a:pt x="12" y="90"/>
                    <a:pt x="10" y="89"/>
                    <a:pt x="12" y="88"/>
                  </a:cubicBezTo>
                  <a:cubicBezTo>
                    <a:pt x="15" y="86"/>
                    <a:pt x="14" y="83"/>
                    <a:pt x="16" y="82"/>
                  </a:cubicBezTo>
                  <a:cubicBezTo>
                    <a:pt x="19" y="81"/>
                    <a:pt x="20" y="73"/>
                    <a:pt x="25" y="76"/>
                  </a:cubicBezTo>
                  <a:cubicBezTo>
                    <a:pt x="30" y="79"/>
                    <a:pt x="29" y="72"/>
                    <a:pt x="34" y="73"/>
                  </a:cubicBezTo>
                  <a:cubicBezTo>
                    <a:pt x="38" y="74"/>
                    <a:pt x="43" y="69"/>
                    <a:pt x="37" y="66"/>
                  </a:cubicBezTo>
                  <a:cubicBezTo>
                    <a:pt x="32" y="63"/>
                    <a:pt x="42" y="65"/>
                    <a:pt x="39" y="62"/>
                  </a:cubicBezTo>
                  <a:cubicBezTo>
                    <a:pt x="36" y="58"/>
                    <a:pt x="31" y="67"/>
                    <a:pt x="26" y="64"/>
                  </a:cubicBezTo>
                  <a:cubicBezTo>
                    <a:pt x="22" y="62"/>
                    <a:pt x="20" y="65"/>
                    <a:pt x="14" y="65"/>
                  </a:cubicBezTo>
                  <a:cubicBezTo>
                    <a:pt x="8" y="64"/>
                    <a:pt x="12" y="62"/>
                    <a:pt x="9" y="60"/>
                  </a:cubicBezTo>
                  <a:cubicBezTo>
                    <a:pt x="6" y="59"/>
                    <a:pt x="13" y="57"/>
                    <a:pt x="7" y="57"/>
                  </a:cubicBezTo>
                  <a:cubicBezTo>
                    <a:pt x="2" y="57"/>
                    <a:pt x="0" y="54"/>
                    <a:pt x="3" y="53"/>
                  </a:cubicBezTo>
                  <a:cubicBezTo>
                    <a:pt x="6" y="53"/>
                    <a:pt x="11" y="49"/>
                    <a:pt x="20" y="46"/>
                  </a:cubicBezTo>
                  <a:cubicBezTo>
                    <a:pt x="29" y="43"/>
                    <a:pt x="20" y="51"/>
                    <a:pt x="27" y="50"/>
                  </a:cubicBezTo>
                  <a:cubicBezTo>
                    <a:pt x="34" y="49"/>
                    <a:pt x="34" y="51"/>
                    <a:pt x="34" y="50"/>
                  </a:cubicBezTo>
                  <a:cubicBezTo>
                    <a:pt x="37" y="48"/>
                    <a:pt x="37" y="51"/>
                    <a:pt x="37" y="49"/>
                  </a:cubicBezTo>
                  <a:cubicBezTo>
                    <a:pt x="38" y="46"/>
                    <a:pt x="34" y="49"/>
                    <a:pt x="33" y="46"/>
                  </a:cubicBezTo>
                  <a:cubicBezTo>
                    <a:pt x="33" y="43"/>
                    <a:pt x="30" y="46"/>
                    <a:pt x="30" y="43"/>
                  </a:cubicBezTo>
                  <a:cubicBezTo>
                    <a:pt x="31" y="39"/>
                    <a:pt x="27" y="44"/>
                    <a:pt x="24" y="39"/>
                  </a:cubicBezTo>
                  <a:cubicBezTo>
                    <a:pt x="21" y="33"/>
                    <a:pt x="5" y="30"/>
                    <a:pt x="9" y="29"/>
                  </a:cubicBezTo>
                  <a:cubicBezTo>
                    <a:pt x="14" y="28"/>
                    <a:pt x="9" y="25"/>
                    <a:pt x="14" y="25"/>
                  </a:cubicBezTo>
                  <a:cubicBezTo>
                    <a:pt x="24" y="25"/>
                    <a:pt x="26" y="23"/>
                    <a:pt x="29" y="15"/>
                  </a:cubicBezTo>
                  <a:cubicBezTo>
                    <a:pt x="33" y="7"/>
                    <a:pt x="34" y="15"/>
                    <a:pt x="42" y="9"/>
                  </a:cubicBezTo>
                  <a:cubicBezTo>
                    <a:pt x="50" y="3"/>
                    <a:pt x="53" y="9"/>
                    <a:pt x="58" y="4"/>
                  </a:cubicBezTo>
                  <a:cubicBezTo>
                    <a:pt x="63" y="0"/>
                    <a:pt x="64" y="3"/>
                    <a:pt x="66" y="4"/>
                  </a:cubicBezTo>
                  <a:cubicBezTo>
                    <a:pt x="69" y="6"/>
                    <a:pt x="69" y="3"/>
                    <a:pt x="72" y="5"/>
                  </a:cubicBezTo>
                  <a:cubicBezTo>
                    <a:pt x="74" y="7"/>
                    <a:pt x="72" y="6"/>
                    <a:pt x="80" y="6"/>
                  </a:cubicBezTo>
                  <a:cubicBezTo>
                    <a:pt x="88" y="6"/>
                    <a:pt x="81" y="8"/>
                    <a:pt x="88" y="10"/>
                  </a:cubicBezTo>
                  <a:cubicBezTo>
                    <a:pt x="95" y="12"/>
                    <a:pt x="95" y="8"/>
                    <a:pt x="102" y="10"/>
                  </a:cubicBezTo>
                  <a:cubicBezTo>
                    <a:pt x="109" y="13"/>
                    <a:pt x="116" y="12"/>
                    <a:pt x="120" y="14"/>
                  </a:cubicBezTo>
                  <a:cubicBezTo>
                    <a:pt x="124" y="16"/>
                    <a:pt x="125" y="13"/>
                    <a:pt x="131" y="14"/>
                  </a:cubicBezTo>
                  <a:cubicBezTo>
                    <a:pt x="137" y="14"/>
                    <a:pt x="137" y="18"/>
                    <a:pt x="143" y="18"/>
                  </a:cubicBezTo>
                  <a:close/>
                  <a:moveTo>
                    <a:pt x="488" y="220"/>
                  </a:moveTo>
                  <a:cubicBezTo>
                    <a:pt x="488" y="221"/>
                    <a:pt x="489" y="220"/>
                    <a:pt x="490" y="220"/>
                  </a:cubicBezTo>
                  <a:cubicBezTo>
                    <a:pt x="490" y="220"/>
                    <a:pt x="505" y="220"/>
                    <a:pt x="505" y="220"/>
                  </a:cubicBezTo>
                  <a:cubicBezTo>
                    <a:pt x="505" y="218"/>
                    <a:pt x="505" y="218"/>
                    <a:pt x="506" y="218"/>
                  </a:cubicBezTo>
                  <a:cubicBezTo>
                    <a:pt x="507" y="219"/>
                    <a:pt x="507" y="218"/>
                    <a:pt x="507" y="218"/>
                  </a:cubicBezTo>
                  <a:cubicBezTo>
                    <a:pt x="508" y="219"/>
                    <a:pt x="508" y="217"/>
                    <a:pt x="509" y="217"/>
                  </a:cubicBezTo>
                  <a:cubicBezTo>
                    <a:pt x="510" y="217"/>
                    <a:pt x="507" y="217"/>
                    <a:pt x="509" y="216"/>
                  </a:cubicBezTo>
                  <a:cubicBezTo>
                    <a:pt x="511" y="214"/>
                    <a:pt x="509" y="215"/>
                    <a:pt x="511" y="214"/>
                  </a:cubicBezTo>
                  <a:cubicBezTo>
                    <a:pt x="512" y="213"/>
                    <a:pt x="510" y="212"/>
                    <a:pt x="512" y="210"/>
                  </a:cubicBezTo>
                  <a:cubicBezTo>
                    <a:pt x="513" y="209"/>
                    <a:pt x="511" y="209"/>
                    <a:pt x="513" y="207"/>
                  </a:cubicBezTo>
                  <a:cubicBezTo>
                    <a:pt x="514" y="205"/>
                    <a:pt x="516" y="202"/>
                    <a:pt x="516" y="202"/>
                  </a:cubicBezTo>
                  <a:cubicBezTo>
                    <a:pt x="516" y="202"/>
                    <a:pt x="517" y="202"/>
                    <a:pt x="517" y="203"/>
                  </a:cubicBezTo>
                  <a:cubicBezTo>
                    <a:pt x="517" y="204"/>
                    <a:pt x="518" y="204"/>
                    <a:pt x="519" y="204"/>
                  </a:cubicBezTo>
                  <a:cubicBezTo>
                    <a:pt x="520" y="203"/>
                    <a:pt x="521" y="202"/>
                    <a:pt x="522" y="204"/>
                  </a:cubicBezTo>
                  <a:cubicBezTo>
                    <a:pt x="524" y="205"/>
                    <a:pt x="524" y="205"/>
                    <a:pt x="524" y="207"/>
                  </a:cubicBezTo>
                  <a:cubicBezTo>
                    <a:pt x="524" y="208"/>
                    <a:pt x="524" y="213"/>
                    <a:pt x="524" y="214"/>
                  </a:cubicBezTo>
                  <a:cubicBezTo>
                    <a:pt x="524" y="215"/>
                    <a:pt x="523" y="215"/>
                    <a:pt x="524" y="215"/>
                  </a:cubicBezTo>
                  <a:cubicBezTo>
                    <a:pt x="525" y="216"/>
                    <a:pt x="525" y="216"/>
                    <a:pt x="525" y="216"/>
                  </a:cubicBezTo>
                  <a:cubicBezTo>
                    <a:pt x="525" y="217"/>
                    <a:pt x="525" y="219"/>
                    <a:pt x="526" y="219"/>
                  </a:cubicBezTo>
                  <a:cubicBezTo>
                    <a:pt x="527" y="219"/>
                    <a:pt x="527" y="220"/>
                    <a:pt x="527" y="221"/>
                  </a:cubicBezTo>
                  <a:cubicBezTo>
                    <a:pt x="528" y="222"/>
                    <a:pt x="528" y="221"/>
                    <a:pt x="527" y="223"/>
                  </a:cubicBezTo>
                  <a:cubicBezTo>
                    <a:pt x="526" y="224"/>
                    <a:pt x="525" y="223"/>
                    <a:pt x="523" y="224"/>
                  </a:cubicBezTo>
                  <a:cubicBezTo>
                    <a:pt x="522" y="226"/>
                    <a:pt x="522" y="224"/>
                    <a:pt x="521" y="225"/>
                  </a:cubicBezTo>
                  <a:cubicBezTo>
                    <a:pt x="520" y="225"/>
                    <a:pt x="521" y="226"/>
                    <a:pt x="519" y="225"/>
                  </a:cubicBezTo>
                  <a:cubicBezTo>
                    <a:pt x="517" y="224"/>
                    <a:pt x="518" y="228"/>
                    <a:pt x="516" y="228"/>
                  </a:cubicBezTo>
                  <a:cubicBezTo>
                    <a:pt x="515" y="228"/>
                    <a:pt x="515" y="229"/>
                    <a:pt x="514" y="230"/>
                  </a:cubicBezTo>
                  <a:cubicBezTo>
                    <a:pt x="512" y="231"/>
                    <a:pt x="512" y="229"/>
                    <a:pt x="511" y="229"/>
                  </a:cubicBezTo>
                  <a:cubicBezTo>
                    <a:pt x="510" y="230"/>
                    <a:pt x="512" y="230"/>
                    <a:pt x="511" y="231"/>
                  </a:cubicBezTo>
                  <a:cubicBezTo>
                    <a:pt x="509" y="233"/>
                    <a:pt x="508" y="237"/>
                    <a:pt x="509" y="237"/>
                  </a:cubicBezTo>
                  <a:cubicBezTo>
                    <a:pt x="510" y="238"/>
                    <a:pt x="506" y="240"/>
                    <a:pt x="508" y="240"/>
                  </a:cubicBezTo>
                  <a:cubicBezTo>
                    <a:pt x="509" y="241"/>
                    <a:pt x="509" y="241"/>
                    <a:pt x="510" y="243"/>
                  </a:cubicBezTo>
                  <a:cubicBezTo>
                    <a:pt x="510" y="245"/>
                    <a:pt x="512" y="244"/>
                    <a:pt x="512" y="243"/>
                  </a:cubicBezTo>
                  <a:cubicBezTo>
                    <a:pt x="512" y="242"/>
                    <a:pt x="511" y="242"/>
                    <a:pt x="511" y="242"/>
                  </a:cubicBezTo>
                  <a:cubicBezTo>
                    <a:pt x="512" y="241"/>
                    <a:pt x="512" y="242"/>
                    <a:pt x="513" y="244"/>
                  </a:cubicBezTo>
                  <a:cubicBezTo>
                    <a:pt x="513" y="246"/>
                    <a:pt x="511" y="244"/>
                    <a:pt x="510" y="246"/>
                  </a:cubicBezTo>
                  <a:cubicBezTo>
                    <a:pt x="508" y="247"/>
                    <a:pt x="510" y="243"/>
                    <a:pt x="508" y="245"/>
                  </a:cubicBezTo>
                  <a:cubicBezTo>
                    <a:pt x="506" y="247"/>
                    <a:pt x="506" y="246"/>
                    <a:pt x="506" y="245"/>
                  </a:cubicBezTo>
                  <a:cubicBezTo>
                    <a:pt x="505" y="243"/>
                    <a:pt x="505" y="245"/>
                    <a:pt x="505" y="246"/>
                  </a:cubicBezTo>
                  <a:cubicBezTo>
                    <a:pt x="505" y="247"/>
                    <a:pt x="500" y="247"/>
                    <a:pt x="498" y="248"/>
                  </a:cubicBezTo>
                  <a:cubicBezTo>
                    <a:pt x="496" y="248"/>
                    <a:pt x="493" y="250"/>
                    <a:pt x="491" y="251"/>
                  </a:cubicBezTo>
                  <a:cubicBezTo>
                    <a:pt x="490" y="253"/>
                    <a:pt x="490" y="254"/>
                    <a:pt x="491" y="254"/>
                  </a:cubicBezTo>
                  <a:cubicBezTo>
                    <a:pt x="493" y="254"/>
                    <a:pt x="491" y="257"/>
                    <a:pt x="490" y="260"/>
                  </a:cubicBezTo>
                  <a:cubicBezTo>
                    <a:pt x="488" y="263"/>
                    <a:pt x="486" y="266"/>
                    <a:pt x="487" y="263"/>
                  </a:cubicBezTo>
                  <a:cubicBezTo>
                    <a:pt x="487" y="261"/>
                    <a:pt x="486" y="264"/>
                    <a:pt x="484" y="261"/>
                  </a:cubicBezTo>
                  <a:cubicBezTo>
                    <a:pt x="482" y="258"/>
                    <a:pt x="487" y="256"/>
                    <a:pt x="485" y="257"/>
                  </a:cubicBezTo>
                  <a:cubicBezTo>
                    <a:pt x="483" y="258"/>
                    <a:pt x="483" y="259"/>
                    <a:pt x="483" y="261"/>
                  </a:cubicBezTo>
                  <a:cubicBezTo>
                    <a:pt x="484" y="263"/>
                    <a:pt x="484" y="265"/>
                    <a:pt x="485" y="265"/>
                  </a:cubicBezTo>
                  <a:cubicBezTo>
                    <a:pt x="486" y="265"/>
                    <a:pt x="487" y="267"/>
                    <a:pt x="485" y="270"/>
                  </a:cubicBezTo>
                  <a:cubicBezTo>
                    <a:pt x="483" y="272"/>
                    <a:pt x="482" y="277"/>
                    <a:pt x="481" y="277"/>
                  </a:cubicBezTo>
                  <a:cubicBezTo>
                    <a:pt x="480" y="276"/>
                    <a:pt x="483" y="272"/>
                    <a:pt x="482" y="271"/>
                  </a:cubicBezTo>
                  <a:cubicBezTo>
                    <a:pt x="481" y="271"/>
                    <a:pt x="482" y="271"/>
                    <a:pt x="482" y="269"/>
                  </a:cubicBezTo>
                  <a:cubicBezTo>
                    <a:pt x="481" y="268"/>
                    <a:pt x="481" y="270"/>
                    <a:pt x="480" y="269"/>
                  </a:cubicBezTo>
                  <a:cubicBezTo>
                    <a:pt x="479" y="268"/>
                    <a:pt x="480" y="268"/>
                    <a:pt x="480" y="267"/>
                  </a:cubicBezTo>
                  <a:cubicBezTo>
                    <a:pt x="479" y="266"/>
                    <a:pt x="480" y="266"/>
                    <a:pt x="480" y="265"/>
                  </a:cubicBezTo>
                  <a:cubicBezTo>
                    <a:pt x="479" y="264"/>
                    <a:pt x="479" y="263"/>
                    <a:pt x="480" y="262"/>
                  </a:cubicBezTo>
                  <a:cubicBezTo>
                    <a:pt x="480" y="261"/>
                    <a:pt x="481" y="260"/>
                    <a:pt x="480" y="261"/>
                  </a:cubicBezTo>
                  <a:cubicBezTo>
                    <a:pt x="479" y="262"/>
                    <a:pt x="479" y="262"/>
                    <a:pt x="479" y="264"/>
                  </a:cubicBezTo>
                  <a:cubicBezTo>
                    <a:pt x="478" y="265"/>
                    <a:pt x="478" y="266"/>
                    <a:pt x="479" y="268"/>
                  </a:cubicBezTo>
                  <a:cubicBezTo>
                    <a:pt x="479" y="270"/>
                    <a:pt x="480" y="271"/>
                    <a:pt x="478" y="270"/>
                  </a:cubicBezTo>
                  <a:cubicBezTo>
                    <a:pt x="476" y="268"/>
                    <a:pt x="477" y="269"/>
                    <a:pt x="479" y="271"/>
                  </a:cubicBezTo>
                  <a:cubicBezTo>
                    <a:pt x="481" y="272"/>
                    <a:pt x="479" y="271"/>
                    <a:pt x="480" y="274"/>
                  </a:cubicBezTo>
                  <a:cubicBezTo>
                    <a:pt x="480" y="277"/>
                    <a:pt x="478" y="275"/>
                    <a:pt x="479" y="276"/>
                  </a:cubicBezTo>
                  <a:cubicBezTo>
                    <a:pt x="481" y="277"/>
                    <a:pt x="478" y="279"/>
                    <a:pt x="479" y="279"/>
                  </a:cubicBezTo>
                  <a:cubicBezTo>
                    <a:pt x="480" y="278"/>
                    <a:pt x="481" y="277"/>
                    <a:pt x="482" y="279"/>
                  </a:cubicBezTo>
                  <a:cubicBezTo>
                    <a:pt x="483" y="285"/>
                    <a:pt x="484" y="286"/>
                    <a:pt x="484" y="286"/>
                  </a:cubicBezTo>
                  <a:cubicBezTo>
                    <a:pt x="483" y="286"/>
                    <a:pt x="482" y="282"/>
                    <a:pt x="480" y="284"/>
                  </a:cubicBezTo>
                  <a:cubicBezTo>
                    <a:pt x="478" y="286"/>
                    <a:pt x="477" y="283"/>
                    <a:pt x="477" y="284"/>
                  </a:cubicBezTo>
                  <a:cubicBezTo>
                    <a:pt x="477" y="285"/>
                    <a:pt x="477" y="286"/>
                    <a:pt x="479" y="285"/>
                  </a:cubicBezTo>
                  <a:cubicBezTo>
                    <a:pt x="482" y="285"/>
                    <a:pt x="481" y="286"/>
                    <a:pt x="482" y="285"/>
                  </a:cubicBezTo>
                  <a:cubicBezTo>
                    <a:pt x="482" y="285"/>
                    <a:pt x="483" y="285"/>
                    <a:pt x="482" y="287"/>
                  </a:cubicBezTo>
                  <a:cubicBezTo>
                    <a:pt x="482" y="289"/>
                    <a:pt x="482" y="287"/>
                    <a:pt x="481" y="289"/>
                  </a:cubicBezTo>
                  <a:cubicBezTo>
                    <a:pt x="480" y="290"/>
                    <a:pt x="480" y="289"/>
                    <a:pt x="478" y="289"/>
                  </a:cubicBezTo>
                  <a:cubicBezTo>
                    <a:pt x="475" y="288"/>
                    <a:pt x="479" y="289"/>
                    <a:pt x="478" y="291"/>
                  </a:cubicBezTo>
                  <a:cubicBezTo>
                    <a:pt x="477" y="292"/>
                    <a:pt x="476" y="291"/>
                    <a:pt x="477" y="292"/>
                  </a:cubicBezTo>
                  <a:cubicBezTo>
                    <a:pt x="478" y="293"/>
                    <a:pt x="479" y="291"/>
                    <a:pt x="480" y="291"/>
                  </a:cubicBezTo>
                  <a:cubicBezTo>
                    <a:pt x="480" y="292"/>
                    <a:pt x="480" y="293"/>
                    <a:pt x="477" y="294"/>
                  </a:cubicBezTo>
                  <a:cubicBezTo>
                    <a:pt x="475" y="294"/>
                    <a:pt x="472" y="296"/>
                    <a:pt x="472" y="298"/>
                  </a:cubicBezTo>
                  <a:cubicBezTo>
                    <a:pt x="471" y="300"/>
                    <a:pt x="470" y="298"/>
                    <a:pt x="467" y="300"/>
                  </a:cubicBezTo>
                  <a:cubicBezTo>
                    <a:pt x="464" y="302"/>
                    <a:pt x="465" y="305"/>
                    <a:pt x="463" y="306"/>
                  </a:cubicBezTo>
                  <a:cubicBezTo>
                    <a:pt x="462" y="306"/>
                    <a:pt x="461" y="309"/>
                    <a:pt x="459" y="309"/>
                  </a:cubicBezTo>
                  <a:cubicBezTo>
                    <a:pt x="457" y="309"/>
                    <a:pt x="459" y="309"/>
                    <a:pt x="457" y="310"/>
                  </a:cubicBezTo>
                  <a:cubicBezTo>
                    <a:pt x="456" y="312"/>
                    <a:pt x="452" y="316"/>
                    <a:pt x="453" y="324"/>
                  </a:cubicBezTo>
                  <a:cubicBezTo>
                    <a:pt x="454" y="332"/>
                    <a:pt x="458" y="335"/>
                    <a:pt x="458" y="337"/>
                  </a:cubicBezTo>
                  <a:cubicBezTo>
                    <a:pt x="457" y="340"/>
                    <a:pt x="461" y="346"/>
                    <a:pt x="460" y="349"/>
                  </a:cubicBezTo>
                  <a:cubicBezTo>
                    <a:pt x="460" y="351"/>
                    <a:pt x="460" y="353"/>
                    <a:pt x="459" y="355"/>
                  </a:cubicBezTo>
                  <a:cubicBezTo>
                    <a:pt x="458" y="356"/>
                    <a:pt x="460" y="356"/>
                    <a:pt x="458" y="358"/>
                  </a:cubicBezTo>
                  <a:cubicBezTo>
                    <a:pt x="457" y="360"/>
                    <a:pt x="458" y="357"/>
                    <a:pt x="456" y="358"/>
                  </a:cubicBezTo>
                  <a:cubicBezTo>
                    <a:pt x="455" y="359"/>
                    <a:pt x="454" y="358"/>
                    <a:pt x="455" y="357"/>
                  </a:cubicBezTo>
                  <a:cubicBezTo>
                    <a:pt x="455" y="356"/>
                    <a:pt x="454" y="358"/>
                    <a:pt x="454" y="355"/>
                  </a:cubicBezTo>
                  <a:cubicBezTo>
                    <a:pt x="453" y="352"/>
                    <a:pt x="452" y="354"/>
                    <a:pt x="451" y="351"/>
                  </a:cubicBezTo>
                  <a:cubicBezTo>
                    <a:pt x="451" y="349"/>
                    <a:pt x="450" y="350"/>
                    <a:pt x="450" y="348"/>
                  </a:cubicBezTo>
                  <a:cubicBezTo>
                    <a:pt x="449" y="346"/>
                    <a:pt x="450" y="348"/>
                    <a:pt x="448" y="347"/>
                  </a:cubicBezTo>
                  <a:cubicBezTo>
                    <a:pt x="447" y="346"/>
                    <a:pt x="446" y="343"/>
                    <a:pt x="447" y="342"/>
                  </a:cubicBezTo>
                  <a:cubicBezTo>
                    <a:pt x="449" y="340"/>
                    <a:pt x="447" y="340"/>
                    <a:pt x="447" y="341"/>
                  </a:cubicBezTo>
                  <a:cubicBezTo>
                    <a:pt x="446" y="342"/>
                    <a:pt x="445" y="340"/>
                    <a:pt x="446" y="337"/>
                  </a:cubicBezTo>
                  <a:cubicBezTo>
                    <a:pt x="447" y="335"/>
                    <a:pt x="446" y="331"/>
                    <a:pt x="445" y="331"/>
                  </a:cubicBezTo>
                  <a:cubicBezTo>
                    <a:pt x="444" y="331"/>
                    <a:pt x="441" y="325"/>
                    <a:pt x="439" y="325"/>
                  </a:cubicBezTo>
                  <a:cubicBezTo>
                    <a:pt x="437" y="325"/>
                    <a:pt x="438" y="327"/>
                    <a:pt x="437" y="327"/>
                  </a:cubicBezTo>
                  <a:cubicBezTo>
                    <a:pt x="436" y="327"/>
                    <a:pt x="432" y="329"/>
                    <a:pt x="432" y="327"/>
                  </a:cubicBezTo>
                  <a:cubicBezTo>
                    <a:pt x="432" y="325"/>
                    <a:pt x="431" y="326"/>
                    <a:pt x="431" y="325"/>
                  </a:cubicBezTo>
                  <a:cubicBezTo>
                    <a:pt x="431" y="324"/>
                    <a:pt x="430" y="324"/>
                    <a:pt x="428" y="324"/>
                  </a:cubicBezTo>
                  <a:cubicBezTo>
                    <a:pt x="426" y="323"/>
                    <a:pt x="423" y="324"/>
                    <a:pt x="420" y="324"/>
                  </a:cubicBezTo>
                  <a:cubicBezTo>
                    <a:pt x="417" y="325"/>
                    <a:pt x="420" y="324"/>
                    <a:pt x="420" y="323"/>
                  </a:cubicBezTo>
                  <a:cubicBezTo>
                    <a:pt x="418" y="320"/>
                    <a:pt x="419" y="322"/>
                    <a:pt x="418" y="323"/>
                  </a:cubicBezTo>
                  <a:cubicBezTo>
                    <a:pt x="418" y="324"/>
                    <a:pt x="414" y="322"/>
                    <a:pt x="413" y="324"/>
                  </a:cubicBezTo>
                  <a:cubicBezTo>
                    <a:pt x="411" y="325"/>
                    <a:pt x="411" y="325"/>
                    <a:pt x="409" y="324"/>
                  </a:cubicBezTo>
                  <a:cubicBezTo>
                    <a:pt x="407" y="322"/>
                    <a:pt x="405" y="325"/>
                    <a:pt x="407" y="326"/>
                  </a:cubicBezTo>
                  <a:cubicBezTo>
                    <a:pt x="409" y="326"/>
                    <a:pt x="408" y="325"/>
                    <a:pt x="409" y="325"/>
                  </a:cubicBezTo>
                  <a:cubicBezTo>
                    <a:pt x="411" y="326"/>
                    <a:pt x="409" y="326"/>
                    <a:pt x="410" y="327"/>
                  </a:cubicBezTo>
                  <a:cubicBezTo>
                    <a:pt x="411" y="327"/>
                    <a:pt x="411" y="325"/>
                    <a:pt x="412" y="326"/>
                  </a:cubicBezTo>
                  <a:cubicBezTo>
                    <a:pt x="413" y="328"/>
                    <a:pt x="409" y="328"/>
                    <a:pt x="411" y="329"/>
                  </a:cubicBezTo>
                  <a:cubicBezTo>
                    <a:pt x="413" y="331"/>
                    <a:pt x="414" y="331"/>
                    <a:pt x="412" y="332"/>
                  </a:cubicBezTo>
                  <a:cubicBezTo>
                    <a:pt x="411" y="334"/>
                    <a:pt x="412" y="332"/>
                    <a:pt x="410" y="331"/>
                  </a:cubicBezTo>
                  <a:cubicBezTo>
                    <a:pt x="409" y="329"/>
                    <a:pt x="407" y="329"/>
                    <a:pt x="408" y="330"/>
                  </a:cubicBezTo>
                  <a:cubicBezTo>
                    <a:pt x="409" y="331"/>
                    <a:pt x="407" y="333"/>
                    <a:pt x="407" y="332"/>
                  </a:cubicBezTo>
                  <a:cubicBezTo>
                    <a:pt x="406" y="330"/>
                    <a:pt x="405" y="331"/>
                    <a:pt x="405" y="332"/>
                  </a:cubicBezTo>
                  <a:cubicBezTo>
                    <a:pt x="405" y="332"/>
                    <a:pt x="401" y="331"/>
                    <a:pt x="402" y="330"/>
                  </a:cubicBezTo>
                  <a:cubicBezTo>
                    <a:pt x="403" y="329"/>
                    <a:pt x="401" y="330"/>
                    <a:pt x="400" y="329"/>
                  </a:cubicBezTo>
                  <a:cubicBezTo>
                    <a:pt x="400" y="328"/>
                    <a:pt x="399" y="327"/>
                    <a:pt x="398" y="327"/>
                  </a:cubicBezTo>
                  <a:cubicBezTo>
                    <a:pt x="396" y="328"/>
                    <a:pt x="400" y="328"/>
                    <a:pt x="399" y="329"/>
                  </a:cubicBezTo>
                  <a:cubicBezTo>
                    <a:pt x="398" y="330"/>
                    <a:pt x="398" y="328"/>
                    <a:pt x="396" y="329"/>
                  </a:cubicBezTo>
                  <a:cubicBezTo>
                    <a:pt x="394" y="329"/>
                    <a:pt x="394" y="327"/>
                    <a:pt x="390" y="327"/>
                  </a:cubicBezTo>
                  <a:cubicBezTo>
                    <a:pt x="387" y="328"/>
                    <a:pt x="387" y="328"/>
                    <a:pt x="385" y="329"/>
                  </a:cubicBezTo>
                  <a:cubicBezTo>
                    <a:pt x="383" y="331"/>
                    <a:pt x="383" y="331"/>
                    <a:pt x="381" y="332"/>
                  </a:cubicBezTo>
                  <a:cubicBezTo>
                    <a:pt x="380" y="334"/>
                    <a:pt x="377" y="336"/>
                    <a:pt x="376" y="335"/>
                  </a:cubicBezTo>
                  <a:cubicBezTo>
                    <a:pt x="375" y="334"/>
                    <a:pt x="375" y="336"/>
                    <a:pt x="374" y="335"/>
                  </a:cubicBezTo>
                  <a:cubicBezTo>
                    <a:pt x="373" y="335"/>
                    <a:pt x="374" y="336"/>
                    <a:pt x="375" y="336"/>
                  </a:cubicBezTo>
                  <a:cubicBezTo>
                    <a:pt x="376" y="337"/>
                    <a:pt x="373" y="338"/>
                    <a:pt x="372" y="340"/>
                  </a:cubicBezTo>
                  <a:cubicBezTo>
                    <a:pt x="371" y="341"/>
                    <a:pt x="370" y="342"/>
                    <a:pt x="370" y="344"/>
                  </a:cubicBezTo>
                  <a:cubicBezTo>
                    <a:pt x="369" y="346"/>
                    <a:pt x="371" y="350"/>
                    <a:pt x="371" y="353"/>
                  </a:cubicBezTo>
                  <a:cubicBezTo>
                    <a:pt x="370" y="353"/>
                    <a:pt x="370" y="353"/>
                    <a:pt x="370" y="353"/>
                  </a:cubicBezTo>
                  <a:cubicBezTo>
                    <a:pt x="370" y="354"/>
                    <a:pt x="368" y="352"/>
                    <a:pt x="367" y="352"/>
                  </a:cubicBezTo>
                  <a:cubicBezTo>
                    <a:pt x="358" y="351"/>
                    <a:pt x="361" y="345"/>
                    <a:pt x="357" y="340"/>
                  </a:cubicBezTo>
                  <a:cubicBezTo>
                    <a:pt x="353" y="335"/>
                    <a:pt x="352" y="327"/>
                    <a:pt x="346" y="326"/>
                  </a:cubicBezTo>
                  <a:cubicBezTo>
                    <a:pt x="339" y="325"/>
                    <a:pt x="343" y="334"/>
                    <a:pt x="337" y="332"/>
                  </a:cubicBezTo>
                  <a:cubicBezTo>
                    <a:pt x="332" y="329"/>
                    <a:pt x="333" y="324"/>
                    <a:pt x="330" y="322"/>
                  </a:cubicBezTo>
                  <a:cubicBezTo>
                    <a:pt x="328" y="320"/>
                    <a:pt x="322" y="314"/>
                    <a:pt x="322" y="314"/>
                  </a:cubicBezTo>
                  <a:cubicBezTo>
                    <a:pt x="314" y="314"/>
                    <a:pt x="314" y="314"/>
                    <a:pt x="314" y="314"/>
                  </a:cubicBezTo>
                  <a:cubicBezTo>
                    <a:pt x="314" y="317"/>
                    <a:pt x="314" y="317"/>
                    <a:pt x="314" y="317"/>
                  </a:cubicBezTo>
                  <a:cubicBezTo>
                    <a:pt x="299" y="317"/>
                    <a:pt x="299" y="317"/>
                    <a:pt x="299" y="317"/>
                  </a:cubicBezTo>
                  <a:cubicBezTo>
                    <a:pt x="297" y="316"/>
                    <a:pt x="282" y="310"/>
                    <a:pt x="279" y="309"/>
                  </a:cubicBezTo>
                  <a:cubicBezTo>
                    <a:pt x="279" y="307"/>
                    <a:pt x="279" y="307"/>
                    <a:pt x="279" y="307"/>
                  </a:cubicBezTo>
                  <a:cubicBezTo>
                    <a:pt x="277" y="308"/>
                    <a:pt x="270" y="308"/>
                    <a:pt x="267" y="309"/>
                  </a:cubicBezTo>
                  <a:cubicBezTo>
                    <a:pt x="266" y="306"/>
                    <a:pt x="267" y="305"/>
                    <a:pt x="264" y="302"/>
                  </a:cubicBezTo>
                  <a:cubicBezTo>
                    <a:pt x="261" y="299"/>
                    <a:pt x="261" y="302"/>
                    <a:pt x="258" y="299"/>
                  </a:cubicBezTo>
                  <a:cubicBezTo>
                    <a:pt x="254" y="295"/>
                    <a:pt x="251" y="296"/>
                    <a:pt x="249" y="295"/>
                  </a:cubicBezTo>
                  <a:cubicBezTo>
                    <a:pt x="248" y="294"/>
                    <a:pt x="250" y="292"/>
                    <a:pt x="246" y="288"/>
                  </a:cubicBezTo>
                  <a:cubicBezTo>
                    <a:pt x="243" y="283"/>
                    <a:pt x="241" y="282"/>
                    <a:pt x="242" y="280"/>
                  </a:cubicBezTo>
                  <a:cubicBezTo>
                    <a:pt x="243" y="277"/>
                    <a:pt x="240" y="279"/>
                    <a:pt x="239" y="274"/>
                  </a:cubicBezTo>
                  <a:cubicBezTo>
                    <a:pt x="239" y="270"/>
                    <a:pt x="237" y="272"/>
                    <a:pt x="236" y="269"/>
                  </a:cubicBezTo>
                  <a:cubicBezTo>
                    <a:pt x="236" y="266"/>
                    <a:pt x="233" y="267"/>
                    <a:pt x="232" y="261"/>
                  </a:cubicBezTo>
                  <a:cubicBezTo>
                    <a:pt x="232" y="255"/>
                    <a:pt x="228" y="256"/>
                    <a:pt x="230" y="250"/>
                  </a:cubicBezTo>
                  <a:cubicBezTo>
                    <a:pt x="232" y="245"/>
                    <a:pt x="227" y="238"/>
                    <a:pt x="229" y="234"/>
                  </a:cubicBezTo>
                  <a:cubicBezTo>
                    <a:pt x="231" y="229"/>
                    <a:pt x="231" y="219"/>
                    <a:pt x="231" y="214"/>
                  </a:cubicBezTo>
                  <a:cubicBezTo>
                    <a:pt x="231" y="209"/>
                    <a:pt x="230" y="202"/>
                    <a:pt x="229" y="199"/>
                  </a:cubicBezTo>
                  <a:cubicBezTo>
                    <a:pt x="227" y="197"/>
                    <a:pt x="227" y="194"/>
                    <a:pt x="229" y="196"/>
                  </a:cubicBezTo>
                  <a:cubicBezTo>
                    <a:pt x="232" y="197"/>
                    <a:pt x="237" y="196"/>
                    <a:pt x="238" y="198"/>
                  </a:cubicBezTo>
                  <a:cubicBezTo>
                    <a:pt x="239" y="201"/>
                    <a:pt x="239" y="206"/>
                    <a:pt x="240" y="202"/>
                  </a:cubicBezTo>
                  <a:cubicBezTo>
                    <a:pt x="240" y="198"/>
                    <a:pt x="240" y="198"/>
                    <a:pt x="238" y="196"/>
                  </a:cubicBezTo>
                  <a:cubicBezTo>
                    <a:pt x="237" y="194"/>
                    <a:pt x="239" y="195"/>
                    <a:pt x="239" y="194"/>
                  </a:cubicBezTo>
                  <a:cubicBezTo>
                    <a:pt x="239" y="192"/>
                    <a:pt x="237" y="193"/>
                    <a:pt x="237" y="191"/>
                  </a:cubicBezTo>
                  <a:cubicBezTo>
                    <a:pt x="381" y="191"/>
                    <a:pt x="381" y="191"/>
                    <a:pt x="381" y="191"/>
                  </a:cubicBezTo>
                  <a:cubicBezTo>
                    <a:pt x="382" y="191"/>
                    <a:pt x="381" y="187"/>
                    <a:pt x="382" y="188"/>
                  </a:cubicBezTo>
                  <a:cubicBezTo>
                    <a:pt x="383" y="188"/>
                    <a:pt x="383" y="189"/>
                    <a:pt x="384" y="191"/>
                  </a:cubicBezTo>
                  <a:cubicBezTo>
                    <a:pt x="384" y="194"/>
                    <a:pt x="387" y="192"/>
                    <a:pt x="388" y="194"/>
                  </a:cubicBezTo>
                  <a:cubicBezTo>
                    <a:pt x="389" y="195"/>
                    <a:pt x="389" y="192"/>
                    <a:pt x="393" y="194"/>
                  </a:cubicBezTo>
                  <a:cubicBezTo>
                    <a:pt x="397" y="195"/>
                    <a:pt x="395" y="197"/>
                    <a:pt x="396" y="196"/>
                  </a:cubicBezTo>
                  <a:cubicBezTo>
                    <a:pt x="398" y="195"/>
                    <a:pt x="399" y="199"/>
                    <a:pt x="401" y="197"/>
                  </a:cubicBezTo>
                  <a:cubicBezTo>
                    <a:pt x="405" y="196"/>
                    <a:pt x="403" y="198"/>
                    <a:pt x="406" y="197"/>
                  </a:cubicBezTo>
                  <a:cubicBezTo>
                    <a:pt x="409" y="197"/>
                    <a:pt x="407" y="198"/>
                    <a:pt x="410" y="198"/>
                  </a:cubicBezTo>
                  <a:cubicBezTo>
                    <a:pt x="405" y="200"/>
                    <a:pt x="404" y="200"/>
                    <a:pt x="401" y="203"/>
                  </a:cubicBezTo>
                  <a:cubicBezTo>
                    <a:pt x="399" y="206"/>
                    <a:pt x="396" y="207"/>
                    <a:pt x="398" y="208"/>
                  </a:cubicBezTo>
                  <a:cubicBezTo>
                    <a:pt x="400" y="208"/>
                    <a:pt x="402" y="206"/>
                    <a:pt x="404" y="206"/>
                  </a:cubicBezTo>
                  <a:cubicBezTo>
                    <a:pt x="405" y="206"/>
                    <a:pt x="402" y="209"/>
                    <a:pt x="404" y="209"/>
                  </a:cubicBezTo>
                  <a:cubicBezTo>
                    <a:pt x="406" y="208"/>
                    <a:pt x="406" y="210"/>
                    <a:pt x="408" y="208"/>
                  </a:cubicBezTo>
                  <a:cubicBezTo>
                    <a:pt x="411" y="206"/>
                    <a:pt x="411" y="208"/>
                    <a:pt x="413" y="206"/>
                  </a:cubicBezTo>
                  <a:cubicBezTo>
                    <a:pt x="415" y="204"/>
                    <a:pt x="416" y="204"/>
                    <a:pt x="416" y="206"/>
                  </a:cubicBezTo>
                  <a:cubicBezTo>
                    <a:pt x="416" y="208"/>
                    <a:pt x="417" y="205"/>
                    <a:pt x="419" y="206"/>
                  </a:cubicBezTo>
                  <a:cubicBezTo>
                    <a:pt x="421" y="207"/>
                    <a:pt x="421" y="209"/>
                    <a:pt x="423" y="209"/>
                  </a:cubicBezTo>
                  <a:cubicBezTo>
                    <a:pt x="425" y="209"/>
                    <a:pt x="425" y="210"/>
                    <a:pt x="427" y="209"/>
                  </a:cubicBezTo>
                  <a:cubicBezTo>
                    <a:pt x="428" y="208"/>
                    <a:pt x="432" y="208"/>
                    <a:pt x="434" y="207"/>
                  </a:cubicBezTo>
                  <a:cubicBezTo>
                    <a:pt x="435" y="207"/>
                    <a:pt x="433" y="209"/>
                    <a:pt x="435" y="209"/>
                  </a:cubicBezTo>
                  <a:cubicBezTo>
                    <a:pt x="437" y="210"/>
                    <a:pt x="438" y="209"/>
                    <a:pt x="438" y="210"/>
                  </a:cubicBezTo>
                  <a:cubicBezTo>
                    <a:pt x="438" y="212"/>
                    <a:pt x="439" y="211"/>
                    <a:pt x="440" y="212"/>
                  </a:cubicBezTo>
                  <a:cubicBezTo>
                    <a:pt x="440" y="214"/>
                    <a:pt x="438" y="213"/>
                    <a:pt x="436" y="213"/>
                  </a:cubicBezTo>
                  <a:cubicBezTo>
                    <a:pt x="435" y="212"/>
                    <a:pt x="437" y="215"/>
                    <a:pt x="434" y="213"/>
                  </a:cubicBezTo>
                  <a:cubicBezTo>
                    <a:pt x="430" y="211"/>
                    <a:pt x="432" y="214"/>
                    <a:pt x="428" y="213"/>
                  </a:cubicBezTo>
                  <a:cubicBezTo>
                    <a:pt x="427" y="213"/>
                    <a:pt x="425" y="217"/>
                    <a:pt x="426" y="215"/>
                  </a:cubicBezTo>
                  <a:cubicBezTo>
                    <a:pt x="426" y="213"/>
                    <a:pt x="424" y="216"/>
                    <a:pt x="424" y="214"/>
                  </a:cubicBezTo>
                  <a:cubicBezTo>
                    <a:pt x="424" y="213"/>
                    <a:pt x="422" y="217"/>
                    <a:pt x="421" y="219"/>
                  </a:cubicBezTo>
                  <a:cubicBezTo>
                    <a:pt x="420" y="220"/>
                    <a:pt x="421" y="220"/>
                    <a:pt x="420" y="221"/>
                  </a:cubicBezTo>
                  <a:cubicBezTo>
                    <a:pt x="419" y="221"/>
                    <a:pt x="418" y="225"/>
                    <a:pt x="419" y="224"/>
                  </a:cubicBezTo>
                  <a:cubicBezTo>
                    <a:pt x="421" y="222"/>
                    <a:pt x="420" y="221"/>
                    <a:pt x="421" y="222"/>
                  </a:cubicBezTo>
                  <a:cubicBezTo>
                    <a:pt x="423" y="222"/>
                    <a:pt x="420" y="225"/>
                    <a:pt x="421" y="226"/>
                  </a:cubicBezTo>
                  <a:cubicBezTo>
                    <a:pt x="422" y="228"/>
                    <a:pt x="420" y="226"/>
                    <a:pt x="420" y="229"/>
                  </a:cubicBezTo>
                  <a:cubicBezTo>
                    <a:pt x="420" y="233"/>
                    <a:pt x="419" y="232"/>
                    <a:pt x="419" y="235"/>
                  </a:cubicBezTo>
                  <a:cubicBezTo>
                    <a:pt x="420" y="238"/>
                    <a:pt x="418" y="240"/>
                    <a:pt x="420" y="243"/>
                  </a:cubicBezTo>
                  <a:cubicBezTo>
                    <a:pt x="422" y="246"/>
                    <a:pt x="424" y="245"/>
                    <a:pt x="426" y="242"/>
                  </a:cubicBezTo>
                  <a:cubicBezTo>
                    <a:pt x="428" y="239"/>
                    <a:pt x="428" y="236"/>
                    <a:pt x="427" y="232"/>
                  </a:cubicBezTo>
                  <a:cubicBezTo>
                    <a:pt x="426" y="229"/>
                    <a:pt x="427" y="230"/>
                    <a:pt x="427" y="228"/>
                  </a:cubicBezTo>
                  <a:cubicBezTo>
                    <a:pt x="426" y="227"/>
                    <a:pt x="428" y="226"/>
                    <a:pt x="428" y="224"/>
                  </a:cubicBezTo>
                  <a:cubicBezTo>
                    <a:pt x="427" y="221"/>
                    <a:pt x="428" y="223"/>
                    <a:pt x="429" y="221"/>
                  </a:cubicBezTo>
                  <a:cubicBezTo>
                    <a:pt x="432" y="217"/>
                    <a:pt x="430" y="222"/>
                    <a:pt x="431" y="222"/>
                  </a:cubicBezTo>
                  <a:cubicBezTo>
                    <a:pt x="432" y="222"/>
                    <a:pt x="431" y="218"/>
                    <a:pt x="433" y="218"/>
                  </a:cubicBezTo>
                  <a:cubicBezTo>
                    <a:pt x="436" y="217"/>
                    <a:pt x="432" y="217"/>
                    <a:pt x="434" y="215"/>
                  </a:cubicBezTo>
                  <a:cubicBezTo>
                    <a:pt x="436" y="214"/>
                    <a:pt x="436" y="216"/>
                    <a:pt x="438" y="216"/>
                  </a:cubicBezTo>
                  <a:cubicBezTo>
                    <a:pt x="439" y="216"/>
                    <a:pt x="438" y="217"/>
                    <a:pt x="440" y="217"/>
                  </a:cubicBezTo>
                  <a:cubicBezTo>
                    <a:pt x="442" y="218"/>
                    <a:pt x="444" y="220"/>
                    <a:pt x="443" y="220"/>
                  </a:cubicBezTo>
                  <a:cubicBezTo>
                    <a:pt x="441" y="220"/>
                    <a:pt x="443" y="221"/>
                    <a:pt x="443" y="224"/>
                  </a:cubicBezTo>
                  <a:cubicBezTo>
                    <a:pt x="443" y="226"/>
                    <a:pt x="442" y="227"/>
                    <a:pt x="441" y="228"/>
                  </a:cubicBezTo>
                  <a:cubicBezTo>
                    <a:pt x="439" y="228"/>
                    <a:pt x="440" y="231"/>
                    <a:pt x="441" y="231"/>
                  </a:cubicBezTo>
                  <a:cubicBezTo>
                    <a:pt x="442" y="230"/>
                    <a:pt x="442" y="228"/>
                    <a:pt x="444" y="228"/>
                  </a:cubicBezTo>
                  <a:cubicBezTo>
                    <a:pt x="447" y="227"/>
                    <a:pt x="447" y="233"/>
                    <a:pt x="448" y="235"/>
                  </a:cubicBezTo>
                  <a:cubicBezTo>
                    <a:pt x="448" y="236"/>
                    <a:pt x="447" y="236"/>
                    <a:pt x="447" y="237"/>
                  </a:cubicBezTo>
                  <a:cubicBezTo>
                    <a:pt x="447" y="237"/>
                    <a:pt x="447" y="238"/>
                    <a:pt x="447" y="238"/>
                  </a:cubicBezTo>
                  <a:cubicBezTo>
                    <a:pt x="446" y="237"/>
                    <a:pt x="446" y="237"/>
                    <a:pt x="445" y="238"/>
                  </a:cubicBezTo>
                  <a:cubicBezTo>
                    <a:pt x="445" y="240"/>
                    <a:pt x="444" y="239"/>
                    <a:pt x="443" y="241"/>
                  </a:cubicBezTo>
                  <a:cubicBezTo>
                    <a:pt x="443" y="243"/>
                    <a:pt x="442" y="243"/>
                    <a:pt x="442" y="244"/>
                  </a:cubicBezTo>
                  <a:cubicBezTo>
                    <a:pt x="442" y="245"/>
                    <a:pt x="445" y="245"/>
                    <a:pt x="446" y="245"/>
                  </a:cubicBezTo>
                  <a:cubicBezTo>
                    <a:pt x="446" y="246"/>
                    <a:pt x="444" y="246"/>
                    <a:pt x="445" y="246"/>
                  </a:cubicBezTo>
                  <a:cubicBezTo>
                    <a:pt x="445" y="247"/>
                    <a:pt x="449" y="247"/>
                    <a:pt x="453" y="245"/>
                  </a:cubicBezTo>
                  <a:cubicBezTo>
                    <a:pt x="457" y="243"/>
                    <a:pt x="459" y="241"/>
                    <a:pt x="460" y="241"/>
                  </a:cubicBezTo>
                  <a:cubicBezTo>
                    <a:pt x="462" y="241"/>
                    <a:pt x="465" y="238"/>
                    <a:pt x="466" y="237"/>
                  </a:cubicBezTo>
                  <a:cubicBezTo>
                    <a:pt x="466" y="237"/>
                    <a:pt x="467" y="235"/>
                    <a:pt x="466" y="235"/>
                  </a:cubicBezTo>
                  <a:cubicBezTo>
                    <a:pt x="464" y="234"/>
                    <a:pt x="464" y="234"/>
                    <a:pt x="464" y="234"/>
                  </a:cubicBezTo>
                  <a:cubicBezTo>
                    <a:pt x="464" y="234"/>
                    <a:pt x="466" y="233"/>
                    <a:pt x="467" y="233"/>
                  </a:cubicBezTo>
                  <a:cubicBezTo>
                    <a:pt x="467" y="232"/>
                    <a:pt x="471" y="232"/>
                    <a:pt x="472" y="233"/>
                  </a:cubicBezTo>
                  <a:cubicBezTo>
                    <a:pt x="474" y="233"/>
                    <a:pt x="477" y="233"/>
                    <a:pt x="478" y="232"/>
                  </a:cubicBezTo>
                  <a:cubicBezTo>
                    <a:pt x="479" y="231"/>
                    <a:pt x="480" y="231"/>
                    <a:pt x="480" y="230"/>
                  </a:cubicBezTo>
                  <a:cubicBezTo>
                    <a:pt x="480" y="228"/>
                    <a:pt x="481" y="228"/>
                    <a:pt x="480" y="228"/>
                  </a:cubicBezTo>
                  <a:cubicBezTo>
                    <a:pt x="479" y="227"/>
                    <a:pt x="479" y="226"/>
                    <a:pt x="480" y="226"/>
                  </a:cubicBezTo>
                  <a:cubicBezTo>
                    <a:pt x="481" y="226"/>
                    <a:pt x="482" y="225"/>
                    <a:pt x="482" y="224"/>
                  </a:cubicBezTo>
                  <a:cubicBezTo>
                    <a:pt x="484" y="222"/>
                    <a:pt x="487" y="220"/>
                    <a:pt x="488" y="220"/>
                  </a:cubicBezTo>
                  <a:close/>
                  <a:moveTo>
                    <a:pt x="527" y="404"/>
                  </a:moveTo>
                  <a:cubicBezTo>
                    <a:pt x="527" y="401"/>
                    <a:pt x="529" y="401"/>
                    <a:pt x="533" y="402"/>
                  </a:cubicBezTo>
                  <a:cubicBezTo>
                    <a:pt x="537" y="402"/>
                    <a:pt x="536" y="404"/>
                    <a:pt x="534" y="405"/>
                  </a:cubicBezTo>
                  <a:cubicBezTo>
                    <a:pt x="531" y="405"/>
                    <a:pt x="532" y="404"/>
                    <a:pt x="530" y="405"/>
                  </a:cubicBezTo>
                  <a:cubicBezTo>
                    <a:pt x="527" y="405"/>
                    <a:pt x="528" y="405"/>
                    <a:pt x="527" y="404"/>
                  </a:cubicBezTo>
                  <a:close/>
                  <a:moveTo>
                    <a:pt x="66" y="398"/>
                  </a:moveTo>
                  <a:cubicBezTo>
                    <a:pt x="66" y="399"/>
                    <a:pt x="65" y="398"/>
                    <a:pt x="64" y="398"/>
                  </a:cubicBezTo>
                  <a:cubicBezTo>
                    <a:pt x="64" y="397"/>
                    <a:pt x="64" y="396"/>
                    <a:pt x="64" y="395"/>
                  </a:cubicBezTo>
                  <a:cubicBezTo>
                    <a:pt x="64" y="395"/>
                    <a:pt x="64" y="395"/>
                    <a:pt x="64" y="395"/>
                  </a:cubicBezTo>
                  <a:cubicBezTo>
                    <a:pt x="64" y="395"/>
                    <a:pt x="64" y="394"/>
                    <a:pt x="64" y="394"/>
                  </a:cubicBezTo>
                  <a:cubicBezTo>
                    <a:pt x="64" y="393"/>
                    <a:pt x="65" y="392"/>
                    <a:pt x="65" y="392"/>
                  </a:cubicBezTo>
                  <a:cubicBezTo>
                    <a:pt x="65" y="392"/>
                    <a:pt x="64" y="390"/>
                    <a:pt x="65" y="390"/>
                  </a:cubicBezTo>
                  <a:cubicBezTo>
                    <a:pt x="65" y="390"/>
                    <a:pt x="65" y="390"/>
                    <a:pt x="65" y="390"/>
                  </a:cubicBezTo>
                  <a:cubicBezTo>
                    <a:pt x="66" y="390"/>
                    <a:pt x="68" y="392"/>
                    <a:pt x="68" y="392"/>
                  </a:cubicBezTo>
                  <a:cubicBezTo>
                    <a:pt x="69" y="392"/>
                    <a:pt x="69" y="393"/>
                    <a:pt x="69" y="394"/>
                  </a:cubicBezTo>
                  <a:cubicBezTo>
                    <a:pt x="69" y="394"/>
                    <a:pt x="69" y="393"/>
                    <a:pt x="69" y="394"/>
                  </a:cubicBezTo>
                  <a:cubicBezTo>
                    <a:pt x="69" y="394"/>
                    <a:pt x="69" y="394"/>
                    <a:pt x="70" y="394"/>
                  </a:cubicBezTo>
                  <a:cubicBezTo>
                    <a:pt x="70" y="395"/>
                    <a:pt x="70" y="395"/>
                    <a:pt x="70" y="395"/>
                  </a:cubicBezTo>
                  <a:cubicBezTo>
                    <a:pt x="70" y="395"/>
                    <a:pt x="70" y="395"/>
                    <a:pt x="70" y="395"/>
                  </a:cubicBezTo>
                  <a:cubicBezTo>
                    <a:pt x="70" y="397"/>
                    <a:pt x="67" y="396"/>
                    <a:pt x="66" y="398"/>
                  </a:cubicBezTo>
                  <a:moveTo>
                    <a:pt x="63" y="386"/>
                  </a:moveTo>
                  <a:cubicBezTo>
                    <a:pt x="63" y="386"/>
                    <a:pt x="63" y="386"/>
                    <a:pt x="63" y="386"/>
                  </a:cubicBezTo>
                  <a:cubicBezTo>
                    <a:pt x="65" y="388"/>
                    <a:pt x="62" y="388"/>
                    <a:pt x="62" y="388"/>
                  </a:cubicBezTo>
                  <a:cubicBezTo>
                    <a:pt x="61" y="388"/>
                    <a:pt x="62" y="387"/>
                    <a:pt x="62" y="387"/>
                  </a:cubicBezTo>
                  <a:cubicBezTo>
                    <a:pt x="61" y="386"/>
                    <a:pt x="61" y="386"/>
                    <a:pt x="60" y="386"/>
                  </a:cubicBezTo>
                  <a:cubicBezTo>
                    <a:pt x="60" y="386"/>
                    <a:pt x="61" y="385"/>
                    <a:pt x="61" y="385"/>
                  </a:cubicBezTo>
                  <a:cubicBezTo>
                    <a:pt x="61" y="385"/>
                    <a:pt x="61" y="385"/>
                    <a:pt x="61" y="385"/>
                  </a:cubicBezTo>
                  <a:cubicBezTo>
                    <a:pt x="61" y="385"/>
                    <a:pt x="61" y="386"/>
                    <a:pt x="62" y="386"/>
                  </a:cubicBezTo>
                  <a:cubicBezTo>
                    <a:pt x="62" y="386"/>
                    <a:pt x="62" y="386"/>
                    <a:pt x="63" y="386"/>
                  </a:cubicBezTo>
                  <a:moveTo>
                    <a:pt x="54" y="381"/>
                  </a:moveTo>
                  <a:cubicBezTo>
                    <a:pt x="54" y="381"/>
                    <a:pt x="54" y="382"/>
                    <a:pt x="55" y="383"/>
                  </a:cubicBezTo>
                  <a:cubicBezTo>
                    <a:pt x="55" y="383"/>
                    <a:pt x="55" y="382"/>
                    <a:pt x="55" y="383"/>
                  </a:cubicBezTo>
                  <a:cubicBezTo>
                    <a:pt x="55" y="383"/>
                    <a:pt x="55" y="383"/>
                    <a:pt x="55" y="383"/>
                  </a:cubicBezTo>
                  <a:cubicBezTo>
                    <a:pt x="55" y="383"/>
                    <a:pt x="55" y="383"/>
                    <a:pt x="55" y="383"/>
                  </a:cubicBezTo>
                  <a:cubicBezTo>
                    <a:pt x="55" y="383"/>
                    <a:pt x="55" y="384"/>
                    <a:pt x="55" y="384"/>
                  </a:cubicBezTo>
                  <a:cubicBezTo>
                    <a:pt x="55" y="384"/>
                    <a:pt x="54" y="383"/>
                    <a:pt x="54" y="383"/>
                  </a:cubicBezTo>
                  <a:cubicBezTo>
                    <a:pt x="54" y="383"/>
                    <a:pt x="54" y="383"/>
                    <a:pt x="54" y="383"/>
                  </a:cubicBezTo>
                  <a:cubicBezTo>
                    <a:pt x="54" y="383"/>
                    <a:pt x="53" y="385"/>
                    <a:pt x="52" y="382"/>
                  </a:cubicBezTo>
                  <a:cubicBezTo>
                    <a:pt x="52" y="381"/>
                    <a:pt x="53" y="382"/>
                    <a:pt x="53" y="382"/>
                  </a:cubicBezTo>
                  <a:cubicBezTo>
                    <a:pt x="53" y="381"/>
                    <a:pt x="54" y="381"/>
                    <a:pt x="54" y="381"/>
                  </a:cubicBezTo>
                  <a:moveTo>
                    <a:pt x="47" y="379"/>
                  </a:moveTo>
                  <a:cubicBezTo>
                    <a:pt x="47" y="380"/>
                    <a:pt x="44" y="379"/>
                    <a:pt x="44" y="379"/>
                  </a:cubicBezTo>
                  <a:cubicBezTo>
                    <a:pt x="44" y="378"/>
                    <a:pt x="47" y="376"/>
                    <a:pt x="47" y="379"/>
                  </a:cubicBezTo>
                  <a:moveTo>
                    <a:pt x="59" y="386"/>
                  </a:moveTo>
                  <a:cubicBezTo>
                    <a:pt x="58" y="386"/>
                    <a:pt x="59" y="386"/>
                    <a:pt x="60" y="386"/>
                  </a:cubicBezTo>
                  <a:cubicBezTo>
                    <a:pt x="60" y="386"/>
                    <a:pt x="60" y="387"/>
                    <a:pt x="60" y="387"/>
                  </a:cubicBezTo>
                  <a:cubicBezTo>
                    <a:pt x="59" y="388"/>
                    <a:pt x="59" y="387"/>
                    <a:pt x="59" y="386"/>
                  </a:cubicBezTo>
                  <a:moveTo>
                    <a:pt x="61" y="388"/>
                  </a:moveTo>
                  <a:cubicBezTo>
                    <a:pt x="62" y="388"/>
                    <a:pt x="61" y="389"/>
                    <a:pt x="60" y="388"/>
                  </a:cubicBezTo>
                  <a:cubicBezTo>
                    <a:pt x="60" y="388"/>
                    <a:pt x="61" y="388"/>
                    <a:pt x="61" y="388"/>
                  </a:cubicBezTo>
                  <a:moveTo>
                    <a:pt x="59" y="384"/>
                  </a:moveTo>
                  <a:cubicBezTo>
                    <a:pt x="59" y="384"/>
                    <a:pt x="59" y="384"/>
                    <a:pt x="59" y="384"/>
                  </a:cubicBezTo>
                  <a:cubicBezTo>
                    <a:pt x="59" y="384"/>
                    <a:pt x="60" y="384"/>
                    <a:pt x="60" y="384"/>
                  </a:cubicBezTo>
                  <a:cubicBezTo>
                    <a:pt x="60" y="384"/>
                    <a:pt x="60" y="385"/>
                    <a:pt x="59" y="385"/>
                  </a:cubicBezTo>
                  <a:cubicBezTo>
                    <a:pt x="59" y="385"/>
                    <a:pt x="59" y="385"/>
                    <a:pt x="58" y="385"/>
                  </a:cubicBezTo>
                  <a:cubicBezTo>
                    <a:pt x="58" y="385"/>
                    <a:pt x="58" y="385"/>
                    <a:pt x="57" y="385"/>
                  </a:cubicBezTo>
                  <a:cubicBezTo>
                    <a:pt x="57" y="385"/>
                    <a:pt x="57" y="384"/>
                    <a:pt x="57" y="384"/>
                  </a:cubicBezTo>
                  <a:cubicBezTo>
                    <a:pt x="58" y="384"/>
                    <a:pt x="58" y="384"/>
                    <a:pt x="59" y="384"/>
                  </a:cubicBezTo>
                  <a:moveTo>
                    <a:pt x="43" y="379"/>
                  </a:moveTo>
                  <a:cubicBezTo>
                    <a:pt x="43" y="379"/>
                    <a:pt x="42" y="380"/>
                    <a:pt x="42" y="380"/>
                  </a:cubicBezTo>
                  <a:cubicBezTo>
                    <a:pt x="41" y="380"/>
                    <a:pt x="43" y="379"/>
                    <a:pt x="43" y="379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206" name="Freeform 20308">
              <a:extLst>
                <a:ext uri="{FF2B5EF4-FFF2-40B4-BE49-F238E27FC236}">
                  <a16:creationId xmlns:a16="http://schemas.microsoft.com/office/drawing/2014/main" id="{B21F1A24-961E-4C1C-A213-7DDF609ED5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19278" y="2125082"/>
              <a:ext cx="2423449" cy="1831899"/>
            </a:xfrm>
            <a:custGeom>
              <a:avLst/>
              <a:gdLst/>
              <a:ahLst/>
              <a:cxnLst>
                <a:cxn ang="0">
                  <a:pos x="502" y="249"/>
                </a:cxn>
                <a:cxn ang="0">
                  <a:pos x="76" y="128"/>
                </a:cxn>
                <a:cxn ang="0">
                  <a:pos x="71" y="123"/>
                </a:cxn>
                <a:cxn ang="0">
                  <a:pos x="81" y="119"/>
                </a:cxn>
                <a:cxn ang="0">
                  <a:pos x="114" y="100"/>
                </a:cxn>
                <a:cxn ang="0">
                  <a:pos x="177" y="127"/>
                </a:cxn>
                <a:cxn ang="0">
                  <a:pos x="174" y="133"/>
                </a:cxn>
                <a:cxn ang="0">
                  <a:pos x="167" y="118"/>
                </a:cxn>
                <a:cxn ang="0">
                  <a:pos x="179" y="128"/>
                </a:cxn>
                <a:cxn ang="0">
                  <a:pos x="179" y="129"/>
                </a:cxn>
                <a:cxn ang="0">
                  <a:pos x="197" y="146"/>
                </a:cxn>
                <a:cxn ang="0">
                  <a:pos x="182" y="136"/>
                </a:cxn>
                <a:cxn ang="0">
                  <a:pos x="187" y="140"/>
                </a:cxn>
                <a:cxn ang="0">
                  <a:pos x="186" y="143"/>
                </a:cxn>
                <a:cxn ang="0">
                  <a:pos x="181" y="134"/>
                </a:cxn>
                <a:cxn ang="0">
                  <a:pos x="143" y="100"/>
                </a:cxn>
                <a:cxn ang="0">
                  <a:pos x="168" y="106"/>
                </a:cxn>
                <a:cxn ang="0">
                  <a:pos x="196" y="133"/>
                </a:cxn>
                <a:cxn ang="0">
                  <a:pos x="191" y="135"/>
                </a:cxn>
                <a:cxn ang="0">
                  <a:pos x="163" y="116"/>
                </a:cxn>
                <a:cxn ang="0">
                  <a:pos x="105" y="100"/>
                </a:cxn>
                <a:cxn ang="0">
                  <a:pos x="79" y="112"/>
                </a:cxn>
                <a:cxn ang="0">
                  <a:pos x="29" y="144"/>
                </a:cxn>
                <a:cxn ang="0">
                  <a:pos x="39" y="112"/>
                </a:cxn>
                <a:cxn ang="0">
                  <a:pos x="34" y="73"/>
                </a:cxn>
                <a:cxn ang="0">
                  <a:pos x="27" y="50"/>
                </a:cxn>
                <a:cxn ang="0">
                  <a:pos x="42" y="9"/>
                </a:cxn>
                <a:cxn ang="0">
                  <a:pos x="143" y="18"/>
                </a:cxn>
                <a:cxn ang="0">
                  <a:pos x="512" y="210"/>
                </a:cxn>
                <a:cxn ang="0">
                  <a:pos x="525" y="216"/>
                </a:cxn>
                <a:cxn ang="0">
                  <a:pos x="511" y="229"/>
                </a:cxn>
                <a:cxn ang="0">
                  <a:pos x="508" y="245"/>
                </a:cxn>
                <a:cxn ang="0">
                  <a:pos x="485" y="257"/>
                </a:cxn>
                <a:cxn ang="0">
                  <a:pos x="480" y="265"/>
                </a:cxn>
                <a:cxn ang="0">
                  <a:pos x="479" y="279"/>
                </a:cxn>
                <a:cxn ang="0">
                  <a:pos x="478" y="289"/>
                </a:cxn>
                <a:cxn ang="0">
                  <a:pos x="457" y="310"/>
                </a:cxn>
                <a:cxn ang="0">
                  <a:pos x="451" y="351"/>
                </a:cxn>
                <a:cxn ang="0">
                  <a:pos x="432" y="327"/>
                </a:cxn>
                <a:cxn ang="0">
                  <a:pos x="409" y="325"/>
                </a:cxn>
                <a:cxn ang="0">
                  <a:pos x="402" y="330"/>
                </a:cxn>
                <a:cxn ang="0">
                  <a:pos x="374" y="335"/>
                </a:cxn>
                <a:cxn ang="0">
                  <a:pos x="337" y="332"/>
                </a:cxn>
                <a:cxn ang="0">
                  <a:pos x="264" y="302"/>
                </a:cxn>
                <a:cxn ang="0">
                  <a:pos x="229" y="234"/>
                </a:cxn>
                <a:cxn ang="0">
                  <a:pos x="381" y="191"/>
                </a:cxn>
                <a:cxn ang="0">
                  <a:pos x="401" y="203"/>
                </a:cxn>
                <a:cxn ang="0">
                  <a:pos x="427" y="209"/>
                </a:cxn>
                <a:cxn ang="0">
                  <a:pos x="424" y="214"/>
                </a:cxn>
                <a:cxn ang="0">
                  <a:pos x="426" y="242"/>
                </a:cxn>
                <a:cxn ang="0">
                  <a:pos x="440" y="217"/>
                </a:cxn>
                <a:cxn ang="0">
                  <a:pos x="445" y="238"/>
                </a:cxn>
                <a:cxn ang="0">
                  <a:pos x="464" y="234"/>
                </a:cxn>
                <a:cxn ang="0">
                  <a:pos x="527" y="404"/>
                </a:cxn>
                <a:cxn ang="0">
                  <a:pos x="64" y="394"/>
                </a:cxn>
                <a:cxn ang="0">
                  <a:pos x="70" y="395"/>
                </a:cxn>
                <a:cxn ang="0">
                  <a:pos x="62" y="386"/>
                </a:cxn>
                <a:cxn ang="0">
                  <a:pos x="54" y="383"/>
                </a:cxn>
                <a:cxn ang="0">
                  <a:pos x="60" y="387"/>
                </a:cxn>
                <a:cxn ang="0">
                  <a:pos x="58" y="385"/>
                </a:cxn>
              </a:cxnLst>
              <a:rect l="0" t="0" r="r" b="b"/>
              <a:pathLst>
                <a:path w="537" h="405">
                  <a:moveTo>
                    <a:pt x="492" y="252"/>
                  </a:moveTo>
                  <a:cubicBezTo>
                    <a:pt x="491" y="252"/>
                    <a:pt x="491" y="252"/>
                    <a:pt x="492" y="251"/>
                  </a:cubicBezTo>
                  <a:cubicBezTo>
                    <a:pt x="494" y="250"/>
                    <a:pt x="493" y="250"/>
                    <a:pt x="494" y="250"/>
                  </a:cubicBezTo>
                  <a:cubicBezTo>
                    <a:pt x="495" y="250"/>
                    <a:pt x="495" y="250"/>
                    <a:pt x="496" y="250"/>
                  </a:cubicBezTo>
                  <a:cubicBezTo>
                    <a:pt x="497" y="249"/>
                    <a:pt x="498" y="250"/>
                    <a:pt x="499" y="249"/>
                  </a:cubicBezTo>
                  <a:cubicBezTo>
                    <a:pt x="501" y="248"/>
                    <a:pt x="502" y="248"/>
                    <a:pt x="500" y="249"/>
                  </a:cubicBezTo>
                  <a:cubicBezTo>
                    <a:pt x="499" y="250"/>
                    <a:pt x="499" y="250"/>
                    <a:pt x="500" y="250"/>
                  </a:cubicBezTo>
                  <a:cubicBezTo>
                    <a:pt x="501" y="249"/>
                    <a:pt x="501" y="250"/>
                    <a:pt x="502" y="249"/>
                  </a:cubicBezTo>
                  <a:cubicBezTo>
                    <a:pt x="503" y="249"/>
                    <a:pt x="503" y="249"/>
                    <a:pt x="502" y="249"/>
                  </a:cubicBezTo>
                  <a:cubicBezTo>
                    <a:pt x="501" y="250"/>
                    <a:pt x="499" y="251"/>
                    <a:pt x="498" y="251"/>
                  </a:cubicBezTo>
                  <a:cubicBezTo>
                    <a:pt x="497" y="251"/>
                    <a:pt x="497" y="252"/>
                    <a:pt x="496" y="252"/>
                  </a:cubicBezTo>
                  <a:cubicBezTo>
                    <a:pt x="495" y="252"/>
                    <a:pt x="494" y="252"/>
                    <a:pt x="494" y="252"/>
                  </a:cubicBezTo>
                  <a:cubicBezTo>
                    <a:pt x="494" y="253"/>
                    <a:pt x="492" y="253"/>
                    <a:pt x="492" y="253"/>
                  </a:cubicBezTo>
                  <a:cubicBezTo>
                    <a:pt x="493" y="252"/>
                    <a:pt x="493" y="252"/>
                    <a:pt x="492" y="252"/>
                  </a:cubicBezTo>
                  <a:close/>
                  <a:moveTo>
                    <a:pt x="73" y="128"/>
                  </a:moveTo>
                  <a:cubicBezTo>
                    <a:pt x="73" y="128"/>
                    <a:pt x="76" y="127"/>
                    <a:pt x="74" y="129"/>
                  </a:cubicBezTo>
                  <a:cubicBezTo>
                    <a:pt x="73" y="130"/>
                    <a:pt x="74" y="130"/>
                    <a:pt x="75" y="129"/>
                  </a:cubicBezTo>
                  <a:cubicBezTo>
                    <a:pt x="76" y="128"/>
                    <a:pt x="76" y="129"/>
                    <a:pt x="76" y="128"/>
                  </a:cubicBezTo>
                  <a:cubicBezTo>
                    <a:pt x="76" y="127"/>
                    <a:pt x="77" y="126"/>
                    <a:pt x="79" y="126"/>
                  </a:cubicBezTo>
                  <a:cubicBezTo>
                    <a:pt x="81" y="126"/>
                    <a:pt x="81" y="126"/>
                    <a:pt x="82" y="125"/>
                  </a:cubicBezTo>
                  <a:cubicBezTo>
                    <a:pt x="83" y="124"/>
                    <a:pt x="84" y="123"/>
                    <a:pt x="83" y="122"/>
                  </a:cubicBezTo>
                  <a:cubicBezTo>
                    <a:pt x="82" y="122"/>
                    <a:pt x="83" y="122"/>
                    <a:pt x="82" y="121"/>
                  </a:cubicBezTo>
                  <a:cubicBezTo>
                    <a:pt x="82" y="120"/>
                    <a:pt x="81" y="121"/>
                    <a:pt x="80" y="120"/>
                  </a:cubicBezTo>
                  <a:cubicBezTo>
                    <a:pt x="79" y="120"/>
                    <a:pt x="78" y="119"/>
                    <a:pt x="78" y="120"/>
                  </a:cubicBezTo>
                  <a:cubicBezTo>
                    <a:pt x="79" y="121"/>
                    <a:pt x="77" y="122"/>
                    <a:pt x="76" y="121"/>
                  </a:cubicBezTo>
                  <a:cubicBezTo>
                    <a:pt x="75" y="120"/>
                    <a:pt x="75" y="121"/>
                    <a:pt x="75" y="122"/>
                  </a:cubicBezTo>
                  <a:cubicBezTo>
                    <a:pt x="75" y="124"/>
                    <a:pt x="74" y="122"/>
                    <a:pt x="71" y="123"/>
                  </a:cubicBezTo>
                  <a:cubicBezTo>
                    <a:pt x="69" y="125"/>
                    <a:pt x="71" y="126"/>
                    <a:pt x="71" y="128"/>
                  </a:cubicBezTo>
                  <a:cubicBezTo>
                    <a:pt x="72" y="129"/>
                    <a:pt x="73" y="129"/>
                    <a:pt x="73" y="128"/>
                  </a:cubicBezTo>
                  <a:close/>
                  <a:moveTo>
                    <a:pt x="79" y="119"/>
                  </a:moveTo>
                  <a:cubicBezTo>
                    <a:pt x="78" y="119"/>
                    <a:pt x="78" y="118"/>
                    <a:pt x="79" y="117"/>
                  </a:cubicBezTo>
                  <a:cubicBezTo>
                    <a:pt x="80" y="117"/>
                    <a:pt x="81" y="118"/>
                    <a:pt x="80" y="117"/>
                  </a:cubicBezTo>
                  <a:cubicBezTo>
                    <a:pt x="80" y="115"/>
                    <a:pt x="82" y="116"/>
                    <a:pt x="82" y="116"/>
                  </a:cubicBezTo>
                  <a:cubicBezTo>
                    <a:pt x="83" y="117"/>
                    <a:pt x="83" y="115"/>
                    <a:pt x="84" y="116"/>
                  </a:cubicBezTo>
                  <a:cubicBezTo>
                    <a:pt x="85" y="118"/>
                    <a:pt x="84" y="118"/>
                    <a:pt x="83" y="118"/>
                  </a:cubicBezTo>
                  <a:cubicBezTo>
                    <a:pt x="82" y="118"/>
                    <a:pt x="82" y="118"/>
                    <a:pt x="81" y="119"/>
                  </a:cubicBezTo>
                  <a:cubicBezTo>
                    <a:pt x="80" y="120"/>
                    <a:pt x="80" y="120"/>
                    <a:pt x="79" y="119"/>
                  </a:cubicBezTo>
                  <a:close/>
                  <a:moveTo>
                    <a:pt x="106" y="105"/>
                  </a:moveTo>
                  <a:cubicBezTo>
                    <a:pt x="107" y="103"/>
                    <a:pt x="109" y="102"/>
                    <a:pt x="109" y="101"/>
                  </a:cubicBezTo>
                  <a:cubicBezTo>
                    <a:pt x="110" y="100"/>
                    <a:pt x="111" y="100"/>
                    <a:pt x="110" y="102"/>
                  </a:cubicBezTo>
                  <a:cubicBezTo>
                    <a:pt x="108" y="104"/>
                    <a:pt x="109" y="104"/>
                    <a:pt x="108" y="105"/>
                  </a:cubicBezTo>
                  <a:cubicBezTo>
                    <a:pt x="107" y="105"/>
                    <a:pt x="105" y="105"/>
                    <a:pt x="106" y="105"/>
                  </a:cubicBezTo>
                  <a:close/>
                  <a:moveTo>
                    <a:pt x="112" y="101"/>
                  </a:moveTo>
                  <a:cubicBezTo>
                    <a:pt x="112" y="100"/>
                    <a:pt x="112" y="99"/>
                    <a:pt x="114" y="99"/>
                  </a:cubicBezTo>
                  <a:cubicBezTo>
                    <a:pt x="115" y="100"/>
                    <a:pt x="115" y="100"/>
                    <a:pt x="114" y="100"/>
                  </a:cubicBezTo>
                  <a:cubicBezTo>
                    <a:pt x="113" y="101"/>
                    <a:pt x="112" y="102"/>
                    <a:pt x="112" y="101"/>
                  </a:cubicBezTo>
                  <a:close/>
                  <a:moveTo>
                    <a:pt x="175" y="127"/>
                  </a:moveTo>
                  <a:cubicBezTo>
                    <a:pt x="175" y="124"/>
                    <a:pt x="177" y="126"/>
                    <a:pt x="176" y="124"/>
                  </a:cubicBezTo>
                  <a:cubicBezTo>
                    <a:pt x="175" y="122"/>
                    <a:pt x="175" y="121"/>
                    <a:pt x="174" y="119"/>
                  </a:cubicBezTo>
                  <a:cubicBezTo>
                    <a:pt x="174" y="117"/>
                    <a:pt x="173" y="116"/>
                    <a:pt x="175" y="117"/>
                  </a:cubicBezTo>
                  <a:cubicBezTo>
                    <a:pt x="176" y="119"/>
                    <a:pt x="177" y="117"/>
                    <a:pt x="178" y="119"/>
                  </a:cubicBezTo>
                  <a:cubicBezTo>
                    <a:pt x="179" y="120"/>
                    <a:pt x="180" y="123"/>
                    <a:pt x="179" y="123"/>
                  </a:cubicBezTo>
                  <a:cubicBezTo>
                    <a:pt x="178" y="123"/>
                    <a:pt x="180" y="125"/>
                    <a:pt x="179" y="125"/>
                  </a:cubicBezTo>
                  <a:cubicBezTo>
                    <a:pt x="177" y="125"/>
                    <a:pt x="179" y="126"/>
                    <a:pt x="177" y="127"/>
                  </a:cubicBezTo>
                  <a:cubicBezTo>
                    <a:pt x="176" y="127"/>
                    <a:pt x="175" y="128"/>
                    <a:pt x="175" y="127"/>
                  </a:cubicBezTo>
                  <a:close/>
                  <a:moveTo>
                    <a:pt x="173" y="132"/>
                  </a:moveTo>
                  <a:cubicBezTo>
                    <a:pt x="173" y="130"/>
                    <a:pt x="172" y="132"/>
                    <a:pt x="173" y="130"/>
                  </a:cubicBezTo>
                  <a:cubicBezTo>
                    <a:pt x="173" y="129"/>
                    <a:pt x="171" y="130"/>
                    <a:pt x="171" y="128"/>
                  </a:cubicBezTo>
                  <a:cubicBezTo>
                    <a:pt x="172" y="127"/>
                    <a:pt x="171" y="126"/>
                    <a:pt x="170" y="126"/>
                  </a:cubicBezTo>
                  <a:cubicBezTo>
                    <a:pt x="170" y="125"/>
                    <a:pt x="170" y="122"/>
                    <a:pt x="172" y="124"/>
                  </a:cubicBezTo>
                  <a:cubicBezTo>
                    <a:pt x="174" y="125"/>
                    <a:pt x="174" y="126"/>
                    <a:pt x="175" y="129"/>
                  </a:cubicBezTo>
                  <a:cubicBezTo>
                    <a:pt x="176" y="132"/>
                    <a:pt x="175" y="131"/>
                    <a:pt x="175" y="132"/>
                  </a:cubicBezTo>
                  <a:cubicBezTo>
                    <a:pt x="175" y="134"/>
                    <a:pt x="176" y="136"/>
                    <a:pt x="174" y="133"/>
                  </a:cubicBezTo>
                  <a:cubicBezTo>
                    <a:pt x="174" y="133"/>
                    <a:pt x="173" y="133"/>
                    <a:pt x="173" y="132"/>
                  </a:cubicBezTo>
                  <a:close/>
                  <a:moveTo>
                    <a:pt x="169" y="125"/>
                  </a:moveTo>
                  <a:cubicBezTo>
                    <a:pt x="169" y="124"/>
                    <a:pt x="170" y="127"/>
                    <a:pt x="170" y="128"/>
                  </a:cubicBezTo>
                  <a:cubicBezTo>
                    <a:pt x="169" y="128"/>
                    <a:pt x="169" y="127"/>
                    <a:pt x="169" y="127"/>
                  </a:cubicBezTo>
                  <a:cubicBezTo>
                    <a:pt x="169" y="126"/>
                    <a:pt x="169" y="125"/>
                    <a:pt x="169" y="125"/>
                  </a:cubicBezTo>
                  <a:close/>
                  <a:moveTo>
                    <a:pt x="168" y="124"/>
                  </a:moveTo>
                  <a:cubicBezTo>
                    <a:pt x="166" y="122"/>
                    <a:pt x="168" y="122"/>
                    <a:pt x="167" y="121"/>
                  </a:cubicBezTo>
                  <a:cubicBezTo>
                    <a:pt x="165" y="120"/>
                    <a:pt x="165" y="120"/>
                    <a:pt x="166" y="119"/>
                  </a:cubicBezTo>
                  <a:cubicBezTo>
                    <a:pt x="166" y="118"/>
                    <a:pt x="166" y="117"/>
                    <a:pt x="167" y="118"/>
                  </a:cubicBezTo>
                  <a:cubicBezTo>
                    <a:pt x="168" y="118"/>
                    <a:pt x="169" y="117"/>
                    <a:pt x="170" y="117"/>
                  </a:cubicBezTo>
                  <a:cubicBezTo>
                    <a:pt x="171" y="118"/>
                    <a:pt x="174" y="119"/>
                    <a:pt x="174" y="120"/>
                  </a:cubicBezTo>
                  <a:cubicBezTo>
                    <a:pt x="173" y="121"/>
                    <a:pt x="174" y="121"/>
                    <a:pt x="174" y="122"/>
                  </a:cubicBezTo>
                  <a:cubicBezTo>
                    <a:pt x="175" y="124"/>
                    <a:pt x="174" y="124"/>
                    <a:pt x="172" y="123"/>
                  </a:cubicBezTo>
                  <a:cubicBezTo>
                    <a:pt x="170" y="121"/>
                    <a:pt x="169" y="121"/>
                    <a:pt x="170" y="122"/>
                  </a:cubicBezTo>
                  <a:cubicBezTo>
                    <a:pt x="171" y="123"/>
                    <a:pt x="169" y="124"/>
                    <a:pt x="168" y="124"/>
                  </a:cubicBezTo>
                  <a:close/>
                  <a:moveTo>
                    <a:pt x="183" y="132"/>
                  </a:moveTo>
                  <a:cubicBezTo>
                    <a:pt x="181" y="132"/>
                    <a:pt x="180" y="133"/>
                    <a:pt x="181" y="130"/>
                  </a:cubicBezTo>
                  <a:cubicBezTo>
                    <a:pt x="181" y="128"/>
                    <a:pt x="179" y="130"/>
                    <a:pt x="179" y="128"/>
                  </a:cubicBezTo>
                  <a:cubicBezTo>
                    <a:pt x="179" y="127"/>
                    <a:pt x="180" y="127"/>
                    <a:pt x="181" y="127"/>
                  </a:cubicBezTo>
                  <a:cubicBezTo>
                    <a:pt x="183" y="128"/>
                    <a:pt x="183" y="127"/>
                    <a:pt x="184" y="128"/>
                  </a:cubicBezTo>
                  <a:cubicBezTo>
                    <a:pt x="184" y="129"/>
                    <a:pt x="184" y="130"/>
                    <a:pt x="183" y="131"/>
                  </a:cubicBezTo>
                  <a:cubicBezTo>
                    <a:pt x="183" y="131"/>
                    <a:pt x="184" y="133"/>
                    <a:pt x="183" y="132"/>
                  </a:cubicBezTo>
                  <a:close/>
                  <a:moveTo>
                    <a:pt x="177" y="135"/>
                  </a:moveTo>
                  <a:cubicBezTo>
                    <a:pt x="177" y="133"/>
                    <a:pt x="177" y="132"/>
                    <a:pt x="178" y="133"/>
                  </a:cubicBezTo>
                  <a:cubicBezTo>
                    <a:pt x="179" y="133"/>
                    <a:pt x="178" y="132"/>
                    <a:pt x="177" y="131"/>
                  </a:cubicBezTo>
                  <a:cubicBezTo>
                    <a:pt x="176" y="129"/>
                    <a:pt x="176" y="129"/>
                    <a:pt x="177" y="128"/>
                  </a:cubicBezTo>
                  <a:cubicBezTo>
                    <a:pt x="178" y="128"/>
                    <a:pt x="178" y="128"/>
                    <a:pt x="179" y="129"/>
                  </a:cubicBezTo>
                  <a:cubicBezTo>
                    <a:pt x="179" y="130"/>
                    <a:pt x="180" y="129"/>
                    <a:pt x="180" y="131"/>
                  </a:cubicBezTo>
                  <a:cubicBezTo>
                    <a:pt x="179" y="133"/>
                    <a:pt x="180" y="133"/>
                    <a:pt x="179" y="134"/>
                  </a:cubicBezTo>
                  <a:cubicBezTo>
                    <a:pt x="179" y="135"/>
                    <a:pt x="179" y="136"/>
                    <a:pt x="178" y="134"/>
                  </a:cubicBezTo>
                  <a:cubicBezTo>
                    <a:pt x="178" y="133"/>
                    <a:pt x="178" y="137"/>
                    <a:pt x="177" y="135"/>
                  </a:cubicBezTo>
                  <a:close/>
                  <a:moveTo>
                    <a:pt x="197" y="146"/>
                  </a:moveTo>
                  <a:cubicBezTo>
                    <a:pt x="196" y="146"/>
                    <a:pt x="197" y="145"/>
                    <a:pt x="198" y="145"/>
                  </a:cubicBezTo>
                  <a:cubicBezTo>
                    <a:pt x="198" y="144"/>
                    <a:pt x="199" y="144"/>
                    <a:pt x="199" y="144"/>
                  </a:cubicBezTo>
                  <a:cubicBezTo>
                    <a:pt x="198" y="145"/>
                    <a:pt x="198" y="145"/>
                    <a:pt x="197" y="146"/>
                  </a:cubicBezTo>
                  <a:cubicBezTo>
                    <a:pt x="197" y="146"/>
                    <a:pt x="197" y="146"/>
                    <a:pt x="197" y="146"/>
                  </a:cubicBezTo>
                  <a:close/>
                  <a:moveTo>
                    <a:pt x="192" y="145"/>
                  </a:moveTo>
                  <a:cubicBezTo>
                    <a:pt x="192" y="144"/>
                    <a:pt x="192" y="144"/>
                    <a:pt x="192" y="144"/>
                  </a:cubicBezTo>
                  <a:cubicBezTo>
                    <a:pt x="193" y="144"/>
                    <a:pt x="193" y="144"/>
                    <a:pt x="193" y="144"/>
                  </a:cubicBezTo>
                  <a:cubicBezTo>
                    <a:pt x="193" y="145"/>
                    <a:pt x="193" y="145"/>
                    <a:pt x="192" y="145"/>
                  </a:cubicBezTo>
                  <a:close/>
                  <a:moveTo>
                    <a:pt x="181" y="136"/>
                  </a:moveTo>
                  <a:cubicBezTo>
                    <a:pt x="179" y="137"/>
                    <a:pt x="180" y="136"/>
                    <a:pt x="180" y="136"/>
                  </a:cubicBezTo>
                  <a:cubicBezTo>
                    <a:pt x="180" y="135"/>
                    <a:pt x="181" y="135"/>
                    <a:pt x="181" y="135"/>
                  </a:cubicBezTo>
                  <a:cubicBezTo>
                    <a:pt x="180" y="135"/>
                    <a:pt x="181" y="134"/>
                    <a:pt x="182" y="135"/>
                  </a:cubicBezTo>
                  <a:cubicBezTo>
                    <a:pt x="183" y="135"/>
                    <a:pt x="183" y="136"/>
                    <a:pt x="182" y="136"/>
                  </a:cubicBezTo>
                  <a:cubicBezTo>
                    <a:pt x="181" y="136"/>
                    <a:pt x="181" y="136"/>
                    <a:pt x="181" y="136"/>
                  </a:cubicBezTo>
                  <a:close/>
                  <a:moveTo>
                    <a:pt x="181" y="134"/>
                  </a:moveTo>
                  <a:cubicBezTo>
                    <a:pt x="180" y="134"/>
                    <a:pt x="180" y="134"/>
                    <a:pt x="181" y="133"/>
                  </a:cubicBezTo>
                  <a:cubicBezTo>
                    <a:pt x="181" y="133"/>
                    <a:pt x="180" y="133"/>
                    <a:pt x="182" y="133"/>
                  </a:cubicBezTo>
                  <a:cubicBezTo>
                    <a:pt x="183" y="133"/>
                    <a:pt x="183" y="132"/>
                    <a:pt x="183" y="133"/>
                  </a:cubicBezTo>
                  <a:cubicBezTo>
                    <a:pt x="184" y="134"/>
                    <a:pt x="183" y="135"/>
                    <a:pt x="183" y="135"/>
                  </a:cubicBezTo>
                  <a:cubicBezTo>
                    <a:pt x="184" y="136"/>
                    <a:pt x="185" y="135"/>
                    <a:pt x="186" y="136"/>
                  </a:cubicBezTo>
                  <a:cubicBezTo>
                    <a:pt x="186" y="137"/>
                    <a:pt x="186" y="138"/>
                    <a:pt x="187" y="139"/>
                  </a:cubicBezTo>
                  <a:cubicBezTo>
                    <a:pt x="188" y="140"/>
                    <a:pt x="189" y="141"/>
                    <a:pt x="187" y="140"/>
                  </a:cubicBezTo>
                  <a:cubicBezTo>
                    <a:pt x="186" y="139"/>
                    <a:pt x="185" y="140"/>
                    <a:pt x="186" y="140"/>
                  </a:cubicBezTo>
                  <a:cubicBezTo>
                    <a:pt x="186" y="141"/>
                    <a:pt x="187" y="140"/>
                    <a:pt x="187" y="140"/>
                  </a:cubicBezTo>
                  <a:cubicBezTo>
                    <a:pt x="188" y="141"/>
                    <a:pt x="188" y="140"/>
                    <a:pt x="188" y="141"/>
                  </a:cubicBezTo>
                  <a:cubicBezTo>
                    <a:pt x="189" y="142"/>
                    <a:pt x="190" y="141"/>
                    <a:pt x="189" y="142"/>
                  </a:cubicBezTo>
                  <a:cubicBezTo>
                    <a:pt x="189" y="144"/>
                    <a:pt x="189" y="143"/>
                    <a:pt x="189" y="144"/>
                  </a:cubicBezTo>
                  <a:cubicBezTo>
                    <a:pt x="189" y="145"/>
                    <a:pt x="190" y="145"/>
                    <a:pt x="189" y="146"/>
                  </a:cubicBezTo>
                  <a:cubicBezTo>
                    <a:pt x="189" y="147"/>
                    <a:pt x="187" y="146"/>
                    <a:pt x="187" y="145"/>
                  </a:cubicBezTo>
                  <a:cubicBezTo>
                    <a:pt x="187" y="143"/>
                    <a:pt x="187" y="145"/>
                    <a:pt x="186" y="144"/>
                  </a:cubicBezTo>
                  <a:cubicBezTo>
                    <a:pt x="186" y="144"/>
                    <a:pt x="187" y="144"/>
                    <a:pt x="186" y="143"/>
                  </a:cubicBezTo>
                  <a:cubicBezTo>
                    <a:pt x="185" y="142"/>
                    <a:pt x="185" y="142"/>
                    <a:pt x="184" y="142"/>
                  </a:cubicBezTo>
                  <a:cubicBezTo>
                    <a:pt x="184" y="142"/>
                    <a:pt x="184" y="141"/>
                    <a:pt x="184" y="142"/>
                  </a:cubicBezTo>
                  <a:cubicBezTo>
                    <a:pt x="183" y="142"/>
                    <a:pt x="183" y="142"/>
                    <a:pt x="182" y="141"/>
                  </a:cubicBezTo>
                  <a:cubicBezTo>
                    <a:pt x="182" y="141"/>
                    <a:pt x="184" y="141"/>
                    <a:pt x="184" y="140"/>
                  </a:cubicBezTo>
                  <a:cubicBezTo>
                    <a:pt x="183" y="139"/>
                    <a:pt x="184" y="139"/>
                    <a:pt x="183" y="139"/>
                  </a:cubicBezTo>
                  <a:cubicBezTo>
                    <a:pt x="182" y="139"/>
                    <a:pt x="182" y="139"/>
                    <a:pt x="182" y="138"/>
                  </a:cubicBezTo>
                  <a:cubicBezTo>
                    <a:pt x="182" y="137"/>
                    <a:pt x="183" y="138"/>
                    <a:pt x="183" y="137"/>
                  </a:cubicBezTo>
                  <a:cubicBezTo>
                    <a:pt x="183" y="136"/>
                    <a:pt x="182" y="137"/>
                    <a:pt x="183" y="136"/>
                  </a:cubicBezTo>
                  <a:cubicBezTo>
                    <a:pt x="183" y="134"/>
                    <a:pt x="182" y="134"/>
                    <a:pt x="181" y="134"/>
                  </a:cubicBezTo>
                  <a:close/>
                  <a:moveTo>
                    <a:pt x="183" y="144"/>
                  </a:moveTo>
                  <a:cubicBezTo>
                    <a:pt x="183" y="143"/>
                    <a:pt x="182" y="143"/>
                    <a:pt x="183" y="142"/>
                  </a:cubicBezTo>
                  <a:cubicBezTo>
                    <a:pt x="183" y="142"/>
                    <a:pt x="183" y="142"/>
                    <a:pt x="184" y="143"/>
                  </a:cubicBezTo>
                  <a:cubicBezTo>
                    <a:pt x="184" y="143"/>
                    <a:pt x="183" y="143"/>
                    <a:pt x="184" y="144"/>
                  </a:cubicBezTo>
                  <a:cubicBezTo>
                    <a:pt x="185" y="145"/>
                    <a:pt x="185" y="145"/>
                    <a:pt x="185" y="146"/>
                  </a:cubicBezTo>
                  <a:cubicBezTo>
                    <a:pt x="186" y="147"/>
                    <a:pt x="185" y="147"/>
                    <a:pt x="184" y="146"/>
                  </a:cubicBezTo>
                  <a:cubicBezTo>
                    <a:pt x="183" y="144"/>
                    <a:pt x="183" y="144"/>
                    <a:pt x="183" y="144"/>
                  </a:cubicBezTo>
                  <a:close/>
                  <a:moveTo>
                    <a:pt x="143" y="18"/>
                  </a:moveTo>
                  <a:cubicBezTo>
                    <a:pt x="143" y="100"/>
                    <a:pt x="143" y="100"/>
                    <a:pt x="143" y="100"/>
                  </a:cubicBezTo>
                  <a:cubicBezTo>
                    <a:pt x="147" y="102"/>
                    <a:pt x="145" y="99"/>
                    <a:pt x="146" y="100"/>
                  </a:cubicBezTo>
                  <a:cubicBezTo>
                    <a:pt x="148" y="101"/>
                    <a:pt x="148" y="101"/>
                    <a:pt x="149" y="101"/>
                  </a:cubicBezTo>
                  <a:cubicBezTo>
                    <a:pt x="150" y="100"/>
                    <a:pt x="153" y="99"/>
                    <a:pt x="153" y="101"/>
                  </a:cubicBezTo>
                  <a:cubicBezTo>
                    <a:pt x="152" y="102"/>
                    <a:pt x="151" y="102"/>
                    <a:pt x="153" y="103"/>
                  </a:cubicBezTo>
                  <a:cubicBezTo>
                    <a:pt x="156" y="104"/>
                    <a:pt x="153" y="105"/>
                    <a:pt x="158" y="107"/>
                  </a:cubicBezTo>
                  <a:cubicBezTo>
                    <a:pt x="162" y="110"/>
                    <a:pt x="160" y="111"/>
                    <a:pt x="161" y="111"/>
                  </a:cubicBezTo>
                  <a:cubicBezTo>
                    <a:pt x="162" y="112"/>
                    <a:pt x="162" y="110"/>
                    <a:pt x="165" y="110"/>
                  </a:cubicBezTo>
                  <a:cubicBezTo>
                    <a:pt x="168" y="109"/>
                    <a:pt x="165" y="108"/>
                    <a:pt x="167" y="107"/>
                  </a:cubicBezTo>
                  <a:cubicBezTo>
                    <a:pt x="169" y="107"/>
                    <a:pt x="166" y="106"/>
                    <a:pt x="168" y="106"/>
                  </a:cubicBezTo>
                  <a:cubicBezTo>
                    <a:pt x="172" y="104"/>
                    <a:pt x="172" y="104"/>
                    <a:pt x="173" y="106"/>
                  </a:cubicBezTo>
                  <a:cubicBezTo>
                    <a:pt x="175" y="108"/>
                    <a:pt x="173" y="107"/>
                    <a:pt x="174" y="108"/>
                  </a:cubicBezTo>
                  <a:cubicBezTo>
                    <a:pt x="175" y="110"/>
                    <a:pt x="176" y="109"/>
                    <a:pt x="177" y="111"/>
                  </a:cubicBezTo>
                  <a:cubicBezTo>
                    <a:pt x="178" y="114"/>
                    <a:pt x="180" y="112"/>
                    <a:pt x="181" y="115"/>
                  </a:cubicBezTo>
                  <a:cubicBezTo>
                    <a:pt x="183" y="117"/>
                    <a:pt x="187" y="124"/>
                    <a:pt x="188" y="125"/>
                  </a:cubicBezTo>
                  <a:cubicBezTo>
                    <a:pt x="189" y="127"/>
                    <a:pt x="187" y="127"/>
                    <a:pt x="189" y="127"/>
                  </a:cubicBezTo>
                  <a:cubicBezTo>
                    <a:pt x="190" y="127"/>
                    <a:pt x="188" y="129"/>
                    <a:pt x="190" y="129"/>
                  </a:cubicBezTo>
                  <a:cubicBezTo>
                    <a:pt x="191" y="129"/>
                    <a:pt x="189" y="131"/>
                    <a:pt x="191" y="131"/>
                  </a:cubicBezTo>
                  <a:cubicBezTo>
                    <a:pt x="193" y="130"/>
                    <a:pt x="192" y="132"/>
                    <a:pt x="196" y="133"/>
                  </a:cubicBezTo>
                  <a:cubicBezTo>
                    <a:pt x="199" y="134"/>
                    <a:pt x="197" y="135"/>
                    <a:pt x="199" y="135"/>
                  </a:cubicBezTo>
                  <a:cubicBezTo>
                    <a:pt x="200" y="135"/>
                    <a:pt x="200" y="136"/>
                    <a:pt x="200" y="136"/>
                  </a:cubicBezTo>
                  <a:cubicBezTo>
                    <a:pt x="199" y="137"/>
                    <a:pt x="198" y="137"/>
                    <a:pt x="199" y="140"/>
                  </a:cubicBezTo>
                  <a:cubicBezTo>
                    <a:pt x="200" y="143"/>
                    <a:pt x="198" y="143"/>
                    <a:pt x="197" y="145"/>
                  </a:cubicBezTo>
                  <a:cubicBezTo>
                    <a:pt x="195" y="147"/>
                    <a:pt x="195" y="145"/>
                    <a:pt x="194" y="143"/>
                  </a:cubicBezTo>
                  <a:cubicBezTo>
                    <a:pt x="194" y="142"/>
                    <a:pt x="196" y="140"/>
                    <a:pt x="194" y="137"/>
                  </a:cubicBezTo>
                  <a:cubicBezTo>
                    <a:pt x="193" y="134"/>
                    <a:pt x="191" y="136"/>
                    <a:pt x="190" y="138"/>
                  </a:cubicBezTo>
                  <a:cubicBezTo>
                    <a:pt x="189" y="141"/>
                    <a:pt x="187" y="139"/>
                    <a:pt x="188" y="138"/>
                  </a:cubicBezTo>
                  <a:cubicBezTo>
                    <a:pt x="190" y="136"/>
                    <a:pt x="189" y="135"/>
                    <a:pt x="191" y="135"/>
                  </a:cubicBezTo>
                  <a:cubicBezTo>
                    <a:pt x="193" y="134"/>
                    <a:pt x="191" y="135"/>
                    <a:pt x="187" y="131"/>
                  </a:cubicBezTo>
                  <a:cubicBezTo>
                    <a:pt x="184" y="128"/>
                    <a:pt x="186" y="128"/>
                    <a:pt x="183" y="127"/>
                  </a:cubicBezTo>
                  <a:cubicBezTo>
                    <a:pt x="180" y="126"/>
                    <a:pt x="183" y="124"/>
                    <a:pt x="182" y="123"/>
                  </a:cubicBezTo>
                  <a:cubicBezTo>
                    <a:pt x="180" y="122"/>
                    <a:pt x="181" y="122"/>
                    <a:pt x="179" y="118"/>
                  </a:cubicBezTo>
                  <a:cubicBezTo>
                    <a:pt x="178" y="115"/>
                    <a:pt x="176" y="118"/>
                    <a:pt x="174" y="115"/>
                  </a:cubicBezTo>
                  <a:cubicBezTo>
                    <a:pt x="172" y="111"/>
                    <a:pt x="173" y="113"/>
                    <a:pt x="173" y="116"/>
                  </a:cubicBezTo>
                  <a:cubicBezTo>
                    <a:pt x="174" y="119"/>
                    <a:pt x="170" y="116"/>
                    <a:pt x="168" y="113"/>
                  </a:cubicBezTo>
                  <a:cubicBezTo>
                    <a:pt x="165" y="111"/>
                    <a:pt x="165" y="113"/>
                    <a:pt x="167" y="115"/>
                  </a:cubicBezTo>
                  <a:cubicBezTo>
                    <a:pt x="169" y="117"/>
                    <a:pt x="166" y="118"/>
                    <a:pt x="163" y="116"/>
                  </a:cubicBezTo>
                  <a:cubicBezTo>
                    <a:pt x="159" y="114"/>
                    <a:pt x="159" y="112"/>
                    <a:pt x="156" y="111"/>
                  </a:cubicBezTo>
                  <a:cubicBezTo>
                    <a:pt x="153" y="109"/>
                    <a:pt x="147" y="107"/>
                    <a:pt x="149" y="106"/>
                  </a:cubicBezTo>
                  <a:cubicBezTo>
                    <a:pt x="151" y="105"/>
                    <a:pt x="151" y="103"/>
                    <a:pt x="147" y="105"/>
                  </a:cubicBezTo>
                  <a:cubicBezTo>
                    <a:pt x="144" y="107"/>
                    <a:pt x="138" y="102"/>
                    <a:pt x="134" y="102"/>
                  </a:cubicBezTo>
                  <a:cubicBezTo>
                    <a:pt x="131" y="102"/>
                    <a:pt x="126" y="104"/>
                    <a:pt x="123" y="100"/>
                  </a:cubicBezTo>
                  <a:cubicBezTo>
                    <a:pt x="121" y="97"/>
                    <a:pt x="122" y="101"/>
                    <a:pt x="119" y="99"/>
                  </a:cubicBezTo>
                  <a:cubicBezTo>
                    <a:pt x="116" y="97"/>
                    <a:pt x="113" y="98"/>
                    <a:pt x="113" y="95"/>
                  </a:cubicBezTo>
                  <a:cubicBezTo>
                    <a:pt x="113" y="93"/>
                    <a:pt x="111" y="95"/>
                    <a:pt x="107" y="96"/>
                  </a:cubicBezTo>
                  <a:cubicBezTo>
                    <a:pt x="103" y="96"/>
                    <a:pt x="108" y="99"/>
                    <a:pt x="105" y="100"/>
                  </a:cubicBezTo>
                  <a:cubicBezTo>
                    <a:pt x="102" y="101"/>
                    <a:pt x="106" y="103"/>
                    <a:pt x="102" y="103"/>
                  </a:cubicBezTo>
                  <a:cubicBezTo>
                    <a:pt x="99" y="103"/>
                    <a:pt x="98" y="104"/>
                    <a:pt x="94" y="107"/>
                  </a:cubicBezTo>
                  <a:cubicBezTo>
                    <a:pt x="90" y="111"/>
                    <a:pt x="82" y="110"/>
                    <a:pt x="87" y="107"/>
                  </a:cubicBezTo>
                  <a:cubicBezTo>
                    <a:pt x="90" y="106"/>
                    <a:pt x="83" y="106"/>
                    <a:pt x="87" y="102"/>
                  </a:cubicBezTo>
                  <a:cubicBezTo>
                    <a:pt x="91" y="99"/>
                    <a:pt x="87" y="98"/>
                    <a:pt x="91" y="95"/>
                  </a:cubicBezTo>
                  <a:cubicBezTo>
                    <a:pt x="96" y="92"/>
                    <a:pt x="105" y="100"/>
                    <a:pt x="100" y="95"/>
                  </a:cubicBezTo>
                  <a:cubicBezTo>
                    <a:pt x="95" y="90"/>
                    <a:pt x="88" y="93"/>
                    <a:pt x="85" y="97"/>
                  </a:cubicBezTo>
                  <a:cubicBezTo>
                    <a:pt x="83" y="102"/>
                    <a:pt x="82" y="103"/>
                    <a:pt x="75" y="108"/>
                  </a:cubicBezTo>
                  <a:cubicBezTo>
                    <a:pt x="69" y="113"/>
                    <a:pt x="79" y="109"/>
                    <a:pt x="79" y="112"/>
                  </a:cubicBezTo>
                  <a:cubicBezTo>
                    <a:pt x="78" y="114"/>
                    <a:pt x="76" y="113"/>
                    <a:pt x="75" y="116"/>
                  </a:cubicBezTo>
                  <a:cubicBezTo>
                    <a:pt x="74" y="119"/>
                    <a:pt x="69" y="121"/>
                    <a:pt x="66" y="123"/>
                  </a:cubicBezTo>
                  <a:cubicBezTo>
                    <a:pt x="62" y="125"/>
                    <a:pt x="63" y="127"/>
                    <a:pt x="57" y="130"/>
                  </a:cubicBezTo>
                  <a:cubicBezTo>
                    <a:pt x="50" y="134"/>
                    <a:pt x="55" y="135"/>
                    <a:pt x="52" y="135"/>
                  </a:cubicBezTo>
                  <a:cubicBezTo>
                    <a:pt x="49" y="135"/>
                    <a:pt x="45" y="141"/>
                    <a:pt x="45" y="139"/>
                  </a:cubicBezTo>
                  <a:cubicBezTo>
                    <a:pt x="45" y="137"/>
                    <a:pt x="41" y="138"/>
                    <a:pt x="42" y="140"/>
                  </a:cubicBezTo>
                  <a:cubicBezTo>
                    <a:pt x="42" y="142"/>
                    <a:pt x="40" y="144"/>
                    <a:pt x="39" y="141"/>
                  </a:cubicBezTo>
                  <a:cubicBezTo>
                    <a:pt x="39" y="139"/>
                    <a:pt x="37" y="142"/>
                    <a:pt x="36" y="140"/>
                  </a:cubicBezTo>
                  <a:cubicBezTo>
                    <a:pt x="35" y="138"/>
                    <a:pt x="34" y="142"/>
                    <a:pt x="29" y="144"/>
                  </a:cubicBezTo>
                  <a:cubicBezTo>
                    <a:pt x="25" y="146"/>
                    <a:pt x="26" y="143"/>
                    <a:pt x="29" y="141"/>
                  </a:cubicBezTo>
                  <a:cubicBezTo>
                    <a:pt x="33" y="140"/>
                    <a:pt x="30" y="138"/>
                    <a:pt x="35" y="136"/>
                  </a:cubicBezTo>
                  <a:cubicBezTo>
                    <a:pt x="40" y="135"/>
                    <a:pt x="39" y="139"/>
                    <a:pt x="42" y="134"/>
                  </a:cubicBezTo>
                  <a:cubicBezTo>
                    <a:pt x="44" y="130"/>
                    <a:pt x="48" y="131"/>
                    <a:pt x="50" y="127"/>
                  </a:cubicBezTo>
                  <a:cubicBezTo>
                    <a:pt x="52" y="123"/>
                    <a:pt x="55" y="125"/>
                    <a:pt x="55" y="122"/>
                  </a:cubicBezTo>
                  <a:cubicBezTo>
                    <a:pt x="55" y="119"/>
                    <a:pt x="55" y="117"/>
                    <a:pt x="57" y="114"/>
                  </a:cubicBezTo>
                  <a:cubicBezTo>
                    <a:pt x="60" y="111"/>
                    <a:pt x="54" y="116"/>
                    <a:pt x="52" y="114"/>
                  </a:cubicBezTo>
                  <a:cubicBezTo>
                    <a:pt x="50" y="113"/>
                    <a:pt x="50" y="118"/>
                    <a:pt x="47" y="115"/>
                  </a:cubicBezTo>
                  <a:cubicBezTo>
                    <a:pt x="45" y="113"/>
                    <a:pt x="41" y="110"/>
                    <a:pt x="39" y="112"/>
                  </a:cubicBezTo>
                  <a:cubicBezTo>
                    <a:pt x="37" y="115"/>
                    <a:pt x="32" y="116"/>
                    <a:pt x="33" y="113"/>
                  </a:cubicBezTo>
                  <a:cubicBezTo>
                    <a:pt x="35" y="109"/>
                    <a:pt x="31" y="112"/>
                    <a:pt x="33" y="108"/>
                  </a:cubicBezTo>
                  <a:cubicBezTo>
                    <a:pt x="34" y="104"/>
                    <a:pt x="32" y="102"/>
                    <a:pt x="27" y="104"/>
                  </a:cubicBezTo>
                  <a:cubicBezTo>
                    <a:pt x="22" y="106"/>
                    <a:pt x="19" y="101"/>
                    <a:pt x="17" y="99"/>
                  </a:cubicBezTo>
                  <a:cubicBezTo>
                    <a:pt x="15" y="98"/>
                    <a:pt x="20" y="96"/>
                    <a:pt x="16" y="93"/>
                  </a:cubicBezTo>
                  <a:cubicBezTo>
                    <a:pt x="12" y="90"/>
                    <a:pt x="10" y="89"/>
                    <a:pt x="12" y="88"/>
                  </a:cubicBezTo>
                  <a:cubicBezTo>
                    <a:pt x="15" y="86"/>
                    <a:pt x="14" y="83"/>
                    <a:pt x="16" y="82"/>
                  </a:cubicBezTo>
                  <a:cubicBezTo>
                    <a:pt x="19" y="81"/>
                    <a:pt x="20" y="73"/>
                    <a:pt x="25" y="76"/>
                  </a:cubicBezTo>
                  <a:cubicBezTo>
                    <a:pt x="30" y="79"/>
                    <a:pt x="29" y="72"/>
                    <a:pt x="34" y="73"/>
                  </a:cubicBezTo>
                  <a:cubicBezTo>
                    <a:pt x="38" y="74"/>
                    <a:pt x="43" y="69"/>
                    <a:pt x="37" y="66"/>
                  </a:cubicBezTo>
                  <a:cubicBezTo>
                    <a:pt x="32" y="63"/>
                    <a:pt x="42" y="65"/>
                    <a:pt x="39" y="62"/>
                  </a:cubicBezTo>
                  <a:cubicBezTo>
                    <a:pt x="36" y="58"/>
                    <a:pt x="31" y="67"/>
                    <a:pt x="26" y="64"/>
                  </a:cubicBezTo>
                  <a:cubicBezTo>
                    <a:pt x="22" y="62"/>
                    <a:pt x="20" y="65"/>
                    <a:pt x="14" y="65"/>
                  </a:cubicBezTo>
                  <a:cubicBezTo>
                    <a:pt x="8" y="64"/>
                    <a:pt x="12" y="62"/>
                    <a:pt x="9" y="60"/>
                  </a:cubicBezTo>
                  <a:cubicBezTo>
                    <a:pt x="6" y="59"/>
                    <a:pt x="13" y="57"/>
                    <a:pt x="7" y="57"/>
                  </a:cubicBezTo>
                  <a:cubicBezTo>
                    <a:pt x="2" y="57"/>
                    <a:pt x="0" y="54"/>
                    <a:pt x="3" y="53"/>
                  </a:cubicBezTo>
                  <a:cubicBezTo>
                    <a:pt x="6" y="53"/>
                    <a:pt x="11" y="49"/>
                    <a:pt x="20" y="46"/>
                  </a:cubicBezTo>
                  <a:cubicBezTo>
                    <a:pt x="29" y="43"/>
                    <a:pt x="20" y="51"/>
                    <a:pt x="27" y="50"/>
                  </a:cubicBezTo>
                  <a:cubicBezTo>
                    <a:pt x="34" y="49"/>
                    <a:pt x="34" y="51"/>
                    <a:pt x="34" y="50"/>
                  </a:cubicBezTo>
                  <a:cubicBezTo>
                    <a:pt x="37" y="48"/>
                    <a:pt x="37" y="51"/>
                    <a:pt x="37" y="49"/>
                  </a:cubicBezTo>
                  <a:cubicBezTo>
                    <a:pt x="38" y="46"/>
                    <a:pt x="34" y="49"/>
                    <a:pt x="33" y="46"/>
                  </a:cubicBezTo>
                  <a:cubicBezTo>
                    <a:pt x="33" y="43"/>
                    <a:pt x="30" y="46"/>
                    <a:pt x="30" y="43"/>
                  </a:cubicBezTo>
                  <a:cubicBezTo>
                    <a:pt x="31" y="39"/>
                    <a:pt x="27" y="44"/>
                    <a:pt x="24" y="39"/>
                  </a:cubicBezTo>
                  <a:cubicBezTo>
                    <a:pt x="21" y="33"/>
                    <a:pt x="5" y="30"/>
                    <a:pt x="9" y="29"/>
                  </a:cubicBezTo>
                  <a:cubicBezTo>
                    <a:pt x="14" y="28"/>
                    <a:pt x="9" y="25"/>
                    <a:pt x="14" y="25"/>
                  </a:cubicBezTo>
                  <a:cubicBezTo>
                    <a:pt x="24" y="25"/>
                    <a:pt x="26" y="23"/>
                    <a:pt x="29" y="15"/>
                  </a:cubicBezTo>
                  <a:cubicBezTo>
                    <a:pt x="33" y="7"/>
                    <a:pt x="34" y="15"/>
                    <a:pt x="42" y="9"/>
                  </a:cubicBezTo>
                  <a:cubicBezTo>
                    <a:pt x="50" y="3"/>
                    <a:pt x="53" y="9"/>
                    <a:pt x="58" y="4"/>
                  </a:cubicBezTo>
                  <a:cubicBezTo>
                    <a:pt x="63" y="0"/>
                    <a:pt x="64" y="3"/>
                    <a:pt x="66" y="4"/>
                  </a:cubicBezTo>
                  <a:cubicBezTo>
                    <a:pt x="69" y="6"/>
                    <a:pt x="69" y="3"/>
                    <a:pt x="72" y="5"/>
                  </a:cubicBezTo>
                  <a:cubicBezTo>
                    <a:pt x="74" y="7"/>
                    <a:pt x="72" y="6"/>
                    <a:pt x="80" y="6"/>
                  </a:cubicBezTo>
                  <a:cubicBezTo>
                    <a:pt x="88" y="6"/>
                    <a:pt x="81" y="8"/>
                    <a:pt x="88" y="10"/>
                  </a:cubicBezTo>
                  <a:cubicBezTo>
                    <a:pt x="95" y="12"/>
                    <a:pt x="95" y="8"/>
                    <a:pt x="102" y="10"/>
                  </a:cubicBezTo>
                  <a:cubicBezTo>
                    <a:pt x="109" y="13"/>
                    <a:pt x="116" y="12"/>
                    <a:pt x="120" y="14"/>
                  </a:cubicBezTo>
                  <a:cubicBezTo>
                    <a:pt x="124" y="16"/>
                    <a:pt x="125" y="13"/>
                    <a:pt x="131" y="14"/>
                  </a:cubicBezTo>
                  <a:cubicBezTo>
                    <a:pt x="137" y="14"/>
                    <a:pt x="137" y="18"/>
                    <a:pt x="143" y="18"/>
                  </a:cubicBezTo>
                  <a:close/>
                  <a:moveTo>
                    <a:pt x="488" y="220"/>
                  </a:moveTo>
                  <a:cubicBezTo>
                    <a:pt x="488" y="221"/>
                    <a:pt x="489" y="220"/>
                    <a:pt x="490" y="220"/>
                  </a:cubicBezTo>
                  <a:cubicBezTo>
                    <a:pt x="490" y="220"/>
                    <a:pt x="505" y="220"/>
                    <a:pt x="505" y="220"/>
                  </a:cubicBezTo>
                  <a:cubicBezTo>
                    <a:pt x="505" y="218"/>
                    <a:pt x="505" y="218"/>
                    <a:pt x="506" y="218"/>
                  </a:cubicBezTo>
                  <a:cubicBezTo>
                    <a:pt x="507" y="219"/>
                    <a:pt x="507" y="218"/>
                    <a:pt x="507" y="218"/>
                  </a:cubicBezTo>
                  <a:cubicBezTo>
                    <a:pt x="508" y="219"/>
                    <a:pt x="508" y="217"/>
                    <a:pt x="509" y="217"/>
                  </a:cubicBezTo>
                  <a:cubicBezTo>
                    <a:pt x="510" y="217"/>
                    <a:pt x="507" y="217"/>
                    <a:pt x="509" y="216"/>
                  </a:cubicBezTo>
                  <a:cubicBezTo>
                    <a:pt x="511" y="214"/>
                    <a:pt x="509" y="215"/>
                    <a:pt x="511" y="214"/>
                  </a:cubicBezTo>
                  <a:cubicBezTo>
                    <a:pt x="512" y="213"/>
                    <a:pt x="510" y="212"/>
                    <a:pt x="512" y="210"/>
                  </a:cubicBezTo>
                  <a:cubicBezTo>
                    <a:pt x="513" y="209"/>
                    <a:pt x="511" y="209"/>
                    <a:pt x="513" y="207"/>
                  </a:cubicBezTo>
                  <a:cubicBezTo>
                    <a:pt x="514" y="205"/>
                    <a:pt x="516" y="202"/>
                    <a:pt x="516" y="202"/>
                  </a:cubicBezTo>
                  <a:cubicBezTo>
                    <a:pt x="516" y="202"/>
                    <a:pt x="517" y="202"/>
                    <a:pt x="517" y="203"/>
                  </a:cubicBezTo>
                  <a:cubicBezTo>
                    <a:pt x="517" y="204"/>
                    <a:pt x="518" y="204"/>
                    <a:pt x="519" y="204"/>
                  </a:cubicBezTo>
                  <a:cubicBezTo>
                    <a:pt x="520" y="203"/>
                    <a:pt x="521" y="202"/>
                    <a:pt x="522" y="204"/>
                  </a:cubicBezTo>
                  <a:cubicBezTo>
                    <a:pt x="524" y="205"/>
                    <a:pt x="524" y="205"/>
                    <a:pt x="524" y="207"/>
                  </a:cubicBezTo>
                  <a:cubicBezTo>
                    <a:pt x="524" y="208"/>
                    <a:pt x="524" y="213"/>
                    <a:pt x="524" y="214"/>
                  </a:cubicBezTo>
                  <a:cubicBezTo>
                    <a:pt x="524" y="215"/>
                    <a:pt x="523" y="215"/>
                    <a:pt x="524" y="215"/>
                  </a:cubicBezTo>
                  <a:cubicBezTo>
                    <a:pt x="525" y="216"/>
                    <a:pt x="525" y="216"/>
                    <a:pt x="525" y="216"/>
                  </a:cubicBezTo>
                  <a:cubicBezTo>
                    <a:pt x="525" y="217"/>
                    <a:pt x="525" y="219"/>
                    <a:pt x="526" y="219"/>
                  </a:cubicBezTo>
                  <a:cubicBezTo>
                    <a:pt x="527" y="219"/>
                    <a:pt x="527" y="220"/>
                    <a:pt x="527" y="221"/>
                  </a:cubicBezTo>
                  <a:cubicBezTo>
                    <a:pt x="528" y="222"/>
                    <a:pt x="528" y="221"/>
                    <a:pt x="527" y="223"/>
                  </a:cubicBezTo>
                  <a:cubicBezTo>
                    <a:pt x="526" y="224"/>
                    <a:pt x="525" y="223"/>
                    <a:pt x="523" y="224"/>
                  </a:cubicBezTo>
                  <a:cubicBezTo>
                    <a:pt x="522" y="226"/>
                    <a:pt x="522" y="224"/>
                    <a:pt x="521" y="225"/>
                  </a:cubicBezTo>
                  <a:cubicBezTo>
                    <a:pt x="520" y="225"/>
                    <a:pt x="521" y="226"/>
                    <a:pt x="519" y="225"/>
                  </a:cubicBezTo>
                  <a:cubicBezTo>
                    <a:pt x="517" y="224"/>
                    <a:pt x="518" y="228"/>
                    <a:pt x="516" y="228"/>
                  </a:cubicBezTo>
                  <a:cubicBezTo>
                    <a:pt x="515" y="228"/>
                    <a:pt x="515" y="229"/>
                    <a:pt x="514" y="230"/>
                  </a:cubicBezTo>
                  <a:cubicBezTo>
                    <a:pt x="512" y="231"/>
                    <a:pt x="512" y="229"/>
                    <a:pt x="511" y="229"/>
                  </a:cubicBezTo>
                  <a:cubicBezTo>
                    <a:pt x="510" y="230"/>
                    <a:pt x="512" y="230"/>
                    <a:pt x="511" y="231"/>
                  </a:cubicBezTo>
                  <a:cubicBezTo>
                    <a:pt x="509" y="233"/>
                    <a:pt x="508" y="237"/>
                    <a:pt x="509" y="237"/>
                  </a:cubicBezTo>
                  <a:cubicBezTo>
                    <a:pt x="510" y="238"/>
                    <a:pt x="506" y="240"/>
                    <a:pt x="508" y="240"/>
                  </a:cubicBezTo>
                  <a:cubicBezTo>
                    <a:pt x="509" y="241"/>
                    <a:pt x="509" y="241"/>
                    <a:pt x="510" y="243"/>
                  </a:cubicBezTo>
                  <a:cubicBezTo>
                    <a:pt x="510" y="245"/>
                    <a:pt x="512" y="244"/>
                    <a:pt x="512" y="243"/>
                  </a:cubicBezTo>
                  <a:cubicBezTo>
                    <a:pt x="512" y="242"/>
                    <a:pt x="511" y="242"/>
                    <a:pt x="511" y="242"/>
                  </a:cubicBezTo>
                  <a:cubicBezTo>
                    <a:pt x="512" y="241"/>
                    <a:pt x="512" y="242"/>
                    <a:pt x="513" y="244"/>
                  </a:cubicBezTo>
                  <a:cubicBezTo>
                    <a:pt x="513" y="246"/>
                    <a:pt x="511" y="244"/>
                    <a:pt x="510" y="246"/>
                  </a:cubicBezTo>
                  <a:cubicBezTo>
                    <a:pt x="508" y="247"/>
                    <a:pt x="510" y="243"/>
                    <a:pt x="508" y="245"/>
                  </a:cubicBezTo>
                  <a:cubicBezTo>
                    <a:pt x="506" y="247"/>
                    <a:pt x="506" y="246"/>
                    <a:pt x="506" y="245"/>
                  </a:cubicBezTo>
                  <a:cubicBezTo>
                    <a:pt x="505" y="243"/>
                    <a:pt x="505" y="245"/>
                    <a:pt x="505" y="246"/>
                  </a:cubicBezTo>
                  <a:cubicBezTo>
                    <a:pt x="505" y="247"/>
                    <a:pt x="500" y="247"/>
                    <a:pt x="498" y="248"/>
                  </a:cubicBezTo>
                  <a:cubicBezTo>
                    <a:pt x="496" y="248"/>
                    <a:pt x="493" y="250"/>
                    <a:pt x="491" y="251"/>
                  </a:cubicBezTo>
                  <a:cubicBezTo>
                    <a:pt x="490" y="253"/>
                    <a:pt x="490" y="254"/>
                    <a:pt x="491" y="254"/>
                  </a:cubicBezTo>
                  <a:cubicBezTo>
                    <a:pt x="493" y="254"/>
                    <a:pt x="491" y="257"/>
                    <a:pt x="490" y="260"/>
                  </a:cubicBezTo>
                  <a:cubicBezTo>
                    <a:pt x="488" y="263"/>
                    <a:pt x="486" y="266"/>
                    <a:pt x="487" y="263"/>
                  </a:cubicBezTo>
                  <a:cubicBezTo>
                    <a:pt x="487" y="261"/>
                    <a:pt x="486" y="264"/>
                    <a:pt x="484" y="261"/>
                  </a:cubicBezTo>
                  <a:cubicBezTo>
                    <a:pt x="482" y="258"/>
                    <a:pt x="487" y="256"/>
                    <a:pt x="485" y="257"/>
                  </a:cubicBezTo>
                  <a:cubicBezTo>
                    <a:pt x="483" y="258"/>
                    <a:pt x="483" y="259"/>
                    <a:pt x="483" y="261"/>
                  </a:cubicBezTo>
                  <a:cubicBezTo>
                    <a:pt x="484" y="263"/>
                    <a:pt x="484" y="265"/>
                    <a:pt x="485" y="265"/>
                  </a:cubicBezTo>
                  <a:cubicBezTo>
                    <a:pt x="486" y="265"/>
                    <a:pt x="487" y="267"/>
                    <a:pt x="485" y="270"/>
                  </a:cubicBezTo>
                  <a:cubicBezTo>
                    <a:pt x="483" y="272"/>
                    <a:pt x="482" y="277"/>
                    <a:pt x="481" y="277"/>
                  </a:cubicBezTo>
                  <a:cubicBezTo>
                    <a:pt x="480" y="276"/>
                    <a:pt x="483" y="272"/>
                    <a:pt x="482" y="271"/>
                  </a:cubicBezTo>
                  <a:cubicBezTo>
                    <a:pt x="481" y="271"/>
                    <a:pt x="482" y="271"/>
                    <a:pt x="482" y="269"/>
                  </a:cubicBezTo>
                  <a:cubicBezTo>
                    <a:pt x="481" y="268"/>
                    <a:pt x="481" y="270"/>
                    <a:pt x="480" y="269"/>
                  </a:cubicBezTo>
                  <a:cubicBezTo>
                    <a:pt x="479" y="268"/>
                    <a:pt x="480" y="268"/>
                    <a:pt x="480" y="267"/>
                  </a:cubicBezTo>
                  <a:cubicBezTo>
                    <a:pt x="479" y="266"/>
                    <a:pt x="480" y="266"/>
                    <a:pt x="480" y="265"/>
                  </a:cubicBezTo>
                  <a:cubicBezTo>
                    <a:pt x="479" y="264"/>
                    <a:pt x="479" y="263"/>
                    <a:pt x="480" y="262"/>
                  </a:cubicBezTo>
                  <a:cubicBezTo>
                    <a:pt x="480" y="261"/>
                    <a:pt x="481" y="260"/>
                    <a:pt x="480" y="261"/>
                  </a:cubicBezTo>
                  <a:cubicBezTo>
                    <a:pt x="479" y="262"/>
                    <a:pt x="479" y="262"/>
                    <a:pt x="479" y="264"/>
                  </a:cubicBezTo>
                  <a:cubicBezTo>
                    <a:pt x="478" y="265"/>
                    <a:pt x="478" y="266"/>
                    <a:pt x="479" y="268"/>
                  </a:cubicBezTo>
                  <a:cubicBezTo>
                    <a:pt x="479" y="270"/>
                    <a:pt x="480" y="271"/>
                    <a:pt x="478" y="270"/>
                  </a:cubicBezTo>
                  <a:cubicBezTo>
                    <a:pt x="476" y="268"/>
                    <a:pt x="477" y="269"/>
                    <a:pt x="479" y="271"/>
                  </a:cubicBezTo>
                  <a:cubicBezTo>
                    <a:pt x="481" y="272"/>
                    <a:pt x="479" y="271"/>
                    <a:pt x="480" y="274"/>
                  </a:cubicBezTo>
                  <a:cubicBezTo>
                    <a:pt x="480" y="277"/>
                    <a:pt x="478" y="275"/>
                    <a:pt x="479" y="276"/>
                  </a:cubicBezTo>
                  <a:cubicBezTo>
                    <a:pt x="481" y="277"/>
                    <a:pt x="478" y="279"/>
                    <a:pt x="479" y="279"/>
                  </a:cubicBezTo>
                  <a:cubicBezTo>
                    <a:pt x="480" y="278"/>
                    <a:pt x="481" y="277"/>
                    <a:pt x="482" y="279"/>
                  </a:cubicBezTo>
                  <a:cubicBezTo>
                    <a:pt x="483" y="285"/>
                    <a:pt x="484" y="286"/>
                    <a:pt x="484" y="286"/>
                  </a:cubicBezTo>
                  <a:cubicBezTo>
                    <a:pt x="483" y="286"/>
                    <a:pt x="482" y="282"/>
                    <a:pt x="480" y="284"/>
                  </a:cubicBezTo>
                  <a:cubicBezTo>
                    <a:pt x="478" y="286"/>
                    <a:pt x="477" y="283"/>
                    <a:pt x="477" y="284"/>
                  </a:cubicBezTo>
                  <a:cubicBezTo>
                    <a:pt x="477" y="285"/>
                    <a:pt x="477" y="286"/>
                    <a:pt x="479" y="285"/>
                  </a:cubicBezTo>
                  <a:cubicBezTo>
                    <a:pt x="482" y="285"/>
                    <a:pt x="481" y="286"/>
                    <a:pt x="482" y="285"/>
                  </a:cubicBezTo>
                  <a:cubicBezTo>
                    <a:pt x="482" y="285"/>
                    <a:pt x="483" y="285"/>
                    <a:pt x="482" y="287"/>
                  </a:cubicBezTo>
                  <a:cubicBezTo>
                    <a:pt x="482" y="289"/>
                    <a:pt x="482" y="287"/>
                    <a:pt x="481" y="289"/>
                  </a:cubicBezTo>
                  <a:cubicBezTo>
                    <a:pt x="480" y="290"/>
                    <a:pt x="480" y="289"/>
                    <a:pt x="478" y="289"/>
                  </a:cubicBezTo>
                  <a:cubicBezTo>
                    <a:pt x="475" y="288"/>
                    <a:pt x="479" y="289"/>
                    <a:pt x="478" y="291"/>
                  </a:cubicBezTo>
                  <a:cubicBezTo>
                    <a:pt x="477" y="292"/>
                    <a:pt x="476" y="291"/>
                    <a:pt x="477" y="292"/>
                  </a:cubicBezTo>
                  <a:cubicBezTo>
                    <a:pt x="478" y="293"/>
                    <a:pt x="479" y="291"/>
                    <a:pt x="480" y="291"/>
                  </a:cubicBezTo>
                  <a:cubicBezTo>
                    <a:pt x="480" y="292"/>
                    <a:pt x="480" y="293"/>
                    <a:pt x="477" y="294"/>
                  </a:cubicBezTo>
                  <a:cubicBezTo>
                    <a:pt x="475" y="294"/>
                    <a:pt x="472" y="296"/>
                    <a:pt x="472" y="298"/>
                  </a:cubicBezTo>
                  <a:cubicBezTo>
                    <a:pt x="471" y="300"/>
                    <a:pt x="470" y="298"/>
                    <a:pt x="467" y="300"/>
                  </a:cubicBezTo>
                  <a:cubicBezTo>
                    <a:pt x="464" y="302"/>
                    <a:pt x="465" y="305"/>
                    <a:pt x="463" y="306"/>
                  </a:cubicBezTo>
                  <a:cubicBezTo>
                    <a:pt x="462" y="306"/>
                    <a:pt x="461" y="309"/>
                    <a:pt x="459" y="309"/>
                  </a:cubicBezTo>
                  <a:cubicBezTo>
                    <a:pt x="457" y="309"/>
                    <a:pt x="459" y="309"/>
                    <a:pt x="457" y="310"/>
                  </a:cubicBezTo>
                  <a:cubicBezTo>
                    <a:pt x="456" y="312"/>
                    <a:pt x="452" y="316"/>
                    <a:pt x="453" y="324"/>
                  </a:cubicBezTo>
                  <a:cubicBezTo>
                    <a:pt x="454" y="332"/>
                    <a:pt x="458" y="335"/>
                    <a:pt x="458" y="337"/>
                  </a:cubicBezTo>
                  <a:cubicBezTo>
                    <a:pt x="457" y="340"/>
                    <a:pt x="461" y="346"/>
                    <a:pt x="460" y="349"/>
                  </a:cubicBezTo>
                  <a:cubicBezTo>
                    <a:pt x="460" y="351"/>
                    <a:pt x="460" y="353"/>
                    <a:pt x="459" y="355"/>
                  </a:cubicBezTo>
                  <a:cubicBezTo>
                    <a:pt x="458" y="356"/>
                    <a:pt x="460" y="356"/>
                    <a:pt x="458" y="358"/>
                  </a:cubicBezTo>
                  <a:cubicBezTo>
                    <a:pt x="457" y="360"/>
                    <a:pt x="458" y="357"/>
                    <a:pt x="456" y="358"/>
                  </a:cubicBezTo>
                  <a:cubicBezTo>
                    <a:pt x="455" y="359"/>
                    <a:pt x="454" y="358"/>
                    <a:pt x="455" y="357"/>
                  </a:cubicBezTo>
                  <a:cubicBezTo>
                    <a:pt x="455" y="356"/>
                    <a:pt x="454" y="358"/>
                    <a:pt x="454" y="355"/>
                  </a:cubicBezTo>
                  <a:cubicBezTo>
                    <a:pt x="453" y="352"/>
                    <a:pt x="452" y="354"/>
                    <a:pt x="451" y="351"/>
                  </a:cubicBezTo>
                  <a:cubicBezTo>
                    <a:pt x="451" y="349"/>
                    <a:pt x="450" y="350"/>
                    <a:pt x="450" y="348"/>
                  </a:cubicBezTo>
                  <a:cubicBezTo>
                    <a:pt x="449" y="346"/>
                    <a:pt x="450" y="348"/>
                    <a:pt x="448" y="347"/>
                  </a:cubicBezTo>
                  <a:cubicBezTo>
                    <a:pt x="447" y="346"/>
                    <a:pt x="446" y="343"/>
                    <a:pt x="447" y="342"/>
                  </a:cubicBezTo>
                  <a:cubicBezTo>
                    <a:pt x="449" y="340"/>
                    <a:pt x="447" y="340"/>
                    <a:pt x="447" y="341"/>
                  </a:cubicBezTo>
                  <a:cubicBezTo>
                    <a:pt x="446" y="342"/>
                    <a:pt x="445" y="340"/>
                    <a:pt x="446" y="337"/>
                  </a:cubicBezTo>
                  <a:cubicBezTo>
                    <a:pt x="447" y="335"/>
                    <a:pt x="446" y="331"/>
                    <a:pt x="445" y="331"/>
                  </a:cubicBezTo>
                  <a:cubicBezTo>
                    <a:pt x="444" y="331"/>
                    <a:pt x="441" y="325"/>
                    <a:pt x="439" y="325"/>
                  </a:cubicBezTo>
                  <a:cubicBezTo>
                    <a:pt x="437" y="325"/>
                    <a:pt x="438" y="327"/>
                    <a:pt x="437" y="327"/>
                  </a:cubicBezTo>
                  <a:cubicBezTo>
                    <a:pt x="436" y="327"/>
                    <a:pt x="432" y="329"/>
                    <a:pt x="432" y="327"/>
                  </a:cubicBezTo>
                  <a:cubicBezTo>
                    <a:pt x="432" y="325"/>
                    <a:pt x="431" y="326"/>
                    <a:pt x="431" y="325"/>
                  </a:cubicBezTo>
                  <a:cubicBezTo>
                    <a:pt x="431" y="324"/>
                    <a:pt x="430" y="324"/>
                    <a:pt x="428" y="324"/>
                  </a:cubicBezTo>
                  <a:cubicBezTo>
                    <a:pt x="426" y="323"/>
                    <a:pt x="423" y="324"/>
                    <a:pt x="420" y="324"/>
                  </a:cubicBezTo>
                  <a:cubicBezTo>
                    <a:pt x="417" y="325"/>
                    <a:pt x="420" y="324"/>
                    <a:pt x="420" y="323"/>
                  </a:cubicBezTo>
                  <a:cubicBezTo>
                    <a:pt x="418" y="320"/>
                    <a:pt x="419" y="322"/>
                    <a:pt x="418" y="323"/>
                  </a:cubicBezTo>
                  <a:cubicBezTo>
                    <a:pt x="418" y="324"/>
                    <a:pt x="414" y="322"/>
                    <a:pt x="413" y="324"/>
                  </a:cubicBezTo>
                  <a:cubicBezTo>
                    <a:pt x="411" y="325"/>
                    <a:pt x="411" y="325"/>
                    <a:pt x="409" y="324"/>
                  </a:cubicBezTo>
                  <a:cubicBezTo>
                    <a:pt x="407" y="322"/>
                    <a:pt x="405" y="325"/>
                    <a:pt x="407" y="326"/>
                  </a:cubicBezTo>
                  <a:cubicBezTo>
                    <a:pt x="409" y="326"/>
                    <a:pt x="408" y="325"/>
                    <a:pt x="409" y="325"/>
                  </a:cubicBezTo>
                  <a:cubicBezTo>
                    <a:pt x="411" y="326"/>
                    <a:pt x="409" y="326"/>
                    <a:pt x="410" y="327"/>
                  </a:cubicBezTo>
                  <a:cubicBezTo>
                    <a:pt x="411" y="327"/>
                    <a:pt x="411" y="325"/>
                    <a:pt x="412" y="326"/>
                  </a:cubicBezTo>
                  <a:cubicBezTo>
                    <a:pt x="413" y="328"/>
                    <a:pt x="409" y="328"/>
                    <a:pt x="411" y="329"/>
                  </a:cubicBezTo>
                  <a:cubicBezTo>
                    <a:pt x="413" y="331"/>
                    <a:pt x="414" y="331"/>
                    <a:pt x="412" y="332"/>
                  </a:cubicBezTo>
                  <a:cubicBezTo>
                    <a:pt x="411" y="334"/>
                    <a:pt x="412" y="332"/>
                    <a:pt x="410" y="331"/>
                  </a:cubicBezTo>
                  <a:cubicBezTo>
                    <a:pt x="409" y="329"/>
                    <a:pt x="407" y="329"/>
                    <a:pt x="408" y="330"/>
                  </a:cubicBezTo>
                  <a:cubicBezTo>
                    <a:pt x="409" y="331"/>
                    <a:pt x="407" y="333"/>
                    <a:pt x="407" y="332"/>
                  </a:cubicBezTo>
                  <a:cubicBezTo>
                    <a:pt x="406" y="330"/>
                    <a:pt x="405" y="331"/>
                    <a:pt x="405" y="332"/>
                  </a:cubicBezTo>
                  <a:cubicBezTo>
                    <a:pt x="405" y="332"/>
                    <a:pt x="401" y="331"/>
                    <a:pt x="402" y="330"/>
                  </a:cubicBezTo>
                  <a:cubicBezTo>
                    <a:pt x="403" y="329"/>
                    <a:pt x="401" y="330"/>
                    <a:pt x="400" y="329"/>
                  </a:cubicBezTo>
                  <a:cubicBezTo>
                    <a:pt x="400" y="328"/>
                    <a:pt x="399" y="327"/>
                    <a:pt x="398" y="327"/>
                  </a:cubicBezTo>
                  <a:cubicBezTo>
                    <a:pt x="396" y="328"/>
                    <a:pt x="400" y="328"/>
                    <a:pt x="399" y="329"/>
                  </a:cubicBezTo>
                  <a:cubicBezTo>
                    <a:pt x="398" y="330"/>
                    <a:pt x="398" y="328"/>
                    <a:pt x="396" y="329"/>
                  </a:cubicBezTo>
                  <a:cubicBezTo>
                    <a:pt x="394" y="329"/>
                    <a:pt x="394" y="327"/>
                    <a:pt x="390" y="327"/>
                  </a:cubicBezTo>
                  <a:cubicBezTo>
                    <a:pt x="387" y="328"/>
                    <a:pt x="387" y="328"/>
                    <a:pt x="385" y="329"/>
                  </a:cubicBezTo>
                  <a:cubicBezTo>
                    <a:pt x="383" y="331"/>
                    <a:pt x="383" y="331"/>
                    <a:pt x="381" y="332"/>
                  </a:cubicBezTo>
                  <a:cubicBezTo>
                    <a:pt x="380" y="334"/>
                    <a:pt x="377" y="336"/>
                    <a:pt x="376" y="335"/>
                  </a:cubicBezTo>
                  <a:cubicBezTo>
                    <a:pt x="375" y="334"/>
                    <a:pt x="375" y="336"/>
                    <a:pt x="374" y="335"/>
                  </a:cubicBezTo>
                  <a:cubicBezTo>
                    <a:pt x="373" y="335"/>
                    <a:pt x="374" y="336"/>
                    <a:pt x="375" y="336"/>
                  </a:cubicBezTo>
                  <a:cubicBezTo>
                    <a:pt x="376" y="337"/>
                    <a:pt x="373" y="338"/>
                    <a:pt x="372" y="340"/>
                  </a:cubicBezTo>
                  <a:cubicBezTo>
                    <a:pt x="371" y="341"/>
                    <a:pt x="370" y="342"/>
                    <a:pt x="370" y="344"/>
                  </a:cubicBezTo>
                  <a:cubicBezTo>
                    <a:pt x="369" y="346"/>
                    <a:pt x="371" y="350"/>
                    <a:pt x="371" y="353"/>
                  </a:cubicBezTo>
                  <a:cubicBezTo>
                    <a:pt x="370" y="353"/>
                    <a:pt x="370" y="353"/>
                    <a:pt x="370" y="353"/>
                  </a:cubicBezTo>
                  <a:cubicBezTo>
                    <a:pt x="370" y="354"/>
                    <a:pt x="368" y="352"/>
                    <a:pt x="367" y="352"/>
                  </a:cubicBezTo>
                  <a:cubicBezTo>
                    <a:pt x="358" y="351"/>
                    <a:pt x="361" y="345"/>
                    <a:pt x="357" y="340"/>
                  </a:cubicBezTo>
                  <a:cubicBezTo>
                    <a:pt x="353" y="335"/>
                    <a:pt x="352" y="327"/>
                    <a:pt x="346" y="326"/>
                  </a:cubicBezTo>
                  <a:cubicBezTo>
                    <a:pt x="339" y="325"/>
                    <a:pt x="343" y="334"/>
                    <a:pt x="337" y="332"/>
                  </a:cubicBezTo>
                  <a:cubicBezTo>
                    <a:pt x="332" y="329"/>
                    <a:pt x="333" y="324"/>
                    <a:pt x="330" y="322"/>
                  </a:cubicBezTo>
                  <a:cubicBezTo>
                    <a:pt x="328" y="320"/>
                    <a:pt x="322" y="314"/>
                    <a:pt x="322" y="314"/>
                  </a:cubicBezTo>
                  <a:cubicBezTo>
                    <a:pt x="314" y="314"/>
                    <a:pt x="314" y="314"/>
                    <a:pt x="314" y="314"/>
                  </a:cubicBezTo>
                  <a:cubicBezTo>
                    <a:pt x="314" y="317"/>
                    <a:pt x="314" y="317"/>
                    <a:pt x="314" y="317"/>
                  </a:cubicBezTo>
                  <a:cubicBezTo>
                    <a:pt x="299" y="317"/>
                    <a:pt x="299" y="317"/>
                    <a:pt x="299" y="317"/>
                  </a:cubicBezTo>
                  <a:cubicBezTo>
                    <a:pt x="297" y="316"/>
                    <a:pt x="282" y="310"/>
                    <a:pt x="279" y="309"/>
                  </a:cubicBezTo>
                  <a:cubicBezTo>
                    <a:pt x="279" y="307"/>
                    <a:pt x="279" y="307"/>
                    <a:pt x="279" y="307"/>
                  </a:cubicBezTo>
                  <a:cubicBezTo>
                    <a:pt x="277" y="308"/>
                    <a:pt x="270" y="308"/>
                    <a:pt x="267" y="309"/>
                  </a:cubicBezTo>
                  <a:cubicBezTo>
                    <a:pt x="266" y="306"/>
                    <a:pt x="267" y="305"/>
                    <a:pt x="264" y="302"/>
                  </a:cubicBezTo>
                  <a:cubicBezTo>
                    <a:pt x="261" y="299"/>
                    <a:pt x="261" y="302"/>
                    <a:pt x="258" y="299"/>
                  </a:cubicBezTo>
                  <a:cubicBezTo>
                    <a:pt x="254" y="295"/>
                    <a:pt x="251" y="296"/>
                    <a:pt x="249" y="295"/>
                  </a:cubicBezTo>
                  <a:cubicBezTo>
                    <a:pt x="248" y="294"/>
                    <a:pt x="250" y="292"/>
                    <a:pt x="246" y="288"/>
                  </a:cubicBezTo>
                  <a:cubicBezTo>
                    <a:pt x="243" y="283"/>
                    <a:pt x="241" y="282"/>
                    <a:pt x="242" y="280"/>
                  </a:cubicBezTo>
                  <a:cubicBezTo>
                    <a:pt x="243" y="277"/>
                    <a:pt x="240" y="279"/>
                    <a:pt x="239" y="274"/>
                  </a:cubicBezTo>
                  <a:cubicBezTo>
                    <a:pt x="239" y="270"/>
                    <a:pt x="237" y="272"/>
                    <a:pt x="236" y="269"/>
                  </a:cubicBezTo>
                  <a:cubicBezTo>
                    <a:pt x="236" y="266"/>
                    <a:pt x="233" y="267"/>
                    <a:pt x="232" y="261"/>
                  </a:cubicBezTo>
                  <a:cubicBezTo>
                    <a:pt x="232" y="255"/>
                    <a:pt x="228" y="256"/>
                    <a:pt x="230" y="250"/>
                  </a:cubicBezTo>
                  <a:cubicBezTo>
                    <a:pt x="232" y="245"/>
                    <a:pt x="227" y="238"/>
                    <a:pt x="229" y="234"/>
                  </a:cubicBezTo>
                  <a:cubicBezTo>
                    <a:pt x="231" y="229"/>
                    <a:pt x="231" y="219"/>
                    <a:pt x="231" y="214"/>
                  </a:cubicBezTo>
                  <a:cubicBezTo>
                    <a:pt x="231" y="209"/>
                    <a:pt x="230" y="202"/>
                    <a:pt x="229" y="199"/>
                  </a:cubicBezTo>
                  <a:cubicBezTo>
                    <a:pt x="227" y="197"/>
                    <a:pt x="227" y="194"/>
                    <a:pt x="229" y="196"/>
                  </a:cubicBezTo>
                  <a:cubicBezTo>
                    <a:pt x="232" y="197"/>
                    <a:pt x="237" y="196"/>
                    <a:pt x="238" y="198"/>
                  </a:cubicBezTo>
                  <a:cubicBezTo>
                    <a:pt x="239" y="201"/>
                    <a:pt x="239" y="206"/>
                    <a:pt x="240" y="202"/>
                  </a:cubicBezTo>
                  <a:cubicBezTo>
                    <a:pt x="240" y="198"/>
                    <a:pt x="240" y="198"/>
                    <a:pt x="238" y="196"/>
                  </a:cubicBezTo>
                  <a:cubicBezTo>
                    <a:pt x="237" y="194"/>
                    <a:pt x="239" y="195"/>
                    <a:pt x="239" y="194"/>
                  </a:cubicBezTo>
                  <a:cubicBezTo>
                    <a:pt x="239" y="192"/>
                    <a:pt x="237" y="193"/>
                    <a:pt x="237" y="191"/>
                  </a:cubicBezTo>
                  <a:cubicBezTo>
                    <a:pt x="381" y="191"/>
                    <a:pt x="381" y="191"/>
                    <a:pt x="381" y="191"/>
                  </a:cubicBezTo>
                  <a:cubicBezTo>
                    <a:pt x="382" y="191"/>
                    <a:pt x="381" y="187"/>
                    <a:pt x="382" y="188"/>
                  </a:cubicBezTo>
                  <a:cubicBezTo>
                    <a:pt x="383" y="188"/>
                    <a:pt x="383" y="189"/>
                    <a:pt x="384" y="191"/>
                  </a:cubicBezTo>
                  <a:cubicBezTo>
                    <a:pt x="384" y="194"/>
                    <a:pt x="387" y="192"/>
                    <a:pt x="388" y="194"/>
                  </a:cubicBezTo>
                  <a:cubicBezTo>
                    <a:pt x="389" y="195"/>
                    <a:pt x="389" y="192"/>
                    <a:pt x="393" y="194"/>
                  </a:cubicBezTo>
                  <a:cubicBezTo>
                    <a:pt x="397" y="195"/>
                    <a:pt x="395" y="197"/>
                    <a:pt x="396" y="196"/>
                  </a:cubicBezTo>
                  <a:cubicBezTo>
                    <a:pt x="398" y="195"/>
                    <a:pt x="399" y="199"/>
                    <a:pt x="401" y="197"/>
                  </a:cubicBezTo>
                  <a:cubicBezTo>
                    <a:pt x="405" y="196"/>
                    <a:pt x="403" y="198"/>
                    <a:pt x="406" y="197"/>
                  </a:cubicBezTo>
                  <a:cubicBezTo>
                    <a:pt x="409" y="197"/>
                    <a:pt x="407" y="198"/>
                    <a:pt x="410" y="198"/>
                  </a:cubicBezTo>
                  <a:cubicBezTo>
                    <a:pt x="405" y="200"/>
                    <a:pt x="404" y="200"/>
                    <a:pt x="401" y="203"/>
                  </a:cubicBezTo>
                  <a:cubicBezTo>
                    <a:pt x="399" y="206"/>
                    <a:pt x="396" y="207"/>
                    <a:pt x="398" y="208"/>
                  </a:cubicBezTo>
                  <a:cubicBezTo>
                    <a:pt x="400" y="208"/>
                    <a:pt x="402" y="206"/>
                    <a:pt x="404" y="206"/>
                  </a:cubicBezTo>
                  <a:cubicBezTo>
                    <a:pt x="405" y="206"/>
                    <a:pt x="402" y="209"/>
                    <a:pt x="404" y="209"/>
                  </a:cubicBezTo>
                  <a:cubicBezTo>
                    <a:pt x="406" y="208"/>
                    <a:pt x="406" y="210"/>
                    <a:pt x="408" y="208"/>
                  </a:cubicBezTo>
                  <a:cubicBezTo>
                    <a:pt x="411" y="206"/>
                    <a:pt x="411" y="208"/>
                    <a:pt x="413" y="206"/>
                  </a:cubicBezTo>
                  <a:cubicBezTo>
                    <a:pt x="415" y="204"/>
                    <a:pt x="416" y="204"/>
                    <a:pt x="416" y="206"/>
                  </a:cubicBezTo>
                  <a:cubicBezTo>
                    <a:pt x="416" y="208"/>
                    <a:pt x="417" y="205"/>
                    <a:pt x="419" y="206"/>
                  </a:cubicBezTo>
                  <a:cubicBezTo>
                    <a:pt x="421" y="207"/>
                    <a:pt x="421" y="209"/>
                    <a:pt x="423" y="209"/>
                  </a:cubicBezTo>
                  <a:cubicBezTo>
                    <a:pt x="425" y="209"/>
                    <a:pt x="425" y="210"/>
                    <a:pt x="427" y="209"/>
                  </a:cubicBezTo>
                  <a:cubicBezTo>
                    <a:pt x="428" y="208"/>
                    <a:pt x="432" y="208"/>
                    <a:pt x="434" y="207"/>
                  </a:cubicBezTo>
                  <a:cubicBezTo>
                    <a:pt x="435" y="207"/>
                    <a:pt x="433" y="209"/>
                    <a:pt x="435" y="209"/>
                  </a:cubicBezTo>
                  <a:cubicBezTo>
                    <a:pt x="437" y="210"/>
                    <a:pt x="438" y="209"/>
                    <a:pt x="438" y="210"/>
                  </a:cubicBezTo>
                  <a:cubicBezTo>
                    <a:pt x="438" y="212"/>
                    <a:pt x="439" y="211"/>
                    <a:pt x="440" y="212"/>
                  </a:cubicBezTo>
                  <a:cubicBezTo>
                    <a:pt x="440" y="214"/>
                    <a:pt x="438" y="213"/>
                    <a:pt x="436" y="213"/>
                  </a:cubicBezTo>
                  <a:cubicBezTo>
                    <a:pt x="435" y="212"/>
                    <a:pt x="437" y="215"/>
                    <a:pt x="434" y="213"/>
                  </a:cubicBezTo>
                  <a:cubicBezTo>
                    <a:pt x="430" y="211"/>
                    <a:pt x="432" y="214"/>
                    <a:pt x="428" y="213"/>
                  </a:cubicBezTo>
                  <a:cubicBezTo>
                    <a:pt x="427" y="213"/>
                    <a:pt x="425" y="217"/>
                    <a:pt x="426" y="215"/>
                  </a:cubicBezTo>
                  <a:cubicBezTo>
                    <a:pt x="426" y="213"/>
                    <a:pt x="424" y="216"/>
                    <a:pt x="424" y="214"/>
                  </a:cubicBezTo>
                  <a:cubicBezTo>
                    <a:pt x="424" y="213"/>
                    <a:pt x="422" y="217"/>
                    <a:pt x="421" y="219"/>
                  </a:cubicBezTo>
                  <a:cubicBezTo>
                    <a:pt x="420" y="220"/>
                    <a:pt x="421" y="220"/>
                    <a:pt x="420" y="221"/>
                  </a:cubicBezTo>
                  <a:cubicBezTo>
                    <a:pt x="419" y="221"/>
                    <a:pt x="418" y="225"/>
                    <a:pt x="419" y="224"/>
                  </a:cubicBezTo>
                  <a:cubicBezTo>
                    <a:pt x="421" y="222"/>
                    <a:pt x="420" y="221"/>
                    <a:pt x="421" y="222"/>
                  </a:cubicBezTo>
                  <a:cubicBezTo>
                    <a:pt x="423" y="222"/>
                    <a:pt x="420" y="225"/>
                    <a:pt x="421" y="226"/>
                  </a:cubicBezTo>
                  <a:cubicBezTo>
                    <a:pt x="422" y="228"/>
                    <a:pt x="420" y="226"/>
                    <a:pt x="420" y="229"/>
                  </a:cubicBezTo>
                  <a:cubicBezTo>
                    <a:pt x="420" y="233"/>
                    <a:pt x="419" y="232"/>
                    <a:pt x="419" y="235"/>
                  </a:cubicBezTo>
                  <a:cubicBezTo>
                    <a:pt x="420" y="238"/>
                    <a:pt x="418" y="240"/>
                    <a:pt x="420" y="243"/>
                  </a:cubicBezTo>
                  <a:cubicBezTo>
                    <a:pt x="422" y="246"/>
                    <a:pt x="424" y="245"/>
                    <a:pt x="426" y="242"/>
                  </a:cubicBezTo>
                  <a:cubicBezTo>
                    <a:pt x="428" y="239"/>
                    <a:pt x="428" y="236"/>
                    <a:pt x="427" y="232"/>
                  </a:cubicBezTo>
                  <a:cubicBezTo>
                    <a:pt x="426" y="229"/>
                    <a:pt x="427" y="230"/>
                    <a:pt x="427" y="228"/>
                  </a:cubicBezTo>
                  <a:cubicBezTo>
                    <a:pt x="426" y="227"/>
                    <a:pt x="428" y="226"/>
                    <a:pt x="428" y="224"/>
                  </a:cubicBezTo>
                  <a:cubicBezTo>
                    <a:pt x="427" y="221"/>
                    <a:pt x="428" y="223"/>
                    <a:pt x="429" y="221"/>
                  </a:cubicBezTo>
                  <a:cubicBezTo>
                    <a:pt x="432" y="217"/>
                    <a:pt x="430" y="222"/>
                    <a:pt x="431" y="222"/>
                  </a:cubicBezTo>
                  <a:cubicBezTo>
                    <a:pt x="432" y="222"/>
                    <a:pt x="431" y="218"/>
                    <a:pt x="433" y="218"/>
                  </a:cubicBezTo>
                  <a:cubicBezTo>
                    <a:pt x="436" y="217"/>
                    <a:pt x="432" y="217"/>
                    <a:pt x="434" y="215"/>
                  </a:cubicBezTo>
                  <a:cubicBezTo>
                    <a:pt x="436" y="214"/>
                    <a:pt x="436" y="216"/>
                    <a:pt x="438" y="216"/>
                  </a:cubicBezTo>
                  <a:cubicBezTo>
                    <a:pt x="439" y="216"/>
                    <a:pt x="438" y="217"/>
                    <a:pt x="440" y="217"/>
                  </a:cubicBezTo>
                  <a:cubicBezTo>
                    <a:pt x="442" y="218"/>
                    <a:pt x="444" y="220"/>
                    <a:pt x="443" y="220"/>
                  </a:cubicBezTo>
                  <a:cubicBezTo>
                    <a:pt x="441" y="220"/>
                    <a:pt x="443" y="221"/>
                    <a:pt x="443" y="224"/>
                  </a:cubicBezTo>
                  <a:cubicBezTo>
                    <a:pt x="443" y="226"/>
                    <a:pt x="442" y="227"/>
                    <a:pt x="441" y="228"/>
                  </a:cubicBezTo>
                  <a:cubicBezTo>
                    <a:pt x="439" y="228"/>
                    <a:pt x="440" y="231"/>
                    <a:pt x="441" y="231"/>
                  </a:cubicBezTo>
                  <a:cubicBezTo>
                    <a:pt x="442" y="230"/>
                    <a:pt x="442" y="228"/>
                    <a:pt x="444" y="228"/>
                  </a:cubicBezTo>
                  <a:cubicBezTo>
                    <a:pt x="447" y="227"/>
                    <a:pt x="447" y="233"/>
                    <a:pt x="448" y="235"/>
                  </a:cubicBezTo>
                  <a:cubicBezTo>
                    <a:pt x="448" y="236"/>
                    <a:pt x="447" y="236"/>
                    <a:pt x="447" y="237"/>
                  </a:cubicBezTo>
                  <a:cubicBezTo>
                    <a:pt x="447" y="237"/>
                    <a:pt x="447" y="238"/>
                    <a:pt x="447" y="238"/>
                  </a:cubicBezTo>
                  <a:cubicBezTo>
                    <a:pt x="446" y="237"/>
                    <a:pt x="446" y="237"/>
                    <a:pt x="445" y="238"/>
                  </a:cubicBezTo>
                  <a:cubicBezTo>
                    <a:pt x="445" y="240"/>
                    <a:pt x="444" y="239"/>
                    <a:pt x="443" y="241"/>
                  </a:cubicBezTo>
                  <a:cubicBezTo>
                    <a:pt x="443" y="243"/>
                    <a:pt x="442" y="243"/>
                    <a:pt x="442" y="244"/>
                  </a:cubicBezTo>
                  <a:cubicBezTo>
                    <a:pt x="442" y="245"/>
                    <a:pt x="445" y="245"/>
                    <a:pt x="446" y="245"/>
                  </a:cubicBezTo>
                  <a:cubicBezTo>
                    <a:pt x="446" y="246"/>
                    <a:pt x="444" y="246"/>
                    <a:pt x="445" y="246"/>
                  </a:cubicBezTo>
                  <a:cubicBezTo>
                    <a:pt x="445" y="247"/>
                    <a:pt x="449" y="247"/>
                    <a:pt x="453" y="245"/>
                  </a:cubicBezTo>
                  <a:cubicBezTo>
                    <a:pt x="457" y="243"/>
                    <a:pt x="459" y="241"/>
                    <a:pt x="460" y="241"/>
                  </a:cubicBezTo>
                  <a:cubicBezTo>
                    <a:pt x="462" y="241"/>
                    <a:pt x="465" y="238"/>
                    <a:pt x="466" y="237"/>
                  </a:cubicBezTo>
                  <a:cubicBezTo>
                    <a:pt x="466" y="237"/>
                    <a:pt x="467" y="235"/>
                    <a:pt x="466" y="235"/>
                  </a:cubicBezTo>
                  <a:cubicBezTo>
                    <a:pt x="464" y="234"/>
                    <a:pt x="464" y="234"/>
                    <a:pt x="464" y="234"/>
                  </a:cubicBezTo>
                  <a:cubicBezTo>
                    <a:pt x="464" y="234"/>
                    <a:pt x="466" y="233"/>
                    <a:pt x="467" y="233"/>
                  </a:cubicBezTo>
                  <a:cubicBezTo>
                    <a:pt x="467" y="232"/>
                    <a:pt x="471" y="232"/>
                    <a:pt x="472" y="233"/>
                  </a:cubicBezTo>
                  <a:cubicBezTo>
                    <a:pt x="474" y="233"/>
                    <a:pt x="477" y="233"/>
                    <a:pt x="478" y="232"/>
                  </a:cubicBezTo>
                  <a:cubicBezTo>
                    <a:pt x="479" y="231"/>
                    <a:pt x="480" y="231"/>
                    <a:pt x="480" y="230"/>
                  </a:cubicBezTo>
                  <a:cubicBezTo>
                    <a:pt x="480" y="228"/>
                    <a:pt x="481" y="228"/>
                    <a:pt x="480" y="228"/>
                  </a:cubicBezTo>
                  <a:cubicBezTo>
                    <a:pt x="479" y="227"/>
                    <a:pt x="479" y="226"/>
                    <a:pt x="480" y="226"/>
                  </a:cubicBezTo>
                  <a:cubicBezTo>
                    <a:pt x="481" y="226"/>
                    <a:pt x="482" y="225"/>
                    <a:pt x="482" y="224"/>
                  </a:cubicBezTo>
                  <a:cubicBezTo>
                    <a:pt x="484" y="222"/>
                    <a:pt x="487" y="220"/>
                    <a:pt x="488" y="220"/>
                  </a:cubicBezTo>
                  <a:close/>
                  <a:moveTo>
                    <a:pt x="527" y="404"/>
                  </a:moveTo>
                  <a:cubicBezTo>
                    <a:pt x="527" y="401"/>
                    <a:pt x="529" y="401"/>
                    <a:pt x="533" y="402"/>
                  </a:cubicBezTo>
                  <a:cubicBezTo>
                    <a:pt x="537" y="402"/>
                    <a:pt x="536" y="404"/>
                    <a:pt x="534" y="405"/>
                  </a:cubicBezTo>
                  <a:cubicBezTo>
                    <a:pt x="531" y="405"/>
                    <a:pt x="532" y="404"/>
                    <a:pt x="530" y="405"/>
                  </a:cubicBezTo>
                  <a:cubicBezTo>
                    <a:pt x="527" y="405"/>
                    <a:pt x="528" y="405"/>
                    <a:pt x="527" y="404"/>
                  </a:cubicBezTo>
                  <a:close/>
                  <a:moveTo>
                    <a:pt x="66" y="398"/>
                  </a:moveTo>
                  <a:cubicBezTo>
                    <a:pt x="66" y="399"/>
                    <a:pt x="65" y="398"/>
                    <a:pt x="64" y="398"/>
                  </a:cubicBezTo>
                  <a:cubicBezTo>
                    <a:pt x="64" y="397"/>
                    <a:pt x="64" y="396"/>
                    <a:pt x="64" y="395"/>
                  </a:cubicBezTo>
                  <a:cubicBezTo>
                    <a:pt x="64" y="395"/>
                    <a:pt x="64" y="395"/>
                    <a:pt x="64" y="395"/>
                  </a:cubicBezTo>
                  <a:cubicBezTo>
                    <a:pt x="64" y="395"/>
                    <a:pt x="64" y="394"/>
                    <a:pt x="64" y="394"/>
                  </a:cubicBezTo>
                  <a:cubicBezTo>
                    <a:pt x="64" y="393"/>
                    <a:pt x="65" y="392"/>
                    <a:pt x="65" y="392"/>
                  </a:cubicBezTo>
                  <a:cubicBezTo>
                    <a:pt x="65" y="392"/>
                    <a:pt x="64" y="390"/>
                    <a:pt x="65" y="390"/>
                  </a:cubicBezTo>
                  <a:cubicBezTo>
                    <a:pt x="65" y="390"/>
                    <a:pt x="65" y="390"/>
                    <a:pt x="65" y="390"/>
                  </a:cubicBezTo>
                  <a:cubicBezTo>
                    <a:pt x="66" y="390"/>
                    <a:pt x="68" y="392"/>
                    <a:pt x="68" y="392"/>
                  </a:cubicBezTo>
                  <a:cubicBezTo>
                    <a:pt x="69" y="392"/>
                    <a:pt x="69" y="393"/>
                    <a:pt x="69" y="394"/>
                  </a:cubicBezTo>
                  <a:cubicBezTo>
                    <a:pt x="69" y="394"/>
                    <a:pt x="69" y="393"/>
                    <a:pt x="69" y="394"/>
                  </a:cubicBezTo>
                  <a:cubicBezTo>
                    <a:pt x="69" y="394"/>
                    <a:pt x="69" y="394"/>
                    <a:pt x="70" y="394"/>
                  </a:cubicBezTo>
                  <a:cubicBezTo>
                    <a:pt x="70" y="395"/>
                    <a:pt x="70" y="395"/>
                    <a:pt x="70" y="395"/>
                  </a:cubicBezTo>
                  <a:cubicBezTo>
                    <a:pt x="70" y="395"/>
                    <a:pt x="70" y="395"/>
                    <a:pt x="70" y="395"/>
                  </a:cubicBezTo>
                  <a:cubicBezTo>
                    <a:pt x="70" y="397"/>
                    <a:pt x="67" y="396"/>
                    <a:pt x="66" y="398"/>
                  </a:cubicBezTo>
                  <a:moveTo>
                    <a:pt x="63" y="386"/>
                  </a:moveTo>
                  <a:cubicBezTo>
                    <a:pt x="63" y="386"/>
                    <a:pt x="63" y="386"/>
                    <a:pt x="63" y="386"/>
                  </a:cubicBezTo>
                  <a:cubicBezTo>
                    <a:pt x="65" y="388"/>
                    <a:pt x="62" y="388"/>
                    <a:pt x="62" y="388"/>
                  </a:cubicBezTo>
                  <a:cubicBezTo>
                    <a:pt x="61" y="388"/>
                    <a:pt x="62" y="387"/>
                    <a:pt x="62" y="387"/>
                  </a:cubicBezTo>
                  <a:cubicBezTo>
                    <a:pt x="61" y="386"/>
                    <a:pt x="61" y="386"/>
                    <a:pt x="60" y="386"/>
                  </a:cubicBezTo>
                  <a:cubicBezTo>
                    <a:pt x="60" y="386"/>
                    <a:pt x="61" y="385"/>
                    <a:pt x="61" y="385"/>
                  </a:cubicBezTo>
                  <a:cubicBezTo>
                    <a:pt x="61" y="385"/>
                    <a:pt x="61" y="385"/>
                    <a:pt x="61" y="385"/>
                  </a:cubicBezTo>
                  <a:cubicBezTo>
                    <a:pt x="61" y="385"/>
                    <a:pt x="61" y="386"/>
                    <a:pt x="62" y="386"/>
                  </a:cubicBezTo>
                  <a:cubicBezTo>
                    <a:pt x="62" y="386"/>
                    <a:pt x="62" y="386"/>
                    <a:pt x="63" y="386"/>
                  </a:cubicBezTo>
                  <a:moveTo>
                    <a:pt x="54" y="381"/>
                  </a:moveTo>
                  <a:cubicBezTo>
                    <a:pt x="54" y="381"/>
                    <a:pt x="54" y="382"/>
                    <a:pt x="55" y="383"/>
                  </a:cubicBezTo>
                  <a:cubicBezTo>
                    <a:pt x="55" y="383"/>
                    <a:pt x="55" y="382"/>
                    <a:pt x="55" y="383"/>
                  </a:cubicBezTo>
                  <a:cubicBezTo>
                    <a:pt x="55" y="383"/>
                    <a:pt x="55" y="383"/>
                    <a:pt x="55" y="383"/>
                  </a:cubicBezTo>
                  <a:cubicBezTo>
                    <a:pt x="55" y="383"/>
                    <a:pt x="55" y="383"/>
                    <a:pt x="55" y="383"/>
                  </a:cubicBezTo>
                  <a:cubicBezTo>
                    <a:pt x="55" y="383"/>
                    <a:pt x="55" y="384"/>
                    <a:pt x="55" y="384"/>
                  </a:cubicBezTo>
                  <a:cubicBezTo>
                    <a:pt x="55" y="384"/>
                    <a:pt x="54" y="383"/>
                    <a:pt x="54" y="383"/>
                  </a:cubicBezTo>
                  <a:cubicBezTo>
                    <a:pt x="54" y="383"/>
                    <a:pt x="54" y="383"/>
                    <a:pt x="54" y="383"/>
                  </a:cubicBezTo>
                  <a:cubicBezTo>
                    <a:pt x="54" y="383"/>
                    <a:pt x="53" y="385"/>
                    <a:pt x="52" y="382"/>
                  </a:cubicBezTo>
                  <a:cubicBezTo>
                    <a:pt x="52" y="381"/>
                    <a:pt x="53" y="382"/>
                    <a:pt x="53" y="382"/>
                  </a:cubicBezTo>
                  <a:cubicBezTo>
                    <a:pt x="53" y="381"/>
                    <a:pt x="54" y="381"/>
                    <a:pt x="54" y="381"/>
                  </a:cubicBezTo>
                  <a:moveTo>
                    <a:pt x="47" y="379"/>
                  </a:moveTo>
                  <a:cubicBezTo>
                    <a:pt x="47" y="380"/>
                    <a:pt x="44" y="379"/>
                    <a:pt x="44" y="379"/>
                  </a:cubicBezTo>
                  <a:cubicBezTo>
                    <a:pt x="44" y="378"/>
                    <a:pt x="47" y="376"/>
                    <a:pt x="47" y="379"/>
                  </a:cubicBezTo>
                  <a:moveTo>
                    <a:pt x="59" y="386"/>
                  </a:moveTo>
                  <a:cubicBezTo>
                    <a:pt x="58" y="386"/>
                    <a:pt x="59" y="386"/>
                    <a:pt x="60" y="386"/>
                  </a:cubicBezTo>
                  <a:cubicBezTo>
                    <a:pt x="60" y="386"/>
                    <a:pt x="60" y="387"/>
                    <a:pt x="60" y="387"/>
                  </a:cubicBezTo>
                  <a:cubicBezTo>
                    <a:pt x="59" y="388"/>
                    <a:pt x="59" y="387"/>
                    <a:pt x="59" y="386"/>
                  </a:cubicBezTo>
                  <a:moveTo>
                    <a:pt x="61" y="388"/>
                  </a:moveTo>
                  <a:cubicBezTo>
                    <a:pt x="62" y="388"/>
                    <a:pt x="61" y="389"/>
                    <a:pt x="60" y="388"/>
                  </a:cubicBezTo>
                  <a:cubicBezTo>
                    <a:pt x="60" y="388"/>
                    <a:pt x="61" y="388"/>
                    <a:pt x="61" y="388"/>
                  </a:cubicBezTo>
                  <a:moveTo>
                    <a:pt x="59" y="384"/>
                  </a:moveTo>
                  <a:cubicBezTo>
                    <a:pt x="59" y="384"/>
                    <a:pt x="59" y="384"/>
                    <a:pt x="59" y="384"/>
                  </a:cubicBezTo>
                  <a:cubicBezTo>
                    <a:pt x="59" y="384"/>
                    <a:pt x="60" y="384"/>
                    <a:pt x="60" y="384"/>
                  </a:cubicBezTo>
                  <a:cubicBezTo>
                    <a:pt x="60" y="384"/>
                    <a:pt x="60" y="385"/>
                    <a:pt x="59" y="385"/>
                  </a:cubicBezTo>
                  <a:cubicBezTo>
                    <a:pt x="59" y="385"/>
                    <a:pt x="59" y="385"/>
                    <a:pt x="58" y="385"/>
                  </a:cubicBezTo>
                  <a:cubicBezTo>
                    <a:pt x="58" y="385"/>
                    <a:pt x="58" y="385"/>
                    <a:pt x="57" y="385"/>
                  </a:cubicBezTo>
                  <a:cubicBezTo>
                    <a:pt x="57" y="385"/>
                    <a:pt x="57" y="384"/>
                    <a:pt x="57" y="384"/>
                  </a:cubicBezTo>
                  <a:cubicBezTo>
                    <a:pt x="58" y="384"/>
                    <a:pt x="58" y="384"/>
                    <a:pt x="59" y="384"/>
                  </a:cubicBezTo>
                  <a:moveTo>
                    <a:pt x="43" y="379"/>
                  </a:moveTo>
                  <a:cubicBezTo>
                    <a:pt x="43" y="379"/>
                    <a:pt x="42" y="380"/>
                    <a:pt x="42" y="380"/>
                  </a:cubicBezTo>
                  <a:cubicBezTo>
                    <a:pt x="41" y="380"/>
                    <a:pt x="43" y="379"/>
                    <a:pt x="43" y="379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207" name="Freeform 20309">
              <a:extLst>
                <a:ext uri="{FF2B5EF4-FFF2-40B4-BE49-F238E27FC236}">
                  <a16:creationId xmlns:a16="http://schemas.microsoft.com/office/drawing/2014/main" id="{2B618EAF-4863-4910-8464-12B6EB4226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21373" y="4317638"/>
              <a:ext cx="942665" cy="1139213"/>
            </a:xfrm>
            <a:custGeom>
              <a:avLst/>
              <a:gdLst/>
              <a:ahLst/>
              <a:cxnLst>
                <a:cxn ang="0">
                  <a:pos x="107" y="240"/>
                </a:cxn>
                <a:cxn ang="0">
                  <a:pos x="95" y="229"/>
                </a:cxn>
                <a:cxn ang="0">
                  <a:pos x="97" y="218"/>
                </a:cxn>
                <a:cxn ang="0">
                  <a:pos x="104" y="197"/>
                </a:cxn>
                <a:cxn ang="0">
                  <a:pos x="99" y="177"/>
                </a:cxn>
                <a:cxn ang="0">
                  <a:pos x="88" y="169"/>
                </a:cxn>
                <a:cxn ang="0">
                  <a:pos x="88" y="154"/>
                </a:cxn>
                <a:cxn ang="0">
                  <a:pos x="77" y="137"/>
                </a:cxn>
                <a:cxn ang="0">
                  <a:pos x="62" y="115"/>
                </a:cxn>
                <a:cxn ang="0">
                  <a:pos x="38" y="99"/>
                </a:cxn>
                <a:cxn ang="0">
                  <a:pos x="20" y="95"/>
                </a:cxn>
                <a:cxn ang="0">
                  <a:pos x="6" y="76"/>
                </a:cxn>
                <a:cxn ang="0">
                  <a:pos x="25" y="60"/>
                </a:cxn>
                <a:cxn ang="0">
                  <a:pos x="24" y="31"/>
                </a:cxn>
                <a:cxn ang="0">
                  <a:pos x="28" y="27"/>
                </a:cxn>
                <a:cxn ang="0">
                  <a:pos x="34" y="23"/>
                </a:cxn>
                <a:cxn ang="0">
                  <a:pos x="41" y="26"/>
                </a:cxn>
                <a:cxn ang="0">
                  <a:pos x="57" y="21"/>
                </a:cxn>
                <a:cxn ang="0">
                  <a:pos x="60" y="10"/>
                </a:cxn>
                <a:cxn ang="0">
                  <a:pos x="75" y="1"/>
                </a:cxn>
                <a:cxn ang="0">
                  <a:pos x="77" y="16"/>
                </a:cxn>
                <a:cxn ang="0">
                  <a:pos x="86" y="24"/>
                </a:cxn>
                <a:cxn ang="0">
                  <a:pos x="98" y="21"/>
                </a:cxn>
                <a:cxn ang="0">
                  <a:pos x="105" y="19"/>
                </a:cxn>
                <a:cxn ang="0">
                  <a:pos x="113" y="20"/>
                </a:cxn>
                <a:cxn ang="0">
                  <a:pos x="121" y="6"/>
                </a:cxn>
                <a:cxn ang="0">
                  <a:pos x="124" y="16"/>
                </a:cxn>
                <a:cxn ang="0">
                  <a:pos x="126" y="21"/>
                </a:cxn>
                <a:cxn ang="0">
                  <a:pos x="123" y="34"/>
                </a:cxn>
                <a:cxn ang="0">
                  <a:pos x="125" y="41"/>
                </a:cxn>
                <a:cxn ang="0">
                  <a:pos x="135" y="43"/>
                </a:cxn>
                <a:cxn ang="0">
                  <a:pos x="154" y="43"/>
                </a:cxn>
                <a:cxn ang="0">
                  <a:pos x="164" y="49"/>
                </a:cxn>
                <a:cxn ang="0">
                  <a:pos x="195" y="64"/>
                </a:cxn>
                <a:cxn ang="0">
                  <a:pos x="202" y="95"/>
                </a:cxn>
                <a:cxn ang="0">
                  <a:pos x="186" y="127"/>
                </a:cxn>
                <a:cxn ang="0">
                  <a:pos x="181" y="160"/>
                </a:cxn>
                <a:cxn ang="0">
                  <a:pos x="164" y="181"/>
                </a:cxn>
                <a:cxn ang="0">
                  <a:pos x="137" y="200"/>
                </a:cxn>
                <a:cxn ang="0">
                  <a:pos x="122" y="238"/>
                </a:cxn>
                <a:cxn ang="0">
                  <a:pos x="127" y="22"/>
                </a:cxn>
                <a:cxn ang="0">
                  <a:pos x="128" y="32"/>
                </a:cxn>
                <a:cxn ang="0">
                  <a:pos x="127" y="31"/>
                </a:cxn>
                <a:cxn ang="0">
                  <a:pos x="127" y="31"/>
                </a:cxn>
                <a:cxn ang="0">
                  <a:pos x="122" y="35"/>
                </a:cxn>
                <a:cxn ang="0">
                  <a:pos x="124" y="38"/>
                </a:cxn>
                <a:cxn ang="0">
                  <a:pos x="124" y="36"/>
                </a:cxn>
                <a:cxn ang="0">
                  <a:pos x="129" y="29"/>
                </a:cxn>
              </a:cxnLst>
              <a:rect l="0" t="0" r="r" b="b"/>
              <a:pathLst>
                <a:path w="209" h="252">
                  <a:moveTo>
                    <a:pt x="110" y="252"/>
                  </a:moveTo>
                  <a:cubicBezTo>
                    <a:pt x="109" y="247"/>
                    <a:pt x="114" y="248"/>
                    <a:pt x="111" y="244"/>
                  </a:cubicBezTo>
                  <a:cubicBezTo>
                    <a:pt x="109" y="241"/>
                    <a:pt x="110" y="241"/>
                    <a:pt x="107" y="240"/>
                  </a:cubicBezTo>
                  <a:cubicBezTo>
                    <a:pt x="105" y="238"/>
                    <a:pt x="106" y="238"/>
                    <a:pt x="103" y="236"/>
                  </a:cubicBezTo>
                  <a:cubicBezTo>
                    <a:pt x="100" y="235"/>
                    <a:pt x="101" y="232"/>
                    <a:pt x="99" y="234"/>
                  </a:cubicBezTo>
                  <a:cubicBezTo>
                    <a:pt x="96" y="235"/>
                    <a:pt x="98" y="232"/>
                    <a:pt x="95" y="229"/>
                  </a:cubicBezTo>
                  <a:cubicBezTo>
                    <a:pt x="91" y="226"/>
                    <a:pt x="91" y="231"/>
                    <a:pt x="89" y="228"/>
                  </a:cubicBezTo>
                  <a:cubicBezTo>
                    <a:pt x="90" y="227"/>
                    <a:pt x="90" y="226"/>
                    <a:pt x="92" y="225"/>
                  </a:cubicBezTo>
                  <a:cubicBezTo>
                    <a:pt x="93" y="225"/>
                    <a:pt x="93" y="223"/>
                    <a:pt x="97" y="218"/>
                  </a:cubicBezTo>
                  <a:cubicBezTo>
                    <a:pt x="100" y="213"/>
                    <a:pt x="104" y="211"/>
                    <a:pt x="107" y="209"/>
                  </a:cubicBezTo>
                  <a:cubicBezTo>
                    <a:pt x="110" y="207"/>
                    <a:pt x="110" y="203"/>
                    <a:pt x="109" y="199"/>
                  </a:cubicBezTo>
                  <a:cubicBezTo>
                    <a:pt x="107" y="194"/>
                    <a:pt x="106" y="198"/>
                    <a:pt x="104" y="197"/>
                  </a:cubicBezTo>
                  <a:cubicBezTo>
                    <a:pt x="106" y="196"/>
                    <a:pt x="107" y="188"/>
                    <a:pt x="105" y="186"/>
                  </a:cubicBezTo>
                  <a:cubicBezTo>
                    <a:pt x="104" y="185"/>
                    <a:pt x="103" y="187"/>
                    <a:pt x="101" y="187"/>
                  </a:cubicBezTo>
                  <a:cubicBezTo>
                    <a:pt x="99" y="187"/>
                    <a:pt x="101" y="185"/>
                    <a:pt x="99" y="177"/>
                  </a:cubicBezTo>
                  <a:cubicBezTo>
                    <a:pt x="98" y="175"/>
                    <a:pt x="95" y="174"/>
                    <a:pt x="94" y="175"/>
                  </a:cubicBezTo>
                  <a:cubicBezTo>
                    <a:pt x="94" y="176"/>
                    <a:pt x="87" y="175"/>
                    <a:pt x="87" y="174"/>
                  </a:cubicBezTo>
                  <a:cubicBezTo>
                    <a:pt x="88" y="172"/>
                    <a:pt x="87" y="172"/>
                    <a:pt x="88" y="169"/>
                  </a:cubicBezTo>
                  <a:cubicBezTo>
                    <a:pt x="89" y="167"/>
                    <a:pt x="86" y="164"/>
                    <a:pt x="86" y="162"/>
                  </a:cubicBezTo>
                  <a:cubicBezTo>
                    <a:pt x="88" y="161"/>
                    <a:pt x="88" y="161"/>
                    <a:pt x="87" y="159"/>
                  </a:cubicBezTo>
                  <a:cubicBezTo>
                    <a:pt x="87" y="158"/>
                    <a:pt x="89" y="156"/>
                    <a:pt x="88" y="154"/>
                  </a:cubicBezTo>
                  <a:cubicBezTo>
                    <a:pt x="88" y="153"/>
                    <a:pt x="92" y="146"/>
                    <a:pt x="87" y="144"/>
                  </a:cubicBezTo>
                  <a:cubicBezTo>
                    <a:pt x="84" y="143"/>
                    <a:pt x="84" y="140"/>
                    <a:pt x="85" y="138"/>
                  </a:cubicBezTo>
                  <a:cubicBezTo>
                    <a:pt x="86" y="136"/>
                    <a:pt x="80" y="137"/>
                    <a:pt x="77" y="137"/>
                  </a:cubicBezTo>
                  <a:cubicBezTo>
                    <a:pt x="74" y="136"/>
                    <a:pt x="76" y="123"/>
                    <a:pt x="73" y="120"/>
                  </a:cubicBezTo>
                  <a:cubicBezTo>
                    <a:pt x="70" y="117"/>
                    <a:pt x="69" y="121"/>
                    <a:pt x="66" y="118"/>
                  </a:cubicBezTo>
                  <a:cubicBezTo>
                    <a:pt x="64" y="116"/>
                    <a:pt x="65" y="118"/>
                    <a:pt x="62" y="115"/>
                  </a:cubicBezTo>
                  <a:cubicBezTo>
                    <a:pt x="58" y="112"/>
                    <a:pt x="56" y="114"/>
                    <a:pt x="52" y="110"/>
                  </a:cubicBezTo>
                  <a:cubicBezTo>
                    <a:pt x="48" y="106"/>
                    <a:pt x="48" y="102"/>
                    <a:pt x="49" y="97"/>
                  </a:cubicBezTo>
                  <a:cubicBezTo>
                    <a:pt x="51" y="93"/>
                    <a:pt x="43" y="95"/>
                    <a:pt x="38" y="99"/>
                  </a:cubicBezTo>
                  <a:cubicBezTo>
                    <a:pt x="32" y="104"/>
                    <a:pt x="33" y="105"/>
                    <a:pt x="27" y="103"/>
                  </a:cubicBezTo>
                  <a:cubicBezTo>
                    <a:pt x="24" y="102"/>
                    <a:pt x="24" y="104"/>
                    <a:pt x="22" y="103"/>
                  </a:cubicBezTo>
                  <a:cubicBezTo>
                    <a:pt x="20" y="103"/>
                    <a:pt x="22" y="92"/>
                    <a:pt x="20" y="95"/>
                  </a:cubicBezTo>
                  <a:cubicBezTo>
                    <a:pt x="19" y="97"/>
                    <a:pt x="12" y="100"/>
                    <a:pt x="13" y="95"/>
                  </a:cubicBezTo>
                  <a:cubicBezTo>
                    <a:pt x="13" y="91"/>
                    <a:pt x="7" y="95"/>
                    <a:pt x="8" y="92"/>
                  </a:cubicBezTo>
                  <a:cubicBezTo>
                    <a:pt x="9" y="89"/>
                    <a:pt x="0" y="81"/>
                    <a:pt x="6" y="76"/>
                  </a:cubicBezTo>
                  <a:cubicBezTo>
                    <a:pt x="10" y="74"/>
                    <a:pt x="8" y="69"/>
                    <a:pt x="11" y="65"/>
                  </a:cubicBezTo>
                  <a:cubicBezTo>
                    <a:pt x="15" y="62"/>
                    <a:pt x="16" y="63"/>
                    <a:pt x="20" y="60"/>
                  </a:cubicBezTo>
                  <a:cubicBezTo>
                    <a:pt x="24" y="58"/>
                    <a:pt x="22" y="62"/>
                    <a:pt x="25" y="60"/>
                  </a:cubicBezTo>
                  <a:cubicBezTo>
                    <a:pt x="25" y="59"/>
                    <a:pt x="26" y="49"/>
                    <a:pt x="27" y="45"/>
                  </a:cubicBezTo>
                  <a:cubicBezTo>
                    <a:pt x="28" y="40"/>
                    <a:pt x="26" y="40"/>
                    <a:pt x="27" y="38"/>
                  </a:cubicBezTo>
                  <a:cubicBezTo>
                    <a:pt x="27" y="36"/>
                    <a:pt x="25" y="39"/>
                    <a:pt x="24" y="31"/>
                  </a:cubicBezTo>
                  <a:cubicBezTo>
                    <a:pt x="24" y="29"/>
                    <a:pt x="26" y="30"/>
                    <a:pt x="27" y="29"/>
                  </a:cubicBezTo>
                  <a:cubicBezTo>
                    <a:pt x="27" y="29"/>
                    <a:pt x="28" y="30"/>
                    <a:pt x="29" y="30"/>
                  </a:cubicBezTo>
                  <a:cubicBezTo>
                    <a:pt x="29" y="31"/>
                    <a:pt x="29" y="27"/>
                    <a:pt x="28" y="27"/>
                  </a:cubicBezTo>
                  <a:cubicBezTo>
                    <a:pt x="26" y="27"/>
                    <a:pt x="25" y="27"/>
                    <a:pt x="25" y="27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3" y="22"/>
                    <a:pt x="33" y="20"/>
                    <a:pt x="35" y="22"/>
                  </a:cubicBezTo>
                  <a:cubicBezTo>
                    <a:pt x="36" y="24"/>
                    <a:pt x="37" y="20"/>
                    <a:pt x="38" y="20"/>
                  </a:cubicBezTo>
                  <a:cubicBezTo>
                    <a:pt x="41" y="24"/>
                    <a:pt x="38" y="27"/>
                    <a:pt x="41" y="26"/>
                  </a:cubicBezTo>
                  <a:cubicBezTo>
                    <a:pt x="43" y="30"/>
                    <a:pt x="45" y="28"/>
                    <a:pt x="47" y="29"/>
                  </a:cubicBezTo>
                  <a:cubicBezTo>
                    <a:pt x="50" y="30"/>
                    <a:pt x="49" y="26"/>
                    <a:pt x="53" y="25"/>
                  </a:cubicBezTo>
                  <a:cubicBezTo>
                    <a:pt x="57" y="25"/>
                    <a:pt x="54" y="22"/>
                    <a:pt x="57" y="21"/>
                  </a:cubicBezTo>
                  <a:cubicBezTo>
                    <a:pt x="60" y="19"/>
                    <a:pt x="59" y="17"/>
                    <a:pt x="57" y="18"/>
                  </a:cubicBezTo>
                  <a:cubicBezTo>
                    <a:pt x="55" y="19"/>
                    <a:pt x="55" y="12"/>
                    <a:pt x="53" y="9"/>
                  </a:cubicBezTo>
                  <a:cubicBezTo>
                    <a:pt x="51" y="6"/>
                    <a:pt x="56" y="8"/>
                    <a:pt x="60" y="10"/>
                  </a:cubicBezTo>
                  <a:cubicBezTo>
                    <a:pt x="65" y="13"/>
                    <a:pt x="61" y="7"/>
                    <a:pt x="64" y="8"/>
                  </a:cubicBezTo>
                  <a:cubicBezTo>
                    <a:pt x="67" y="8"/>
                    <a:pt x="74" y="5"/>
                    <a:pt x="73" y="1"/>
                  </a:cubicBezTo>
                  <a:cubicBezTo>
                    <a:pt x="73" y="1"/>
                    <a:pt x="74" y="1"/>
                    <a:pt x="75" y="1"/>
                  </a:cubicBezTo>
                  <a:cubicBezTo>
                    <a:pt x="76" y="0"/>
                    <a:pt x="77" y="2"/>
                    <a:pt x="76" y="4"/>
                  </a:cubicBezTo>
                  <a:cubicBezTo>
                    <a:pt x="75" y="7"/>
                    <a:pt x="80" y="6"/>
                    <a:pt x="78" y="10"/>
                  </a:cubicBezTo>
                  <a:cubicBezTo>
                    <a:pt x="78" y="12"/>
                    <a:pt x="78" y="12"/>
                    <a:pt x="77" y="16"/>
                  </a:cubicBezTo>
                  <a:cubicBezTo>
                    <a:pt x="76" y="20"/>
                    <a:pt x="78" y="18"/>
                    <a:pt x="78" y="21"/>
                  </a:cubicBezTo>
                  <a:cubicBezTo>
                    <a:pt x="78" y="24"/>
                    <a:pt x="82" y="27"/>
                    <a:pt x="83" y="26"/>
                  </a:cubicBezTo>
                  <a:cubicBezTo>
                    <a:pt x="85" y="25"/>
                    <a:pt x="84" y="24"/>
                    <a:pt x="86" y="24"/>
                  </a:cubicBezTo>
                  <a:cubicBezTo>
                    <a:pt x="88" y="25"/>
                    <a:pt x="89" y="22"/>
                    <a:pt x="91" y="21"/>
                  </a:cubicBezTo>
                  <a:cubicBezTo>
                    <a:pt x="93" y="21"/>
                    <a:pt x="92" y="22"/>
                    <a:pt x="95" y="22"/>
                  </a:cubicBezTo>
                  <a:cubicBezTo>
                    <a:pt x="96" y="21"/>
                    <a:pt x="99" y="24"/>
                    <a:pt x="98" y="21"/>
                  </a:cubicBezTo>
                  <a:cubicBezTo>
                    <a:pt x="97" y="19"/>
                    <a:pt x="97" y="18"/>
                    <a:pt x="99" y="19"/>
                  </a:cubicBezTo>
                  <a:cubicBezTo>
                    <a:pt x="100" y="20"/>
                    <a:pt x="103" y="16"/>
                    <a:pt x="103" y="18"/>
                  </a:cubicBezTo>
                  <a:cubicBezTo>
                    <a:pt x="103" y="19"/>
                    <a:pt x="104" y="18"/>
                    <a:pt x="105" y="19"/>
                  </a:cubicBezTo>
                  <a:cubicBezTo>
                    <a:pt x="106" y="21"/>
                    <a:pt x="107" y="21"/>
                    <a:pt x="108" y="20"/>
                  </a:cubicBezTo>
                  <a:cubicBezTo>
                    <a:pt x="109" y="18"/>
                    <a:pt x="109" y="21"/>
                    <a:pt x="111" y="19"/>
                  </a:cubicBezTo>
                  <a:cubicBezTo>
                    <a:pt x="112" y="18"/>
                    <a:pt x="111" y="20"/>
                    <a:pt x="113" y="20"/>
                  </a:cubicBezTo>
                  <a:cubicBezTo>
                    <a:pt x="115" y="20"/>
                    <a:pt x="116" y="15"/>
                    <a:pt x="117" y="13"/>
                  </a:cubicBezTo>
                  <a:cubicBezTo>
                    <a:pt x="119" y="10"/>
                    <a:pt x="119" y="10"/>
                    <a:pt x="120" y="9"/>
                  </a:cubicBezTo>
                  <a:cubicBezTo>
                    <a:pt x="121" y="7"/>
                    <a:pt x="120" y="7"/>
                    <a:pt x="121" y="6"/>
                  </a:cubicBezTo>
                  <a:cubicBezTo>
                    <a:pt x="121" y="6"/>
                    <a:pt x="122" y="8"/>
                    <a:pt x="122" y="9"/>
                  </a:cubicBezTo>
                  <a:cubicBezTo>
                    <a:pt x="123" y="10"/>
                    <a:pt x="123" y="9"/>
                    <a:pt x="123" y="10"/>
                  </a:cubicBezTo>
                  <a:cubicBezTo>
                    <a:pt x="123" y="12"/>
                    <a:pt x="123" y="15"/>
                    <a:pt x="124" y="16"/>
                  </a:cubicBezTo>
                  <a:cubicBezTo>
                    <a:pt x="124" y="16"/>
                    <a:pt x="124" y="17"/>
                    <a:pt x="124" y="18"/>
                  </a:cubicBezTo>
                  <a:cubicBezTo>
                    <a:pt x="124" y="19"/>
                    <a:pt x="125" y="19"/>
                    <a:pt x="125" y="20"/>
                  </a:cubicBezTo>
                  <a:cubicBezTo>
                    <a:pt x="125" y="21"/>
                    <a:pt x="125" y="20"/>
                    <a:pt x="126" y="21"/>
                  </a:cubicBezTo>
                  <a:cubicBezTo>
                    <a:pt x="126" y="22"/>
                    <a:pt x="126" y="23"/>
                    <a:pt x="127" y="23"/>
                  </a:cubicBezTo>
                  <a:cubicBezTo>
                    <a:pt x="129" y="22"/>
                    <a:pt x="130" y="27"/>
                    <a:pt x="129" y="28"/>
                  </a:cubicBezTo>
                  <a:cubicBezTo>
                    <a:pt x="126" y="28"/>
                    <a:pt x="126" y="33"/>
                    <a:pt x="123" y="34"/>
                  </a:cubicBezTo>
                  <a:cubicBezTo>
                    <a:pt x="120" y="35"/>
                    <a:pt x="122" y="36"/>
                    <a:pt x="121" y="38"/>
                  </a:cubicBezTo>
                  <a:cubicBezTo>
                    <a:pt x="119" y="40"/>
                    <a:pt x="124" y="36"/>
                    <a:pt x="123" y="40"/>
                  </a:cubicBezTo>
                  <a:cubicBezTo>
                    <a:pt x="121" y="43"/>
                    <a:pt x="124" y="38"/>
                    <a:pt x="125" y="41"/>
                  </a:cubicBezTo>
                  <a:cubicBezTo>
                    <a:pt x="125" y="44"/>
                    <a:pt x="123" y="34"/>
                    <a:pt x="128" y="35"/>
                  </a:cubicBezTo>
                  <a:cubicBezTo>
                    <a:pt x="133" y="36"/>
                    <a:pt x="131" y="34"/>
                    <a:pt x="135" y="35"/>
                  </a:cubicBezTo>
                  <a:cubicBezTo>
                    <a:pt x="140" y="37"/>
                    <a:pt x="134" y="40"/>
                    <a:pt x="135" y="43"/>
                  </a:cubicBezTo>
                  <a:cubicBezTo>
                    <a:pt x="136" y="45"/>
                    <a:pt x="137" y="38"/>
                    <a:pt x="142" y="38"/>
                  </a:cubicBezTo>
                  <a:cubicBezTo>
                    <a:pt x="146" y="38"/>
                    <a:pt x="146" y="40"/>
                    <a:pt x="148" y="40"/>
                  </a:cubicBezTo>
                  <a:cubicBezTo>
                    <a:pt x="150" y="40"/>
                    <a:pt x="150" y="42"/>
                    <a:pt x="154" y="43"/>
                  </a:cubicBezTo>
                  <a:cubicBezTo>
                    <a:pt x="158" y="44"/>
                    <a:pt x="156" y="45"/>
                    <a:pt x="158" y="47"/>
                  </a:cubicBezTo>
                  <a:cubicBezTo>
                    <a:pt x="159" y="48"/>
                    <a:pt x="156" y="52"/>
                    <a:pt x="157" y="53"/>
                  </a:cubicBezTo>
                  <a:cubicBezTo>
                    <a:pt x="158" y="54"/>
                    <a:pt x="161" y="48"/>
                    <a:pt x="164" y="49"/>
                  </a:cubicBezTo>
                  <a:cubicBezTo>
                    <a:pt x="167" y="50"/>
                    <a:pt x="171" y="52"/>
                    <a:pt x="177" y="51"/>
                  </a:cubicBezTo>
                  <a:cubicBezTo>
                    <a:pt x="182" y="50"/>
                    <a:pt x="184" y="53"/>
                    <a:pt x="188" y="56"/>
                  </a:cubicBezTo>
                  <a:cubicBezTo>
                    <a:pt x="192" y="60"/>
                    <a:pt x="189" y="60"/>
                    <a:pt x="195" y="64"/>
                  </a:cubicBezTo>
                  <a:cubicBezTo>
                    <a:pt x="201" y="68"/>
                    <a:pt x="201" y="64"/>
                    <a:pt x="204" y="67"/>
                  </a:cubicBezTo>
                  <a:cubicBezTo>
                    <a:pt x="207" y="69"/>
                    <a:pt x="207" y="73"/>
                    <a:pt x="208" y="79"/>
                  </a:cubicBezTo>
                  <a:cubicBezTo>
                    <a:pt x="209" y="85"/>
                    <a:pt x="207" y="88"/>
                    <a:pt x="202" y="95"/>
                  </a:cubicBezTo>
                  <a:cubicBezTo>
                    <a:pt x="198" y="103"/>
                    <a:pt x="197" y="100"/>
                    <a:pt x="194" y="108"/>
                  </a:cubicBezTo>
                  <a:cubicBezTo>
                    <a:pt x="191" y="115"/>
                    <a:pt x="190" y="118"/>
                    <a:pt x="188" y="114"/>
                  </a:cubicBezTo>
                  <a:cubicBezTo>
                    <a:pt x="186" y="110"/>
                    <a:pt x="186" y="123"/>
                    <a:pt x="186" y="127"/>
                  </a:cubicBezTo>
                  <a:cubicBezTo>
                    <a:pt x="185" y="131"/>
                    <a:pt x="188" y="132"/>
                    <a:pt x="186" y="137"/>
                  </a:cubicBezTo>
                  <a:cubicBezTo>
                    <a:pt x="184" y="142"/>
                    <a:pt x="186" y="147"/>
                    <a:pt x="184" y="149"/>
                  </a:cubicBezTo>
                  <a:cubicBezTo>
                    <a:pt x="181" y="150"/>
                    <a:pt x="184" y="154"/>
                    <a:pt x="181" y="160"/>
                  </a:cubicBezTo>
                  <a:cubicBezTo>
                    <a:pt x="178" y="166"/>
                    <a:pt x="174" y="168"/>
                    <a:pt x="176" y="172"/>
                  </a:cubicBezTo>
                  <a:cubicBezTo>
                    <a:pt x="177" y="175"/>
                    <a:pt x="170" y="177"/>
                    <a:pt x="171" y="179"/>
                  </a:cubicBezTo>
                  <a:cubicBezTo>
                    <a:pt x="172" y="181"/>
                    <a:pt x="168" y="180"/>
                    <a:pt x="164" y="181"/>
                  </a:cubicBezTo>
                  <a:cubicBezTo>
                    <a:pt x="159" y="182"/>
                    <a:pt x="162" y="180"/>
                    <a:pt x="158" y="181"/>
                  </a:cubicBezTo>
                  <a:cubicBezTo>
                    <a:pt x="155" y="182"/>
                    <a:pt x="156" y="185"/>
                    <a:pt x="146" y="189"/>
                  </a:cubicBezTo>
                  <a:cubicBezTo>
                    <a:pt x="143" y="190"/>
                    <a:pt x="137" y="195"/>
                    <a:pt x="137" y="200"/>
                  </a:cubicBezTo>
                  <a:cubicBezTo>
                    <a:pt x="136" y="206"/>
                    <a:pt x="138" y="211"/>
                    <a:pt x="136" y="216"/>
                  </a:cubicBezTo>
                  <a:cubicBezTo>
                    <a:pt x="133" y="220"/>
                    <a:pt x="133" y="217"/>
                    <a:pt x="130" y="224"/>
                  </a:cubicBezTo>
                  <a:cubicBezTo>
                    <a:pt x="127" y="230"/>
                    <a:pt x="126" y="235"/>
                    <a:pt x="122" y="238"/>
                  </a:cubicBezTo>
                  <a:cubicBezTo>
                    <a:pt x="117" y="242"/>
                    <a:pt x="117" y="242"/>
                    <a:pt x="115" y="247"/>
                  </a:cubicBezTo>
                  <a:cubicBezTo>
                    <a:pt x="115" y="250"/>
                    <a:pt x="112" y="249"/>
                    <a:pt x="110" y="252"/>
                  </a:cubicBezTo>
                  <a:close/>
                  <a:moveTo>
                    <a:pt x="127" y="22"/>
                  </a:moveTo>
                  <a:cubicBezTo>
                    <a:pt x="128" y="22"/>
                    <a:pt x="127" y="20"/>
                    <a:pt x="126" y="20"/>
                  </a:cubicBezTo>
                  <a:cubicBezTo>
                    <a:pt x="126" y="21"/>
                    <a:pt x="127" y="22"/>
                    <a:pt x="127" y="22"/>
                  </a:cubicBezTo>
                  <a:close/>
                  <a:moveTo>
                    <a:pt x="128" y="32"/>
                  </a:moveTo>
                  <a:cubicBezTo>
                    <a:pt x="128" y="31"/>
                    <a:pt x="129" y="29"/>
                    <a:pt x="128" y="30"/>
                  </a:cubicBezTo>
                  <a:cubicBezTo>
                    <a:pt x="126" y="31"/>
                    <a:pt x="127" y="32"/>
                    <a:pt x="128" y="32"/>
                  </a:cubicBezTo>
                  <a:close/>
                  <a:moveTo>
                    <a:pt x="127" y="31"/>
                  </a:moveTo>
                  <a:cubicBezTo>
                    <a:pt x="126" y="30"/>
                    <a:pt x="126" y="31"/>
                    <a:pt x="126" y="31"/>
                  </a:cubicBezTo>
                  <a:cubicBezTo>
                    <a:pt x="126" y="32"/>
                    <a:pt x="125" y="33"/>
                    <a:pt x="127" y="33"/>
                  </a:cubicBezTo>
                  <a:cubicBezTo>
                    <a:pt x="127" y="33"/>
                    <a:pt x="127" y="32"/>
                    <a:pt x="127" y="31"/>
                  </a:cubicBezTo>
                  <a:close/>
                  <a:moveTo>
                    <a:pt x="122" y="35"/>
                  </a:moveTo>
                  <a:cubicBezTo>
                    <a:pt x="122" y="35"/>
                    <a:pt x="121" y="37"/>
                    <a:pt x="122" y="37"/>
                  </a:cubicBezTo>
                  <a:cubicBezTo>
                    <a:pt x="122" y="37"/>
                    <a:pt x="123" y="35"/>
                    <a:pt x="122" y="35"/>
                  </a:cubicBezTo>
                  <a:close/>
                  <a:moveTo>
                    <a:pt x="124" y="38"/>
                  </a:moveTo>
                  <a:cubicBezTo>
                    <a:pt x="124" y="37"/>
                    <a:pt x="122" y="39"/>
                    <a:pt x="123" y="39"/>
                  </a:cubicBezTo>
                  <a:cubicBezTo>
                    <a:pt x="124" y="39"/>
                    <a:pt x="124" y="38"/>
                    <a:pt x="124" y="38"/>
                  </a:cubicBezTo>
                  <a:close/>
                  <a:moveTo>
                    <a:pt x="124" y="36"/>
                  </a:moveTo>
                  <a:cubicBezTo>
                    <a:pt x="123" y="36"/>
                    <a:pt x="122" y="37"/>
                    <a:pt x="123" y="37"/>
                  </a:cubicBezTo>
                  <a:cubicBezTo>
                    <a:pt x="123" y="37"/>
                    <a:pt x="124" y="36"/>
                    <a:pt x="124" y="36"/>
                  </a:cubicBezTo>
                  <a:close/>
                  <a:moveTo>
                    <a:pt x="129" y="29"/>
                  </a:moveTo>
                  <a:cubicBezTo>
                    <a:pt x="128" y="28"/>
                    <a:pt x="127" y="29"/>
                    <a:pt x="127" y="29"/>
                  </a:cubicBezTo>
                  <a:cubicBezTo>
                    <a:pt x="127" y="30"/>
                    <a:pt x="129" y="29"/>
                    <a:pt x="129" y="29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208" name="Freeform 20310">
              <a:extLst>
                <a:ext uri="{FF2B5EF4-FFF2-40B4-BE49-F238E27FC236}">
                  <a16:creationId xmlns:a16="http://schemas.microsoft.com/office/drawing/2014/main" id="{B07696EF-860C-455F-9D48-E1609B580A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22916" y="4195510"/>
              <a:ext cx="145025" cy="72512"/>
            </a:xfrm>
            <a:custGeom>
              <a:avLst/>
              <a:gdLst/>
              <a:ahLst/>
              <a:cxnLst>
                <a:cxn ang="0">
                  <a:pos x="31" y="11"/>
                </a:cxn>
                <a:cxn ang="0">
                  <a:pos x="30" y="13"/>
                </a:cxn>
                <a:cxn ang="0">
                  <a:pos x="28" y="12"/>
                </a:cxn>
                <a:cxn ang="0">
                  <a:pos x="27" y="15"/>
                </a:cxn>
                <a:cxn ang="0">
                  <a:pos x="25" y="11"/>
                </a:cxn>
                <a:cxn ang="0">
                  <a:pos x="26" y="8"/>
                </a:cxn>
                <a:cxn ang="0">
                  <a:pos x="25" y="8"/>
                </a:cxn>
                <a:cxn ang="0">
                  <a:pos x="24" y="7"/>
                </a:cxn>
                <a:cxn ang="0">
                  <a:pos x="20" y="4"/>
                </a:cxn>
                <a:cxn ang="0">
                  <a:pos x="18" y="5"/>
                </a:cxn>
                <a:cxn ang="0">
                  <a:pos x="18" y="6"/>
                </a:cxn>
                <a:cxn ang="0">
                  <a:pos x="14" y="9"/>
                </a:cxn>
                <a:cxn ang="0">
                  <a:pos x="14" y="10"/>
                </a:cxn>
                <a:cxn ang="0">
                  <a:pos x="16" y="12"/>
                </a:cxn>
                <a:cxn ang="0">
                  <a:pos x="15" y="14"/>
                </a:cxn>
                <a:cxn ang="0">
                  <a:pos x="14" y="15"/>
                </a:cxn>
                <a:cxn ang="0">
                  <a:pos x="12" y="15"/>
                </a:cxn>
                <a:cxn ang="0">
                  <a:pos x="11" y="12"/>
                </a:cxn>
                <a:cxn ang="0">
                  <a:pos x="10" y="12"/>
                </a:cxn>
                <a:cxn ang="0">
                  <a:pos x="9" y="12"/>
                </a:cxn>
                <a:cxn ang="0">
                  <a:pos x="8" y="11"/>
                </a:cxn>
                <a:cxn ang="0">
                  <a:pos x="7" y="10"/>
                </a:cxn>
                <a:cxn ang="0">
                  <a:pos x="2" y="9"/>
                </a:cxn>
                <a:cxn ang="0">
                  <a:pos x="1" y="10"/>
                </a:cxn>
                <a:cxn ang="0">
                  <a:pos x="1" y="7"/>
                </a:cxn>
                <a:cxn ang="0">
                  <a:pos x="2" y="5"/>
                </a:cxn>
                <a:cxn ang="0">
                  <a:pos x="1" y="4"/>
                </a:cxn>
                <a:cxn ang="0">
                  <a:pos x="2" y="0"/>
                </a:cxn>
                <a:cxn ang="0">
                  <a:pos x="3" y="1"/>
                </a:cxn>
                <a:cxn ang="0">
                  <a:pos x="4" y="2"/>
                </a:cxn>
                <a:cxn ang="0">
                  <a:pos x="5" y="3"/>
                </a:cxn>
                <a:cxn ang="0">
                  <a:pos x="5" y="4"/>
                </a:cxn>
                <a:cxn ang="0">
                  <a:pos x="6" y="4"/>
                </a:cxn>
                <a:cxn ang="0">
                  <a:pos x="7" y="3"/>
                </a:cxn>
                <a:cxn ang="0">
                  <a:pos x="8" y="4"/>
                </a:cxn>
                <a:cxn ang="0">
                  <a:pos x="10" y="6"/>
                </a:cxn>
                <a:cxn ang="0">
                  <a:pos x="16" y="2"/>
                </a:cxn>
                <a:cxn ang="0">
                  <a:pos x="20" y="0"/>
                </a:cxn>
                <a:cxn ang="0">
                  <a:pos x="23" y="1"/>
                </a:cxn>
                <a:cxn ang="0">
                  <a:pos x="30" y="6"/>
                </a:cxn>
                <a:cxn ang="0">
                  <a:pos x="31" y="11"/>
                </a:cxn>
                <a:cxn ang="0">
                  <a:pos x="8" y="14"/>
                </a:cxn>
                <a:cxn ang="0">
                  <a:pos x="7" y="13"/>
                </a:cxn>
                <a:cxn ang="0">
                  <a:pos x="8" y="14"/>
                </a:cxn>
                <a:cxn ang="0">
                  <a:pos x="8" y="14"/>
                </a:cxn>
                <a:cxn ang="0">
                  <a:pos x="23" y="7"/>
                </a:cxn>
                <a:cxn ang="0">
                  <a:pos x="22" y="9"/>
                </a:cxn>
                <a:cxn ang="0">
                  <a:pos x="23" y="7"/>
                </a:cxn>
              </a:cxnLst>
              <a:rect l="0" t="0" r="r" b="b"/>
              <a:pathLst>
                <a:path w="32" h="16">
                  <a:moveTo>
                    <a:pt x="31" y="11"/>
                  </a:moveTo>
                  <a:cubicBezTo>
                    <a:pt x="30" y="11"/>
                    <a:pt x="31" y="12"/>
                    <a:pt x="30" y="13"/>
                  </a:cubicBezTo>
                  <a:cubicBezTo>
                    <a:pt x="29" y="14"/>
                    <a:pt x="28" y="12"/>
                    <a:pt x="28" y="12"/>
                  </a:cubicBezTo>
                  <a:cubicBezTo>
                    <a:pt x="27" y="14"/>
                    <a:pt x="28" y="13"/>
                    <a:pt x="27" y="15"/>
                  </a:cubicBezTo>
                  <a:cubicBezTo>
                    <a:pt x="26" y="14"/>
                    <a:pt x="26" y="12"/>
                    <a:pt x="25" y="11"/>
                  </a:cubicBezTo>
                  <a:cubicBezTo>
                    <a:pt x="24" y="10"/>
                    <a:pt x="26" y="7"/>
                    <a:pt x="26" y="8"/>
                  </a:cubicBezTo>
                  <a:cubicBezTo>
                    <a:pt x="25" y="8"/>
                    <a:pt x="25" y="7"/>
                    <a:pt x="25" y="8"/>
                  </a:cubicBezTo>
                  <a:cubicBezTo>
                    <a:pt x="24" y="8"/>
                    <a:pt x="24" y="7"/>
                    <a:pt x="24" y="7"/>
                  </a:cubicBezTo>
                  <a:cubicBezTo>
                    <a:pt x="24" y="6"/>
                    <a:pt x="22" y="4"/>
                    <a:pt x="20" y="4"/>
                  </a:cubicBezTo>
                  <a:cubicBezTo>
                    <a:pt x="19" y="4"/>
                    <a:pt x="19" y="5"/>
                    <a:pt x="18" y="5"/>
                  </a:cubicBezTo>
                  <a:cubicBezTo>
                    <a:pt x="17" y="5"/>
                    <a:pt x="18" y="6"/>
                    <a:pt x="18" y="6"/>
                  </a:cubicBezTo>
                  <a:cubicBezTo>
                    <a:pt x="17" y="7"/>
                    <a:pt x="17" y="8"/>
                    <a:pt x="14" y="9"/>
                  </a:cubicBezTo>
                  <a:cubicBezTo>
                    <a:pt x="13" y="9"/>
                    <a:pt x="14" y="10"/>
                    <a:pt x="14" y="10"/>
                  </a:cubicBezTo>
                  <a:cubicBezTo>
                    <a:pt x="15" y="10"/>
                    <a:pt x="14" y="10"/>
                    <a:pt x="16" y="12"/>
                  </a:cubicBezTo>
                  <a:cubicBezTo>
                    <a:pt x="17" y="14"/>
                    <a:pt x="16" y="14"/>
                    <a:pt x="15" y="14"/>
                  </a:cubicBezTo>
                  <a:cubicBezTo>
                    <a:pt x="14" y="14"/>
                    <a:pt x="15" y="15"/>
                    <a:pt x="14" y="15"/>
                  </a:cubicBezTo>
                  <a:cubicBezTo>
                    <a:pt x="13" y="15"/>
                    <a:pt x="11" y="16"/>
                    <a:pt x="12" y="15"/>
                  </a:cubicBezTo>
                  <a:cubicBezTo>
                    <a:pt x="12" y="14"/>
                    <a:pt x="11" y="12"/>
                    <a:pt x="11" y="12"/>
                  </a:cubicBezTo>
                  <a:cubicBezTo>
                    <a:pt x="11" y="11"/>
                    <a:pt x="10" y="11"/>
                    <a:pt x="10" y="12"/>
                  </a:cubicBezTo>
                  <a:cubicBezTo>
                    <a:pt x="10" y="13"/>
                    <a:pt x="10" y="13"/>
                    <a:pt x="9" y="12"/>
                  </a:cubicBezTo>
                  <a:cubicBezTo>
                    <a:pt x="8" y="12"/>
                    <a:pt x="8" y="11"/>
                    <a:pt x="8" y="11"/>
                  </a:cubicBezTo>
                  <a:cubicBezTo>
                    <a:pt x="7" y="10"/>
                    <a:pt x="8" y="9"/>
                    <a:pt x="7" y="10"/>
                  </a:cubicBezTo>
                  <a:cubicBezTo>
                    <a:pt x="7" y="10"/>
                    <a:pt x="5" y="9"/>
                    <a:pt x="2" y="9"/>
                  </a:cubicBezTo>
                  <a:cubicBezTo>
                    <a:pt x="2" y="8"/>
                    <a:pt x="1" y="9"/>
                    <a:pt x="1" y="10"/>
                  </a:cubicBezTo>
                  <a:cubicBezTo>
                    <a:pt x="0" y="8"/>
                    <a:pt x="1" y="8"/>
                    <a:pt x="1" y="7"/>
                  </a:cubicBezTo>
                  <a:cubicBezTo>
                    <a:pt x="2" y="6"/>
                    <a:pt x="1" y="6"/>
                    <a:pt x="2" y="5"/>
                  </a:cubicBezTo>
                  <a:cubicBezTo>
                    <a:pt x="3" y="4"/>
                    <a:pt x="1" y="4"/>
                    <a:pt x="1" y="4"/>
                  </a:cubicBezTo>
                  <a:cubicBezTo>
                    <a:pt x="1" y="2"/>
                    <a:pt x="1" y="0"/>
                    <a:pt x="2" y="0"/>
                  </a:cubicBezTo>
                  <a:cubicBezTo>
                    <a:pt x="2" y="0"/>
                    <a:pt x="2" y="1"/>
                    <a:pt x="3" y="1"/>
                  </a:cubicBezTo>
                  <a:cubicBezTo>
                    <a:pt x="4" y="1"/>
                    <a:pt x="4" y="1"/>
                    <a:pt x="4" y="2"/>
                  </a:cubicBezTo>
                  <a:cubicBezTo>
                    <a:pt x="4" y="3"/>
                    <a:pt x="5" y="2"/>
                    <a:pt x="5" y="3"/>
                  </a:cubicBezTo>
                  <a:cubicBezTo>
                    <a:pt x="5" y="3"/>
                    <a:pt x="5" y="3"/>
                    <a:pt x="5" y="4"/>
                  </a:cubicBezTo>
                  <a:cubicBezTo>
                    <a:pt x="5" y="4"/>
                    <a:pt x="6" y="5"/>
                    <a:pt x="6" y="4"/>
                  </a:cubicBezTo>
                  <a:cubicBezTo>
                    <a:pt x="6" y="3"/>
                    <a:pt x="7" y="3"/>
                    <a:pt x="7" y="3"/>
                  </a:cubicBezTo>
                  <a:cubicBezTo>
                    <a:pt x="7" y="4"/>
                    <a:pt x="7" y="3"/>
                    <a:pt x="8" y="4"/>
                  </a:cubicBezTo>
                  <a:cubicBezTo>
                    <a:pt x="8" y="5"/>
                    <a:pt x="9" y="6"/>
                    <a:pt x="10" y="6"/>
                  </a:cubicBezTo>
                  <a:cubicBezTo>
                    <a:pt x="15" y="4"/>
                    <a:pt x="10" y="5"/>
                    <a:pt x="16" y="2"/>
                  </a:cubicBezTo>
                  <a:cubicBezTo>
                    <a:pt x="19" y="1"/>
                    <a:pt x="17" y="0"/>
                    <a:pt x="20" y="0"/>
                  </a:cubicBezTo>
                  <a:cubicBezTo>
                    <a:pt x="23" y="1"/>
                    <a:pt x="20" y="2"/>
                    <a:pt x="23" y="1"/>
                  </a:cubicBezTo>
                  <a:cubicBezTo>
                    <a:pt x="26" y="1"/>
                    <a:pt x="28" y="4"/>
                    <a:pt x="30" y="6"/>
                  </a:cubicBezTo>
                  <a:cubicBezTo>
                    <a:pt x="29" y="8"/>
                    <a:pt x="32" y="11"/>
                    <a:pt x="31" y="11"/>
                  </a:cubicBezTo>
                  <a:close/>
                  <a:moveTo>
                    <a:pt x="8" y="14"/>
                  </a:moveTo>
                  <a:cubicBezTo>
                    <a:pt x="8" y="13"/>
                    <a:pt x="8" y="12"/>
                    <a:pt x="7" y="13"/>
                  </a:cubicBezTo>
                  <a:cubicBezTo>
                    <a:pt x="7" y="13"/>
                    <a:pt x="7" y="14"/>
                    <a:pt x="8" y="14"/>
                  </a:cubicBezTo>
                  <a:cubicBezTo>
                    <a:pt x="9" y="15"/>
                    <a:pt x="9" y="14"/>
                    <a:pt x="8" y="14"/>
                  </a:cubicBezTo>
                  <a:close/>
                  <a:moveTo>
                    <a:pt x="23" y="7"/>
                  </a:moveTo>
                  <a:cubicBezTo>
                    <a:pt x="22" y="7"/>
                    <a:pt x="22" y="8"/>
                    <a:pt x="22" y="9"/>
                  </a:cubicBezTo>
                  <a:cubicBezTo>
                    <a:pt x="23" y="9"/>
                    <a:pt x="23" y="8"/>
                    <a:pt x="23" y="7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209" name="Freeform 20312">
              <a:extLst>
                <a:ext uri="{FF2B5EF4-FFF2-40B4-BE49-F238E27FC236}">
                  <a16:creationId xmlns:a16="http://schemas.microsoft.com/office/drawing/2014/main" id="{BED92115-E4FB-4519-BC1F-BDCE03B2097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55589" y="3161248"/>
              <a:ext cx="326307" cy="251886"/>
            </a:xfrm>
            <a:custGeom>
              <a:avLst/>
              <a:gdLst/>
              <a:ahLst/>
              <a:cxnLst>
                <a:cxn ang="0">
                  <a:pos x="2" y="10"/>
                </a:cxn>
                <a:cxn ang="0">
                  <a:pos x="1" y="7"/>
                </a:cxn>
                <a:cxn ang="0">
                  <a:pos x="5" y="4"/>
                </a:cxn>
                <a:cxn ang="0">
                  <a:pos x="7" y="1"/>
                </a:cxn>
                <a:cxn ang="0">
                  <a:pos x="14" y="2"/>
                </a:cxn>
                <a:cxn ang="0">
                  <a:pos x="21" y="2"/>
                </a:cxn>
                <a:cxn ang="0">
                  <a:pos x="32" y="3"/>
                </a:cxn>
                <a:cxn ang="0">
                  <a:pos x="37" y="3"/>
                </a:cxn>
                <a:cxn ang="0">
                  <a:pos x="40" y="3"/>
                </a:cxn>
                <a:cxn ang="0">
                  <a:pos x="42" y="5"/>
                </a:cxn>
                <a:cxn ang="0">
                  <a:pos x="46" y="7"/>
                </a:cxn>
                <a:cxn ang="0">
                  <a:pos x="49" y="8"/>
                </a:cxn>
                <a:cxn ang="0">
                  <a:pos x="52" y="8"/>
                </a:cxn>
                <a:cxn ang="0">
                  <a:pos x="57" y="9"/>
                </a:cxn>
                <a:cxn ang="0">
                  <a:pos x="58" y="10"/>
                </a:cxn>
                <a:cxn ang="0">
                  <a:pos x="62" y="10"/>
                </a:cxn>
                <a:cxn ang="0">
                  <a:pos x="65" y="10"/>
                </a:cxn>
                <a:cxn ang="0">
                  <a:pos x="66" y="13"/>
                </a:cxn>
                <a:cxn ang="0">
                  <a:pos x="61" y="18"/>
                </a:cxn>
                <a:cxn ang="0">
                  <a:pos x="53" y="21"/>
                </a:cxn>
                <a:cxn ang="0">
                  <a:pos x="53" y="24"/>
                </a:cxn>
                <a:cxn ang="0">
                  <a:pos x="48" y="33"/>
                </a:cxn>
                <a:cxn ang="0">
                  <a:pos x="50" y="37"/>
                </a:cxn>
                <a:cxn ang="0">
                  <a:pos x="45" y="44"/>
                </a:cxn>
                <a:cxn ang="0">
                  <a:pos x="43" y="45"/>
                </a:cxn>
                <a:cxn ang="0">
                  <a:pos x="37" y="50"/>
                </a:cxn>
                <a:cxn ang="0">
                  <a:pos x="30" y="51"/>
                </a:cxn>
                <a:cxn ang="0">
                  <a:pos x="26" y="52"/>
                </a:cxn>
                <a:cxn ang="0">
                  <a:pos x="22" y="53"/>
                </a:cxn>
                <a:cxn ang="0">
                  <a:pos x="20" y="55"/>
                </a:cxn>
                <a:cxn ang="0">
                  <a:pos x="18" y="55"/>
                </a:cxn>
                <a:cxn ang="0">
                  <a:pos x="15" y="50"/>
                </a:cxn>
                <a:cxn ang="0">
                  <a:pos x="10" y="47"/>
                </a:cxn>
                <a:cxn ang="0">
                  <a:pos x="12" y="42"/>
                </a:cxn>
                <a:cxn ang="0">
                  <a:pos x="12" y="40"/>
                </a:cxn>
                <a:cxn ang="0">
                  <a:pos x="12" y="36"/>
                </a:cxn>
                <a:cxn ang="0">
                  <a:pos x="11" y="33"/>
                </a:cxn>
                <a:cxn ang="0">
                  <a:pos x="11" y="30"/>
                </a:cxn>
                <a:cxn ang="0">
                  <a:pos x="13" y="27"/>
                </a:cxn>
                <a:cxn ang="0">
                  <a:pos x="13" y="21"/>
                </a:cxn>
                <a:cxn ang="0">
                  <a:pos x="16" y="16"/>
                </a:cxn>
                <a:cxn ang="0">
                  <a:pos x="13" y="13"/>
                </a:cxn>
                <a:cxn ang="0">
                  <a:pos x="9" y="14"/>
                </a:cxn>
                <a:cxn ang="0">
                  <a:pos x="6" y="14"/>
                </a:cxn>
                <a:cxn ang="0">
                  <a:pos x="7" y="12"/>
                </a:cxn>
                <a:cxn ang="0">
                  <a:pos x="3" y="14"/>
                </a:cxn>
                <a:cxn ang="0">
                  <a:pos x="2" y="10"/>
                </a:cxn>
                <a:cxn ang="0">
                  <a:pos x="63" y="31"/>
                </a:cxn>
                <a:cxn ang="0">
                  <a:pos x="64" y="33"/>
                </a:cxn>
                <a:cxn ang="0">
                  <a:pos x="67" y="30"/>
                </a:cxn>
                <a:cxn ang="0">
                  <a:pos x="66" y="29"/>
                </a:cxn>
                <a:cxn ang="0">
                  <a:pos x="62" y="31"/>
                </a:cxn>
                <a:cxn ang="0">
                  <a:pos x="63" y="31"/>
                </a:cxn>
                <a:cxn ang="0">
                  <a:pos x="71" y="28"/>
                </a:cxn>
                <a:cxn ang="0">
                  <a:pos x="71" y="28"/>
                </a:cxn>
                <a:cxn ang="0">
                  <a:pos x="69" y="28"/>
                </a:cxn>
                <a:cxn ang="0">
                  <a:pos x="71" y="28"/>
                </a:cxn>
                <a:cxn ang="0">
                  <a:pos x="55" y="36"/>
                </a:cxn>
                <a:cxn ang="0">
                  <a:pos x="57" y="34"/>
                </a:cxn>
                <a:cxn ang="0">
                  <a:pos x="55" y="36"/>
                </a:cxn>
                <a:cxn ang="0">
                  <a:pos x="57" y="9"/>
                </a:cxn>
                <a:cxn ang="0">
                  <a:pos x="58" y="10"/>
                </a:cxn>
                <a:cxn ang="0">
                  <a:pos x="57" y="9"/>
                </a:cxn>
              </a:cxnLst>
              <a:rect l="0" t="0" r="r" b="b"/>
              <a:pathLst>
                <a:path w="72" h="56">
                  <a:moveTo>
                    <a:pt x="2" y="10"/>
                  </a:moveTo>
                  <a:cubicBezTo>
                    <a:pt x="1" y="8"/>
                    <a:pt x="2" y="7"/>
                    <a:pt x="1" y="7"/>
                  </a:cubicBezTo>
                  <a:cubicBezTo>
                    <a:pt x="0" y="6"/>
                    <a:pt x="2" y="4"/>
                    <a:pt x="5" y="4"/>
                  </a:cubicBezTo>
                  <a:cubicBezTo>
                    <a:pt x="7" y="4"/>
                    <a:pt x="5" y="2"/>
                    <a:pt x="7" y="1"/>
                  </a:cubicBezTo>
                  <a:cubicBezTo>
                    <a:pt x="10" y="0"/>
                    <a:pt x="10" y="2"/>
                    <a:pt x="14" y="2"/>
                  </a:cubicBezTo>
                  <a:cubicBezTo>
                    <a:pt x="18" y="2"/>
                    <a:pt x="18" y="1"/>
                    <a:pt x="21" y="2"/>
                  </a:cubicBezTo>
                  <a:cubicBezTo>
                    <a:pt x="26" y="4"/>
                    <a:pt x="28" y="2"/>
                    <a:pt x="32" y="3"/>
                  </a:cubicBezTo>
                  <a:cubicBezTo>
                    <a:pt x="35" y="4"/>
                    <a:pt x="34" y="2"/>
                    <a:pt x="37" y="3"/>
                  </a:cubicBezTo>
                  <a:cubicBezTo>
                    <a:pt x="38" y="4"/>
                    <a:pt x="39" y="3"/>
                    <a:pt x="40" y="3"/>
                  </a:cubicBezTo>
                  <a:cubicBezTo>
                    <a:pt x="41" y="4"/>
                    <a:pt x="42" y="3"/>
                    <a:pt x="42" y="5"/>
                  </a:cubicBezTo>
                  <a:cubicBezTo>
                    <a:pt x="42" y="6"/>
                    <a:pt x="45" y="5"/>
                    <a:pt x="46" y="7"/>
                  </a:cubicBezTo>
                  <a:cubicBezTo>
                    <a:pt x="46" y="8"/>
                    <a:pt x="48" y="7"/>
                    <a:pt x="49" y="8"/>
                  </a:cubicBezTo>
                  <a:cubicBezTo>
                    <a:pt x="50" y="9"/>
                    <a:pt x="50" y="7"/>
                    <a:pt x="52" y="8"/>
                  </a:cubicBezTo>
                  <a:cubicBezTo>
                    <a:pt x="54" y="8"/>
                    <a:pt x="51" y="5"/>
                    <a:pt x="57" y="9"/>
                  </a:cubicBezTo>
                  <a:cubicBezTo>
                    <a:pt x="57" y="10"/>
                    <a:pt x="58" y="10"/>
                    <a:pt x="58" y="10"/>
                  </a:cubicBezTo>
                  <a:cubicBezTo>
                    <a:pt x="61" y="11"/>
                    <a:pt x="61" y="10"/>
                    <a:pt x="62" y="10"/>
                  </a:cubicBezTo>
                  <a:cubicBezTo>
                    <a:pt x="64" y="11"/>
                    <a:pt x="63" y="10"/>
                    <a:pt x="65" y="10"/>
                  </a:cubicBezTo>
                  <a:cubicBezTo>
                    <a:pt x="68" y="12"/>
                    <a:pt x="65" y="11"/>
                    <a:pt x="66" y="13"/>
                  </a:cubicBezTo>
                  <a:cubicBezTo>
                    <a:pt x="67" y="15"/>
                    <a:pt x="61" y="16"/>
                    <a:pt x="61" y="18"/>
                  </a:cubicBezTo>
                  <a:cubicBezTo>
                    <a:pt x="60" y="19"/>
                    <a:pt x="54" y="19"/>
                    <a:pt x="53" y="21"/>
                  </a:cubicBezTo>
                  <a:cubicBezTo>
                    <a:pt x="53" y="23"/>
                    <a:pt x="56" y="22"/>
                    <a:pt x="53" y="24"/>
                  </a:cubicBezTo>
                  <a:cubicBezTo>
                    <a:pt x="51" y="24"/>
                    <a:pt x="47" y="30"/>
                    <a:pt x="48" y="33"/>
                  </a:cubicBezTo>
                  <a:cubicBezTo>
                    <a:pt x="48" y="36"/>
                    <a:pt x="50" y="36"/>
                    <a:pt x="50" y="37"/>
                  </a:cubicBezTo>
                  <a:cubicBezTo>
                    <a:pt x="50" y="37"/>
                    <a:pt x="44" y="40"/>
                    <a:pt x="45" y="44"/>
                  </a:cubicBezTo>
                  <a:cubicBezTo>
                    <a:pt x="45" y="45"/>
                    <a:pt x="45" y="45"/>
                    <a:pt x="43" y="45"/>
                  </a:cubicBezTo>
                  <a:cubicBezTo>
                    <a:pt x="39" y="45"/>
                    <a:pt x="39" y="52"/>
                    <a:pt x="37" y="50"/>
                  </a:cubicBezTo>
                  <a:cubicBezTo>
                    <a:pt x="36" y="49"/>
                    <a:pt x="33" y="52"/>
                    <a:pt x="30" y="51"/>
                  </a:cubicBezTo>
                  <a:cubicBezTo>
                    <a:pt x="28" y="50"/>
                    <a:pt x="26" y="51"/>
                    <a:pt x="26" y="52"/>
                  </a:cubicBezTo>
                  <a:cubicBezTo>
                    <a:pt x="25" y="53"/>
                    <a:pt x="23" y="52"/>
                    <a:pt x="22" y="53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6"/>
                    <a:pt x="20" y="56"/>
                    <a:pt x="18" y="55"/>
                  </a:cubicBezTo>
                  <a:cubicBezTo>
                    <a:pt x="16" y="53"/>
                    <a:pt x="15" y="52"/>
                    <a:pt x="15" y="50"/>
                  </a:cubicBezTo>
                  <a:cubicBezTo>
                    <a:pt x="15" y="49"/>
                    <a:pt x="13" y="46"/>
                    <a:pt x="10" y="47"/>
                  </a:cubicBezTo>
                  <a:cubicBezTo>
                    <a:pt x="10" y="46"/>
                    <a:pt x="10" y="43"/>
                    <a:pt x="12" y="42"/>
                  </a:cubicBezTo>
                  <a:cubicBezTo>
                    <a:pt x="14" y="40"/>
                    <a:pt x="13" y="40"/>
                    <a:pt x="12" y="40"/>
                  </a:cubicBezTo>
                  <a:cubicBezTo>
                    <a:pt x="11" y="40"/>
                    <a:pt x="10" y="39"/>
                    <a:pt x="12" y="36"/>
                  </a:cubicBezTo>
                  <a:cubicBezTo>
                    <a:pt x="14" y="33"/>
                    <a:pt x="12" y="35"/>
                    <a:pt x="11" y="33"/>
                  </a:cubicBezTo>
                  <a:cubicBezTo>
                    <a:pt x="11" y="30"/>
                    <a:pt x="9" y="30"/>
                    <a:pt x="11" y="30"/>
                  </a:cubicBezTo>
                  <a:cubicBezTo>
                    <a:pt x="13" y="30"/>
                    <a:pt x="13" y="29"/>
                    <a:pt x="13" y="27"/>
                  </a:cubicBezTo>
                  <a:cubicBezTo>
                    <a:pt x="12" y="26"/>
                    <a:pt x="14" y="26"/>
                    <a:pt x="13" y="21"/>
                  </a:cubicBezTo>
                  <a:cubicBezTo>
                    <a:pt x="13" y="20"/>
                    <a:pt x="19" y="16"/>
                    <a:pt x="16" y="16"/>
                  </a:cubicBezTo>
                  <a:cubicBezTo>
                    <a:pt x="14" y="15"/>
                    <a:pt x="16" y="14"/>
                    <a:pt x="13" y="13"/>
                  </a:cubicBezTo>
                  <a:cubicBezTo>
                    <a:pt x="10" y="13"/>
                    <a:pt x="12" y="15"/>
                    <a:pt x="9" y="14"/>
                  </a:cubicBezTo>
                  <a:cubicBezTo>
                    <a:pt x="7" y="13"/>
                    <a:pt x="7" y="15"/>
                    <a:pt x="6" y="14"/>
                  </a:cubicBezTo>
                  <a:cubicBezTo>
                    <a:pt x="5" y="14"/>
                    <a:pt x="8" y="13"/>
                    <a:pt x="7" y="12"/>
                  </a:cubicBezTo>
                  <a:cubicBezTo>
                    <a:pt x="6" y="12"/>
                    <a:pt x="6" y="12"/>
                    <a:pt x="3" y="14"/>
                  </a:cubicBezTo>
                  <a:cubicBezTo>
                    <a:pt x="2" y="13"/>
                    <a:pt x="3" y="11"/>
                    <a:pt x="2" y="10"/>
                  </a:cubicBezTo>
                  <a:close/>
                  <a:moveTo>
                    <a:pt x="63" y="31"/>
                  </a:moveTo>
                  <a:cubicBezTo>
                    <a:pt x="64" y="31"/>
                    <a:pt x="63" y="32"/>
                    <a:pt x="64" y="33"/>
                  </a:cubicBezTo>
                  <a:cubicBezTo>
                    <a:pt x="66" y="33"/>
                    <a:pt x="66" y="31"/>
                    <a:pt x="67" y="30"/>
                  </a:cubicBezTo>
                  <a:cubicBezTo>
                    <a:pt x="68" y="28"/>
                    <a:pt x="66" y="30"/>
                    <a:pt x="66" y="29"/>
                  </a:cubicBezTo>
                  <a:cubicBezTo>
                    <a:pt x="65" y="27"/>
                    <a:pt x="61" y="30"/>
                    <a:pt x="62" y="31"/>
                  </a:cubicBezTo>
                  <a:cubicBezTo>
                    <a:pt x="62" y="31"/>
                    <a:pt x="61" y="31"/>
                    <a:pt x="63" y="31"/>
                  </a:cubicBezTo>
                  <a:close/>
                  <a:moveTo>
                    <a:pt x="71" y="28"/>
                  </a:moveTo>
                  <a:cubicBezTo>
                    <a:pt x="71" y="29"/>
                    <a:pt x="72" y="29"/>
                    <a:pt x="71" y="28"/>
                  </a:cubicBezTo>
                  <a:cubicBezTo>
                    <a:pt x="71" y="27"/>
                    <a:pt x="69" y="27"/>
                    <a:pt x="69" y="28"/>
                  </a:cubicBezTo>
                  <a:cubicBezTo>
                    <a:pt x="69" y="28"/>
                    <a:pt x="70" y="28"/>
                    <a:pt x="71" y="28"/>
                  </a:cubicBezTo>
                  <a:close/>
                  <a:moveTo>
                    <a:pt x="55" y="36"/>
                  </a:moveTo>
                  <a:cubicBezTo>
                    <a:pt x="56" y="36"/>
                    <a:pt x="58" y="35"/>
                    <a:pt x="57" y="34"/>
                  </a:cubicBezTo>
                  <a:cubicBezTo>
                    <a:pt x="56" y="33"/>
                    <a:pt x="55" y="35"/>
                    <a:pt x="55" y="36"/>
                  </a:cubicBezTo>
                  <a:close/>
                  <a:moveTo>
                    <a:pt x="57" y="9"/>
                  </a:moveTo>
                  <a:cubicBezTo>
                    <a:pt x="57" y="10"/>
                    <a:pt x="58" y="10"/>
                    <a:pt x="58" y="10"/>
                  </a:cubicBezTo>
                  <a:cubicBezTo>
                    <a:pt x="58" y="9"/>
                    <a:pt x="58" y="8"/>
                    <a:pt x="57" y="9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210" name="Freeform 20313">
              <a:extLst>
                <a:ext uri="{FF2B5EF4-FFF2-40B4-BE49-F238E27FC236}">
                  <a16:creationId xmlns:a16="http://schemas.microsoft.com/office/drawing/2014/main" id="{C9810FDB-770F-43F4-B621-38C891D483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79854" y="3508548"/>
              <a:ext cx="175557" cy="280510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3" y="59"/>
                </a:cxn>
                <a:cxn ang="0">
                  <a:pos x="6" y="58"/>
                </a:cxn>
                <a:cxn ang="0">
                  <a:pos x="10" y="58"/>
                </a:cxn>
                <a:cxn ang="0">
                  <a:pos x="13" y="58"/>
                </a:cxn>
                <a:cxn ang="0">
                  <a:pos x="15" y="57"/>
                </a:cxn>
                <a:cxn ang="0">
                  <a:pos x="15" y="54"/>
                </a:cxn>
                <a:cxn ang="0">
                  <a:pos x="12" y="48"/>
                </a:cxn>
                <a:cxn ang="0">
                  <a:pos x="9" y="42"/>
                </a:cxn>
                <a:cxn ang="0">
                  <a:pos x="9" y="37"/>
                </a:cxn>
                <a:cxn ang="0">
                  <a:pos x="13" y="34"/>
                </a:cxn>
                <a:cxn ang="0">
                  <a:pos x="19" y="34"/>
                </a:cxn>
                <a:cxn ang="0">
                  <a:pos x="21" y="31"/>
                </a:cxn>
                <a:cxn ang="0">
                  <a:pos x="24" y="27"/>
                </a:cxn>
                <a:cxn ang="0">
                  <a:pos x="29" y="19"/>
                </a:cxn>
                <a:cxn ang="0">
                  <a:pos x="31" y="15"/>
                </a:cxn>
                <a:cxn ang="0">
                  <a:pos x="35" y="6"/>
                </a:cxn>
                <a:cxn ang="0">
                  <a:pos x="35" y="3"/>
                </a:cxn>
                <a:cxn ang="0">
                  <a:pos x="33" y="1"/>
                </a:cxn>
              </a:cxnLst>
              <a:rect l="0" t="0" r="r" b="b"/>
              <a:pathLst>
                <a:path w="39" h="62">
                  <a:moveTo>
                    <a:pt x="0" y="62"/>
                  </a:moveTo>
                  <a:cubicBezTo>
                    <a:pt x="0" y="59"/>
                    <a:pt x="4" y="61"/>
                    <a:pt x="3" y="59"/>
                  </a:cubicBezTo>
                  <a:cubicBezTo>
                    <a:pt x="3" y="57"/>
                    <a:pt x="5" y="58"/>
                    <a:pt x="6" y="58"/>
                  </a:cubicBezTo>
                  <a:cubicBezTo>
                    <a:pt x="9" y="57"/>
                    <a:pt x="9" y="60"/>
                    <a:pt x="10" y="58"/>
                  </a:cubicBezTo>
                  <a:cubicBezTo>
                    <a:pt x="11" y="57"/>
                    <a:pt x="12" y="56"/>
                    <a:pt x="13" y="58"/>
                  </a:cubicBezTo>
                  <a:cubicBezTo>
                    <a:pt x="13" y="59"/>
                    <a:pt x="16" y="57"/>
                    <a:pt x="15" y="57"/>
                  </a:cubicBezTo>
                  <a:cubicBezTo>
                    <a:pt x="14" y="56"/>
                    <a:pt x="16" y="55"/>
                    <a:pt x="15" y="54"/>
                  </a:cubicBezTo>
                  <a:cubicBezTo>
                    <a:pt x="11" y="49"/>
                    <a:pt x="15" y="49"/>
                    <a:pt x="12" y="48"/>
                  </a:cubicBezTo>
                  <a:cubicBezTo>
                    <a:pt x="8" y="48"/>
                    <a:pt x="13" y="43"/>
                    <a:pt x="9" y="42"/>
                  </a:cubicBezTo>
                  <a:cubicBezTo>
                    <a:pt x="5" y="42"/>
                    <a:pt x="7" y="39"/>
                    <a:pt x="9" y="37"/>
                  </a:cubicBezTo>
                  <a:cubicBezTo>
                    <a:pt x="11" y="35"/>
                    <a:pt x="11" y="31"/>
                    <a:pt x="13" y="34"/>
                  </a:cubicBezTo>
                  <a:cubicBezTo>
                    <a:pt x="14" y="36"/>
                    <a:pt x="15" y="34"/>
                    <a:pt x="19" y="34"/>
                  </a:cubicBezTo>
                  <a:cubicBezTo>
                    <a:pt x="21" y="34"/>
                    <a:pt x="19" y="32"/>
                    <a:pt x="21" y="31"/>
                  </a:cubicBezTo>
                  <a:cubicBezTo>
                    <a:pt x="22" y="30"/>
                    <a:pt x="21" y="28"/>
                    <a:pt x="24" y="27"/>
                  </a:cubicBezTo>
                  <a:cubicBezTo>
                    <a:pt x="27" y="26"/>
                    <a:pt x="25" y="21"/>
                    <a:pt x="29" y="19"/>
                  </a:cubicBezTo>
                  <a:cubicBezTo>
                    <a:pt x="33" y="18"/>
                    <a:pt x="29" y="19"/>
                    <a:pt x="31" y="15"/>
                  </a:cubicBezTo>
                  <a:cubicBezTo>
                    <a:pt x="36" y="8"/>
                    <a:pt x="30" y="8"/>
                    <a:pt x="35" y="6"/>
                  </a:cubicBezTo>
                  <a:cubicBezTo>
                    <a:pt x="39" y="4"/>
                    <a:pt x="38" y="4"/>
                    <a:pt x="35" y="3"/>
                  </a:cubicBezTo>
                  <a:cubicBezTo>
                    <a:pt x="33" y="3"/>
                    <a:pt x="36" y="0"/>
                    <a:pt x="33" y="1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211" name="Freeform 20314">
              <a:extLst>
                <a:ext uri="{FF2B5EF4-FFF2-40B4-BE49-F238E27FC236}">
                  <a16:creationId xmlns:a16="http://schemas.microsoft.com/office/drawing/2014/main" id="{DCB55FDC-06A1-4DF0-929F-8867559358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8112" y="3382606"/>
              <a:ext cx="347298" cy="406453"/>
            </a:xfrm>
            <a:custGeom>
              <a:avLst/>
              <a:gdLst/>
              <a:ahLst/>
              <a:cxnLst>
                <a:cxn ang="0">
                  <a:pos x="71" y="29"/>
                </a:cxn>
                <a:cxn ang="0">
                  <a:pos x="68" y="27"/>
                </a:cxn>
                <a:cxn ang="0">
                  <a:pos x="66" y="25"/>
                </a:cxn>
                <a:cxn ang="0">
                  <a:pos x="66" y="21"/>
                </a:cxn>
                <a:cxn ang="0">
                  <a:pos x="66" y="17"/>
                </a:cxn>
                <a:cxn ang="0">
                  <a:pos x="68" y="15"/>
                </a:cxn>
                <a:cxn ang="0">
                  <a:pos x="69" y="12"/>
                </a:cxn>
                <a:cxn ang="0">
                  <a:pos x="67" y="11"/>
                </a:cxn>
                <a:cxn ang="0">
                  <a:pos x="64" y="9"/>
                </a:cxn>
                <a:cxn ang="0">
                  <a:pos x="61" y="8"/>
                </a:cxn>
                <a:cxn ang="0">
                  <a:pos x="61" y="6"/>
                </a:cxn>
                <a:cxn ang="0">
                  <a:pos x="63" y="4"/>
                </a:cxn>
                <a:cxn ang="0">
                  <a:pos x="65" y="2"/>
                </a:cxn>
                <a:cxn ang="0">
                  <a:pos x="67" y="0"/>
                </a:cxn>
                <a:cxn ang="0">
                  <a:pos x="67" y="1"/>
                </a:cxn>
                <a:cxn ang="0">
                  <a:pos x="61" y="2"/>
                </a:cxn>
                <a:cxn ang="0">
                  <a:pos x="55" y="10"/>
                </a:cxn>
                <a:cxn ang="0">
                  <a:pos x="54" y="18"/>
                </a:cxn>
                <a:cxn ang="0">
                  <a:pos x="48" y="23"/>
                </a:cxn>
                <a:cxn ang="0">
                  <a:pos x="44" y="30"/>
                </a:cxn>
                <a:cxn ang="0">
                  <a:pos x="43" y="36"/>
                </a:cxn>
                <a:cxn ang="0">
                  <a:pos x="37" y="37"/>
                </a:cxn>
                <a:cxn ang="0">
                  <a:pos x="29" y="45"/>
                </a:cxn>
                <a:cxn ang="0">
                  <a:pos x="17" y="51"/>
                </a:cxn>
                <a:cxn ang="0">
                  <a:pos x="0" y="49"/>
                </a:cxn>
                <a:cxn ang="0">
                  <a:pos x="4" y="55"/>
                </a:cxn>
                <a:cxn ang="0">
                  <a:pos x="9" y="59"/>
                </a:cxn>
                <a:cxn ang="0">
                  <a:pos x="10" y="60"/>
                </a:cxn>
                <a:cxn ang="0">
                  <a:pos x="10" y="65"/>
                </a:cxn>
                <a:cxn ang="0">
                  <a:pos x="13" y="66"/>
                </a:cxn>
                <a:cxn ang="0">
                  <a:pos x="12" y="70"/>
                </a:cxn>
                <a:cxn ang="0">
                  <a:pos x="8" y="71"/>
                </a:cxn>
                <a:cxn ang="0">
                  <a:pos x="5" y="74"/>
                </a:cxn>
                <a:cxn ang="0">
                  <a:pos x="4" y="80"/>
                </a:cxn>
                <a:cxn ang="0">
                  <a:pos x="8" y="80"/>
                </a:cxn>
                <a:cxn ang="0">
                  <a:pos x="12" y="80"/>
                </a:cxn>
                <a:cxn ang="0">
                  <a:pos x="16" y="79"/>
                </a:cxn>
                <a:cxn ang="0">
                  <a:pos x="20" y="79"/>
                </a:cxn>
                <a:cxn ang="0">
                  <a:pos x="30" y="79"/>
                </a:cxn>
                <a:cxn ang="0">
                  <a:pos x="32" y="82"/>
                </a:cxn>
                <a:cxn ang="0">
                  <a:pos x="33" y="85"/>
                </a:cxn>
                <a:cxn ang="0">
                  <a:pos x="34" y="87"/>
                </a:cxn>
                <a:cxn ang="0">
                  <a:pos x="35" y="89"/>
                </a:cxn>
                <a:cxn ang="0">
                  <a:pos x="38" y="90"/>
                </a:cxn>
                <a:cxn ang="0">
                  <a:pos x="41" y="87"/>
                </a:cxn>
                <a:cxn ang="0">
                  <a:pos x="44" y="86"/>
                </a:cxn>
                <a:cxn ang="0">
                  <a:pos x="48" y="86"/>
                </a:cxn>
                <a:cxn ang="0">
                  <a:pos x="51" y="86"/>
                </a:cxn>
                <a:cxn ang="0">
                  <a:pos x="53" y="85"/>
                </a:cxn>
                <a:cxn ang="0">
                  <a:pos x="53" y="82"/>
                </a:cxn>
                <a:cxn ang="0">
                  <a:pos x="50" y="76"/>
                </a:cxn>
                <a:cxn ang="0">
                  <a:pos x="47" y="70"/>
                </a:cxn>
                <a:cxn ang="0">
                  <a:pos x="47" y="65"/>
                </a:cxn>
                <a:cxn ang="0">
                  <a:pos x="51" y="62"/>
                </a:cxn>
                <a:cxn ang="0">
                  <a:pos x="57" y="62"/>
                </a:cxn>
                <a:cxn ang="0">
                  <a:pos x="59" y="59"/>
                </a:cxn>
                <a:cxn ang="0">
                  <a:pos x="62" y="55"/>
                </a:cxn>
                <a:cxn ang="0">
                  <a:pos x="67" y="47"/>
                </a:cxn>
                <a:cxn ang="0">
                  <a:pos x="69" y="43"/>
                </a:cxn>
                <a:cxn ang="0">
                  <a:pos x="73" y="34"/>
                </a:cxn>
                <a:cxn ang="0">
                  <a:pos x="73" y="31"/>
                </a:cxn>
                <a:cxn ang="0">
                  <a:pos x="71" y="29"/>
                </a:cxn>
              </a:cxnLst>
              <a:rect l="0" t="0" r="r" b="b"/>
              <a:pathLst>
                <a:path w="77" h="90">
                  <a:moveTo>
                    <a:pt x="71" y="29"/>
                  </a:moveTo>
                  <a:cubicBezTo>
                    <a:pt x="70" y="29"/>
                    <a:pt x="70" y="28"/>
                    <a:pt x="68" y="27"/>
                  </a:cubicBezTo>
                  <a:cubicBezTo>
                    <a:pt x="66" y="27"/>
                    <a:pt x="67" y="26"/>
                    <a:pt x="66" y="25"/>
                  </a:cubicBezTo>
                  <a:cubicBezTo>
                    <a:pt x="66" y="24"/>
                    <a:pt x="67" y="24"/>
                    <a:pt x="66" y="21"/>
                  </a:cubicBezTo>
                  <a:cubicBezTo>
                    <a:pt x="65" y="18"/>
                    <a:pt x="65" y="17"/>
                    <a:pt x="66" y="17"/>
                  </a:cubicBezTo>
                  <a:cubicBezTo>
                    <a:pt x="67" y="17"/>
                    <a:pt x="67" y="15"/>
                    <a:pt x="68" y="15"/>
                  </a:cubicBezTo>
                  <a:cubicBezTo>
                    <a:pt x="69" y="15"/>
                    <a:pt x="69" y="13"/>
                    <a:pt x="69" y="12"/>
                  </a:cubicBezTo>
                  <a:cubicBezTo>
                    <a:pt x="68" y="12"/>
                    <a:pt x="67" y="13"/>
                    <a:pt x="67" y="11"/>
                  </a:cubicBezTo>
                  <a:cubicBezTo>
                    <a:pt x="68" y="9"/>
                    <a:pt x="65" y="10"/>
                    <a:pt x="64" y="9"/>
                  </a:cubicBezTo>
                  <a:cubicBezTo>
                    <a:pt x="63" y="7"/>
                    <a:pt x="62" y="9"/>
                    <a:pt x="61" y="8"/>
                  </a:cubicBezTo>
                  <a:cubicBezTo>
                    <a:pt x="60" y="7"/>
                    <a:pt x="61" y="7"/>
                    <a:pt x="61" y="6"/>
                  </a:cubicBezTo>
                  <a:cubicBezTo>
                    <a:pt x="60" y="5"/>
                    <a:pt x="62" y="5"/>
                    <a:pt x="63" y="4"/>
                  </a:cubicBezTo>
                  <a:cubicBezTo>
                    <a:pt x="64" y="3"/>
                    <a:pt x="63" y="2"/>
                    <a:pt x="65" y="2"/>
                  </a:cubicBezTo>
                  <a:cubicBezTo>
                    <a:pt x="67" y="2"/>
                    <a:pt x="69" y="3"/>
                    <a:pt x="67" y="0"/>
                  </a:cubicBezTo>
                  <a:cubicBezTo>
                    <a:pt x="67" y="1"/>
                    <a:pt x="67" y="1"/>
                    <a:pt x="67" y="1"/>
                  </a:cubicBezTo>
                  <a:cubicBezTo>
                    <a:pt x="66" y="0"/>
                    <a:pt x="64" y="0"/>
                    <a:pt x="61" y="2"/>
                  </a:cubicBezTo>
                  <a:cubicBezTo>
                    <a:pt x="54" y="4"/>
                    <a:pt x="53" y="6"/>
                    <a:pt x="55" y="10"/>
                  </a:cubicBezTo>
                  <a:cubicBezTo>
                    <a:pt x="57" y="14"/>
                    <a:pt x="54" y="15"/>
                    <a:pt x="54" y="18"/>
                  </a:cubicBezTo>
                  <a:cubicBezTo>
                    <a:pt x="54" y="24"/>
                    <a:pt x="44" y="17"/>
                    <a:pt x="48" y="23"/>
                  </a:cubicBezTo>
                  <a:cubicBezTo>
                    <a:pt x="51" y="28"/>
                    <a:pt x="46" y="25"/>
                    <a:pt x="44" y="30"/>
                  </a:cubicBezTo>
                  <a:cubicBezTo>
                    <a:pt x="43" y="34"/>
                    <a:pt x="44" y="35"/>
                    <a:pt x="43" y="36"/>
                  </a:cubicBezTo>
                  <a:cubicBezTo>
                    <a:pt x="42" y="38"/>
                    <a:pt x="40" y="34"/>
                    <a:pt x="37" y="37"/>
                  </a:cubicBezTo>
                  <a:cubicBezTo>
                    <a:pt x="34" y="39"/>
                    <a:pt x="28" y="40"/>
                    <a:pt x="29" y="45"/>
                  </a:cubicBezTo>
                  <a:cubicBezTo>
                    <a:pt x="29" y="49"/>
                    <a:pt x="28" y="49"/>
                    <a:pt x="17" y="51"/>
                  </a:cubicBezTo>
                  <a:cubicBezTo>
                    <a:pt x="7" y="54"/>
                    <a:pt x="3" y="48"/>
                    <a:pt x="0" y="49"/>
                  </a:cubicBezTo>
                  <a:cubicBezTo>
                    <a:pt x="2" y="51"/>
                    <a:pt x="3" y="52"/>
                    <a:pt x="4" y="55"/>
                  </a:cubicBezTo>
                  <a:cubicBezTo>
                    <a:pt x="5" y="59"/>
                    <a:pt x="8" y="57"/>
                    <a:pt x="9" y="59"/>
                  </a:cubicBezTo>
                  <a:cubicBezTo>
                    <a:pt x="10" y="61"/>
                    <a:pt x="10" y="58"/>
                    <a:pt x="10" y="60"/>
                  </a:cubicBezTo>
                  <a:cubicBezTo>
                    <a:pt x="10" y="62"/>
                    <a:pt x="11" y="64"/>
                    <a:pt x="10" y="65"/>
                  </a:cubicBezTo>
                  <a:cubicBezTo>
                    <a:pt x="9" y="67"/>
                    <a:pt x="12" y="66"/>
                    <a:pt x="13" y="66"/>
                  </a:cubicBezTo>
                  <a:cubicBezTo>
                    <a:pt x="13" y="67"/>
                    <a:pt x="12" y="68"/>
                    <a:pt x="12" y="70"/>
                  </a:cubicBezTo>
                  <a:cubicBezTo>
                    <a:pt x="12" y="71"/>
                    <a:pt x="8" y="70"/>
                    <a:pt x="8" y="71"/>
                  </a:cubicBezTo>
                  <a:cubicBezTo>
                    <a:pt x="8" y="73"/>
                    <a:pt x="6" y="72"/>
                    <a:pt x="5" y="74"/>
                  </a:cubicBezTo>
                  <a:cubicBezTo>
                    <a:pt x="4" y="76"/>
                    <a:pt x="4" y="78"/>
                    <a:pt x="4" y="80"/>
                  </a:cubicBezTo>
                  <a:cubicBezTo>
                    <a:pt x="5" y="83"/>
                    <a:pt x="7" y="79"/>
                    <a:pt x="8" y="80"/>
                  </a:cubicBezTo>
                  <a:cubicBezTo>
                    <a:pt x="9" y="81"/>
                    <a:pt x="8" y="78"/>
                    <a:pt x="12" y="80"/>
                  </a:cubicBezTo>
                  <a:cubicBezTo>
                    <a:pt x="15" y="81"/>
                    <a:pt x="12" y="78"/>
                    <a:pt x="16" y="79"/>
                  </a:cubicBezTo>
                  <a:cubicBezTo>
                    <a:pt x="20" y="80"/>
                    <a:pt x="20" y="81"/>
                    <a:pt x="20" y="79"/>
                  </a:cubicBezTo>
                  <a:cubicBezTo>
                    <a:pt x="21" y="79"/>
                    <a:pt x="30" y="78"/>
                    <a:pt x="30" y="79"/>
                  </a:cubicBezTo>
                  <a:cubicBezTo>
                    <a:pt x="31" y="81"/>
                    <a:pt x="29" y="82"/>
                    <a:pt x="32" y="82"/>
                  </a:cubicBezTo>
                  <a:cubicBezTo>
                    <a:pt x="34" y="82"/>
                    <a:pt x="32" y="84"/>
                    <a:pt x="33" y="85"/>
                  </a:cubicBezTo>
                  <a:cubicBezTo>
                    <a:pt x="34" y="86"/>
                    <a:pt x="33" y="86"/>
                    <a:pt x="34" y="87"/>
                  </a:cubicBezTo>
                  <a:cubicBezTo>
                    <a:pt x="35" y="88"/>
                    <a:pt x="34" y="88"/>
                    <a:pt x="35" y="89"/>
                  </a:cubicBezTo>
                  <a:cubicBezTo>
                    <a:pt x="36" y="90"/>
                    <a:pt x="36" y="88"/>
                    <a:pt x="38" y="90"/>
                  </a:cubicBezTo>
                  <a:cubicBezTo>
                    <a:pt x="38" y="87"/>
                    <a:pt x="42" y="89"/>
                    <a:pt x="41" y="87"/>
                  </a:cubicBezTo>
                  <a:cubicBezTo>
                    <a:pt x="41" y="85"/>
                    <a:pt x="43" y="86"/>
                    <a:pt x="44" y="86"/>
                  </a:cubicBezTo>
                  <a:cubicBezTo>
                    <a:pt x="47" y="85"/>
                    <a:pt x="47" y="88"/>
                    <a:pt x="48" y="86"/>
                  </a:cubicBezTo>
                  <a:cubicBezTo>
                    <a:pt x="49" y="85"/>
                    <a:pt x="50" y="84"/>
                    <a:pt x="51" y="86"/>
                  </a:cubicBezTo>
                  <a:cubicBezTo>
                    <a:pt x="51" y="87"/>
                    <a:pt x="54" y="85"/>
                    <a:pt x="53" y="85"/>
                  </a:cubicBezTo>
                  <a:cubicBezTo>
                    <a:pt x="52" y="84"/>
                    <a:pt x="54" y="83"/>
                    <a:pt x="53" y="82"/>
                  </a:cubicBezTo>
                  <a:cubicBezTo>
                    <a:pt x="49" y="77"/>
                    <a:pt x="53" y="77"/>
                    <a:pt x="50" y="76"/>
                  </a:cubicBezTo>
                  <a:cubicBezTo>
                    <a:pt x="46" y="76"/>
                    <a:pt x="51" y="71"/>
                    <a:pt x="47" y="70"/>
                  </a:cubicBezTo>
                  <a:cubicBezTo>
                    <a:pt x="43" y="70"/>
                    <a:pt x="45" y="67"/>
                    <a:pt x="47" y="65"/>
                  </a:cubicBezTo>
                  <a:cubicBezTo>
                    <a:pt x="49" y="63"/>
                    <a:pt x="49" y="59"/>
                    <a:pt x="51" y="62"/>
                  </a:cubicBezTo>
                  <a:cubicBezTo>
                    <a:pt x="52" y="64"/>
                    <a:pt x="53" y="62"/>
                    <a:pt x="57" y="62"/>
                  </a:cubicBezTo>
                  <a:cubicBezTo>
                    <a:pt x="59" y="62"/>
                    <a:pt x="57" y="60"/>
                    <a:pt x="59" y="59"/>
                  </a:cubicBezTo>
                  <a:cubicBezTo>
                    <a:pt x="60" y="58"/>
                    <a:pt x="59" y="56"/>
                    <a:pt x="62" y="55"/>
                  </a:cubicBezTo>
                  <a:cubicBezTo>
                    <a:pt x="65" y="54"/>
                    <a:pt x="63" y="49"/>
                    <a:pt x="67" y="47"/>
                  </a:cubicBezTo>
                  <a:cubicBezTo>
                    <a:pt x="71" y="46"/>
                    <a:pt x="67" y="47"/>
                    <a:pt x="69" y="43"/>
                  </a:cubicBezTo>
                  <a:cubicBezTo>
                    <a:pt x="74" y="36"/>
                    <a:pt x="68" y="36"/>
                    <a:pt x="73" y="34"/>
                  </a:cubicBezTo>
                  <a:cubicBezTo>
                    <a:pt x="77" y="32"/>
                    <a:pt x="76" y="32"/>
                    <a:pt x="73" y="31"/>
                  </a:cubicBezTo>
                  <a:cubicBezTo>
                    <a:pt x="71" y="31"/>
                    <a:pt x="74" y="28"/>
                    <a:pt x="71" y="29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212" name="Freeform 20315">
              <a:extLst>
                <a:ext uri="{FF2B5EF4-FFF2-40B4-BE49-F238E27FC236}">
                  <a16:creationId xmlns:a16="http://schemas.microsoft.com/office/drawing/2014/main" id="{EBB5E74D-4CEB-4966-9AD7-212B28C8E07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79854" y="3378788"/>
              <a:ext cx="690779" cy="902592"/>
            </a:xfrm>
            <a:custGeom>
              <a:avLst/>
              <a:gdLst/>
              <a:ahLst/>
              <a:cxnLst>
                <a:cxn ang="0">
                  <a:pos x="129" y="163"/>
                </a:cxn>
                <a:cxn ang="0">
                  <a:pos x="128" y="162"/>
                </a:cxn>
                <a:cxn ang="0">
                  <a:pos x="127" y="173"/>
                </a:cxn>
                <a:cxn ang="0">
                  <a:pos x="133" y="197"/>
                </a:cxn>
                <a:cxn ang="0">
                  <a:pos x="128" y="183"/>
                </a:cxn>
                <a:cxn ang="0">
                  <a:pos x="131" y="192"/>
                </a:cxn>
                <a:cxn ang="0">
                  <a:pos x="2" y="93"/>
                </a:cxn>
                <a:cxn ang="0">
                  <a:pos x="7" y="104"/>
                </a:cxn>
                <a:cxn ang="0">
                  <a:pos x="23" y="103"/>
                </a:cxn>
                <a:cxn ang="0">
                  <a:pos x="28" y="141"/>
                </a:cxn>
                <a:cxn ang="0">
                  <a:pos x="50" y="190"/>
                </a:cxn>
                <a:cxn ang="0">
                  <a:pos x="57" y="180"/>
                </a:cxn>
                <a:cxn ang="0">
                  <a:pos x="63" y="153"/>
                </a:cxn>
                <a:cxn ang="0">
                  <a:pos x="73" y="138"/>
                </a:cxn>
                <a:cxn ang="0">
                  <a:pos x="97" y="113"/>
                </a:cxn>
                <a:cxn ang="0">
                  <a:pos x="108" y="104"/>
                </a:cxn>
                <a:cxn ang="0">
                  <a:pos x="108" y="98"/>
                </a:cxn>
                <a:cxn ang="0">
                  <a:pos x="107" y="88"/>
                </a:cxn>
                <a:cxn ang="0">
                  <a:pos x="108" y="80"/>
                </a:cxn>
                <a:cxn ang="0">
                  <a:pos x="106" y="73"/>
                </a:cxn>
                <a:cxn ang="0">
                  <a:pos x="112" y="75"/>
                </a:cxn>
                <a:cxn ang="0">
                  <a:pos x="125" y="84"/>
                </a:cxn>
                <a:cxn ang="0">
                  <a:pos x="126" y="92"/>
                </a:cxn>
                <a:cxn ang="0">
                  <a:pos x="130" y="97"/>
                </a:cxn>
                <a:cxn ang="0">
                  <a:pos x="136" y="87"/>
                </a:cxn>
                <a:cxn ang="0">
                  <a:pos x="141" y="72"/>
                </a:cxn>
                <a:cxn ang="0">
                  <a:pos x="150" y="66"/>
                </a:cxn>
                <a:cxn ang="0">
                  <a:pos x="148" y="56"/>
                </a:cxn>
                <a:cxn ang="0">
                  <a:pos x="143" y="54"/>
                </a:cxn>
                <a:cxn ang="0">
                  <a:pos x="130" y="59"/>
                </a:cxn>
                <a:cxn ang="0">
                  <a:pos x="124" y="66"/>
                </a:cxn>
                <a:cxn ang="0">
                  <a:pos x="120" y="70"/>
                </a:cxn>
                <a:cxn ang="0">
                  <a:pos x="108" y="67"/>
                </a:cxn>
                <a:cxn ang="0">
                  <a:pos x="104" y="72"/>
                </a:cxn>
                <a:cxn ang="0">
                  <a:pos x="93" y="71"/>
                </a:cxn>
                <a:cxn ang="0">
                  <a:pos x="85" y="66"/>
                </a:cxn>
                <a:cxn ang="0">
                  <a:pos x="74" y="64"/>
                </a:cxn>
                <a:cxn ang="0">
                  <a:pos x="63" y="55"/>
                </a:cxn>
                <a:cxn ang="0">
                  <a:pos x="62" y="43"/>
                </a:cxn>
                <a:cxn ang="0">
                  <a:pos x="54" y="33"/>
                </a:cxn>
                <a:cxn ang="0">
                  <a:pos x="59" y="28"/>
                </a:cxn>
                <a:cxn ang="0">
                  <a:pos x="62" y="17"/>
                </a:cxn>
                <a:cxn ang="0">
                  <a:pos x="61" y="11"/>
                </a:cxn>
                <a:cxn ang="0">
                  <a:pos x="50" y="11"/>
                </a:cxn>
                <a:cxn ang="0">
                  <a:pos x="41" y="4"/>
                </a:cxn>
                <a:cxn ang="0">
                  <a:pos x="29" y="2"/>
                </a:cxn>
                <a:cxn ang="0">
                  <a:pos x="25" y="5"/>
                </a:cxn>
                <a:cxn ang="0">
                  <a:pos x="26" y="10"/>
                </a:cxn>
                <a:cxn ang="0">
                  <a:pos x="30" y="16"/>
                </a:cxn>
                <a:cxn ang="0">
                  <a:pos x="28" y="26"/>
                </a:cxn>
                <a:cxn ang="0">
                  <a:pos x="35" y="32"/>
                </a:cxn>
                <a:cxn ang="0">
                  <a:pos x="29" y="48"/>
                </a:cxn>
                <a:cxn ang="0">
                  <a:pos x="19" y="63"/>
                </a:cxn>
                <a:cxn ang="0">
                  <a:pos x="9" y="71"/>
                </a:cxn>
                <a:cxn ang="0">
                  <a:pos x="15" y="86"/>
                </a:cxn>
                <a:cxn ang="0">
                  <a:pos x="6" y="87"/>
                </a:cxn>
              </a:cxnLst>
              <a:rect l="0" t="0" r="r" b="b"/>
              <a:pathLst>
                <a:path w="153" h="200">
                  <a:moveTo>
                    <a:pt x="129" y="156"/>
                  </a:moveTo>
                  <a:cubicBezTo>
                    <a:pt x="130" y="157"/>
                    <a:pt x="130" y="159"/>
                    <a:pt x="129" y="160"/>
                  </a:cubicBezTo>
                  <a:cubicBezTo>
                    <a:pt x="129" y="160"/>
                    <a:pt x="130" y="163"/>
                    <a:pt x="129" y="163"/>
                  </a:cubicBezTo>
                  <a:cubicBezTo>
                    <a:pt x="128" y="164"/>
                    <a:pt x="129" y="164"/>
                    <a:pt x="129" y="166"/>
                  </a:cubicBezTo>
                  <a:cubicBezTo>
                    <a:pt x="128" y="167"/>
                    <a:pt x="128" y="171"/>
                    <a:pt x="128" y="169"/>
                  </a:cubicBezTo>
                  <a:cubicBezTo>
                    <a:pt x="127" y="166"/>
                    <a:pt x="128" y="167"/>
                    <a:pt x="128" y="162"/>
                  </a:cubicBezTo>
                  <a:cubicBezTo>
                    <a:pt x="128" y="158"/>
                    <a:pt x="129" y="156"/>
                    <a:pt x="129" y="156"/>
                  </a:cubicBezTo>
                  <a:close/>
                  <a:moveTo>
                    <a:pt x="126" y="176"/>
                  </a:moveTo>
                  <a:cubicBezTo>
                    <a:pt x="127" y="176"/>
                    <a:pt x="128" y="173"/>
                    <a:pt x="127" y="173"/>
                  </a:cubicBezTo>
                  <a:cubicBezTo>
                    <a:pt x="126" y="173"/>
                    <a:pt x="126" y="175"/>
                    <a:pt x="126" y="176"/>
                  </a:cubicBezTo>
                  <a:close/>
                  <a:moveTo>
                    <a:pt x="134" y="199"/>
                  </a:moveTo>
                  <a:cubicBezTo>
                    <a:pt x="135" y="198"/>
                    <a:pt x="134" y="196"/>
                    <a:pt x="133" y="197"/>
                  </a:cubicBezTo>
                  <a:cubicBezTo>
                    <a:pt x="133" y="197"/>
                    <a:pt x="133" y="200"/>
                    <a:pt x="134" y="199"/>
                  </a:cubicBezTo>
                  <a:close/>
                  <a:moveTo>
                    <a:pt x="128" y="185"/>
                  </a:moveTo>
                  <a:cubicBezTo>
                    <a:pt x="129" y="184"/>
                    <a:pt x="128" y="183"/>
                    <a:pt x="128" y="183"/>
                  </a:cubicBezTo>
                  <a:cubicBezTo>
                    <a:pt x="127" y="184"/>
                    <a:pt x="128" y="185"/>
                    <a:pt x="128" y="185"/>
                  </a:cubicBezTo>
                  <a:close/>
                  <a:moveTo>
                    <a:pt x="132" y="191"/>
                  </a:moveTo>
                  <a:cubicBezTo>
                    <a:pt x="131" y="191"/>
                    <a:pt x="131" y="192"/>
                    <a:pt x="131" y="192"/>
                  </a:cubicBezTo>
                  <a:cubicBezTo>
                    <a:pt x="132" y="192"/>
                    <a:pt x="132" y="192"/>
                    <a:pt x="132" y="191"/>
                  </a:cubicBezTo>
                  <a:close/>
                  <a:moveTo>
                    <a:pt x="0" y="91"/>
                  </a:moveTo>
                  <a:cubicBezTo>
                    <a:pt x="0" y="92"/>
                    <a:pt x="1" y="91"/>
                    <a:pt x="2" y="93"/>
                  </a:cubicBezTo>
                  <a:cubicBezTo>
                    <a:pt x="3" y="95"/>
                    <a:pt x="7" y="98"/>
                    <a:pt x="9" y="96"/>
                  </a:cubicBezTo>
                  <a:cubicBezTo>
                    <a:pt x="12" y="94"/>
                    <a:pt x="13" y="98"/>
                    <a:pt x="8" y="99"/>
                  </a:cubicBezTo>
                  <a:cubicBezTo>
                    <a:pt x="4" y="100"/>
                    <a:pt x="1" y="96"/>
                    <a:pt x="7" y="104"/>
                  </a:cubicBezTo>
                  <a:cubicBezTo>
                    <a:pt x="13" y="111"/>
                    <a:pt x="14" y="112"/>
                    <a:pt x="20" y="107"/>
                  </a:cubicBezTo>
                  <a:cubicBezTo>
                    <a:pt x="23" y="105"/>
                    <a:pt x="20" y="101"/>
                    <a:pt x="22" y="100"/>
                  </a:cubicBezTo>
                  <a:cubicBezTo>
                    <a:pt x="25" y="99"/>
                    <a:pt x="22" y="101"/>
                    <a:pt x="23" y="103"/>
                  </a:cubicBezTo>
                  <a:cubicBezTo>
                    <a:pt x="24" y="105"/>
                    <a:pt x="22" y="104"/>
                    <a:pt x="24" y="108"/>
                  </a:cubicBezTo>
                  <a:cubicBezTo>
                    <a:pt x="26" y="112"/>
                    <a:pt x="22" y="111"/>
                    <a:pt x="24" y="122"/>
                  </a:cubicBezTo>
                  <a:cubicBezTo>
                    <a:pt x="26" y="133"/>
                    <a:pt x="27" y="139"/>
                    <a:pt x="28" y="141"/>
                  </a:cubicBezTo>
                  <a:cubicBezTo>
                    <a:pt x="30" y="144"/>
                    <a:pt x="34" y="154"/>
                    <a:pt x="35" y="160"/>
                  </a:cubicBezTo>
                  <a:cubicBezTo>
                    <a:pt x="35" y="166"/>
                    <a:pt x="39" y="166"/>
                    <a:pt x="41" y="176"/>
                  </a:cubicBezTo>
                  <a:cubicBezTo>
                    <a:pt x="43" y="186"/>
                    <a:pt x="47" y="194"/>
                    <a:pt x="50" y="190"/>
                  </a:cubicBezTo>
                  <a:cubicBezTo>
                    <a:pt x="54" y="187"/>
                    <a:pt x="51" y="185"/>
                    <a:pt x="54" y="184"/>
                  </a:cubicBezTo>
                  <a:cubicBezTo>
                    <a:pt x="58" y="183"/>
                    <a:pt x="59" y="184"/>
                    <a:pt x="59" y="184"/>
                  </a:cubicBezTo>
                  <a:cubicBezTo>
                    <a:pt x="59" y="183"/>
                    <a:pt x="55" y="183"/>
                    <a:pt x="57" y="180"/>
                  </a:cubicBezTo>
                  <a:cubicBezTo>
                    <a:pt x="59" y="177"/>
                    <a:pt x="56" y="177"/>
                    <a:pt x="60" y="177"/>
                  </a:cubicBezTo>
                  <a:cubicBezTo>
                    <a:pt x="63" y="177"/>
                    <a:pt x="59" y="172"/>
                    <a:pt x="61" y="165"/>
                  </a:cubicBezTo>
                  <a:cubicBezTo>
                    <a:pt x="63" y="161"/>
                    <a:pt x="64" y="160"/>
                    <a:pt x="63" y="153"/>
                  </a:cubicBezTo>
                  <a:cubicBezTo>
                    <a:pt x="62" y="151"/>
                    <a:pt x="64" y="152"/>
                    <a:pt x="62" y="147"/>
                  </a:cubicBezTo>
                  <a:cubicBezTo>
                    <a:pt x="60" y="139"/>
                    <a:pt x="67" y="144"/>
                    <a:pt x="68" y="140"/>
                  </a:cubicBezTo>
                  <a:cubicBezTo>
                    <a:pt x="69" y="136"/>
                    <a:pt x="70" y="141"/>
                    <a:pt x="73" y="138"/>
                  </a:cubicBezTo>
                  <a:cubicBezTo>
                    <a:pt x="76" y="134"/>
                    <a:pt x="71" y="137"/>
                    <a:pt x="78" y="131"/>
                  </a:cubicBezTo>
                  <a:cubicBezTo>
                    <a:pt x="85" y="125"/>
                    <a:pt x="86" y="120"/>
                    <a:pt x="91" y="117"/>
                  </a:cubicBezTo>
                  <a:cubicBezTo>
                    <a:pt x="94" y="115"/>
                    <a:pt x="93" y="118"/>
                    <a:pt x="97" y="113"/>
                  </a:cubicBezTo>
                  <a:cubicBezTo>
                    <a:pt x="101" y="108"/>
                    <a:pt x="95" y="107"/>
                    <a:pt x="100" y="105"/>
                  </a:cubicBezTo>
                  <a:cubicBezTo>
                    <a:pt x="104" y="103"/>
                    <a:pt x="104" y="100"/>
                    <a:pt x="105" y="103"/>
                  </a:cubicBezTo>
                  <a:cubicBezTo>
                    <a:pt x="105" y="106"/>
                    <a:pt x="106" y="104"/>
                    <a:pt x="108" y="104"/>
                  </a:cubicBezTo>
                  <a:cubicBezTo>
                    <a:pt x="109" y="105"/>
                    <a:pt x="110" y="105"/>
                    <a:pt x="109" y="103"/>
                  </a:cubicBezTo>
                  <a:cubicBezTo>
                    <a:pt x="108" y="102"/>
                    <a:pt x="108" y="102"/>
                    <a:pt x="109" y="102"/>
                  </a:cubicBezTo>
                  <a:cubicBezTo>
                    <a:pt x="109" y="101"/>
                    <a:pt x="109" y="100"/>
                    <a:pt x="108" y="98"/>
                  </a:cubicBezTo>
                  <a:cubicBezTo>
                    <a:pt x="108" y="94"/>
                    <a:pt x="109" y="94"/>
                    <a:pt x="108" y="94"/>
                  </a:cubicBezTo>
                  <a:cubicBezTo>
                    <a:pt x="106" y="94"/>
                    <a:pt x="108" y="93"/>
                    <a:pt x="107" y="91"/>
                  </a:cubicBezTo>
                  <a:cubicBezTo>
                    <a:pt x="105" y="90"/>
                    <a:pt x="108" y="91"/>
                    <a:pt x="107" y="88"/>
                  </a:cubicBezTo>
                  <a:cubicBezTo>
                    <a:pt x="107" y="85"/>
                    <a:pt x="103" y="87"/>
                    <a:pt x="104" y="84"/>
                  </a:cubicBezTo>
                  <a:cubicBezTo>
                    <a:pt x="104" y="81"/>
                    <a:pt x="106" y="84"/>
                    <a:pt x="106" y="81"/>
                  </a:cubicBezTo>
                  <a:cubicBezTo>
                    <a:pt x="105" y="79"/>
                    <a:pt x="110" y="82"/>
                    <a:pt x="108" y="80"/>
                  </a:cubicBezTo>
                  <a:cubicBezTo>
                    <a:pt x="108" y="79"/>
                    <a:pt x="108" y="79"/>
                    <a:pt x="107" y="79"/>
                  </a:cubicBezTo>
                  <a:cubicBezTo>
                    <a:pt x="106" y="79"/>
                    <a:pt x="106" y="77"/>
                    <a:pt x="104" y="77"/>
                  </a:cubicBezTo>
                  <a:cubicBezTo>
                    <a:pt x="102" y="76"/>
                    <a:pt x="107" y="73"/>
                    <a:pt x="106" y="73"/>
                  </a:cubicBezTo>
                  <a:cubicBezTo>
                    <a:pt x="105" y="72"/>
                    <a:pt x="105" y="71"/>
                    <a:pt x="106" y="72"/>
                  </a:cubicBezTo>
                  <a:cubicBezTo>
                    <a:pt x="107" y="72"/>
                    <a:pt x="106" y="75"/>
                    <a:pt x="109" y="73"/>
                  </a:cubicBezTo>
                  <a:cubicBezTo>
                    <a:pt x="110" y="73"/>
                    <a:pt x="111" y="78"/>
                    <a:pt x="112" y="75"/>
                  </a:cubicBezTo>
                  <a:cubicBezTo>
                    <a:pt x="113" y="73"/>
                    <a:pt x="113" y="77"/>
                    <a:pt x="113" y="80"/>
                  </a:cubicBezTo>
                  <a:cubicBezTo>
                    <a:pt x="113" y="82"/>
                    <a:pt x="125" y="80"/>
                    <a:pt x="127" y="82"/>
                  </a:cubicBezTo>
                  <a:cubicBezTo>
                    <a:pt x="128" y="84"/>
                    <a:pt x="125" y="81"/>
                    <a:pt x="125" y="84"/>
                  </a:cubicBezTo>
                  <a:cubicBezTo>
                    <a:pt x="125" y="88"/>
                    <a:pt x="119" y="87"/>
                    <a:pt x="120" y="91"/>
                  </a:cubicBezTo>
                  <a:cubicBezTo>
                    <a:pt x="121" y="96"/>
                    <a:pt x="123" y="97"/>
                    <a:pt x="124" y="92"/>
                  </a:cubicBezTo>
                  <a:cubicBezTo>
                    <a:pt x="124" y="90"/>
                    <a:pt x="126" y="90"/>
                    <a:pt x="126" y="92"/>
                  </a:cubicBezTo>
                  <a:cubicBezTo>
                    <a:pt x="125" y="96"/>
                    <a:pt x="127" y="96"/>
                    <a:pt x="127" y="102"/>
                  </a:cubicBezTo>
                  <a:cubicBezTo>
                    <a:pt x="129" y="99"/>
                    <a:pt x="128" y="104"/>
                    <a:pt x="130" y="101"/>
                  </a:cubicBezTo>
                  <a:cubicBezTo>
                    <a:pt x="131" y="98"/>
                    <a:pt x="130" y="99"/>
                    <a:pt x="130" y="97"/>
                  </a:cubicBezTo>
                  <a:cubicBezTo>
                    <a:pt x="130" y="92"/>
                    <a:pt x="132" y="99"/>
                    <a:pt x="131" y="91"/>
                  </a:cubicBezTo>
                  <a:cubicBezTo>
                    <a:pt x="131" y="86"/>
                    <a:pt x="131" y="88"/>
                    <a:pt x="133" y="89"/>
                  </a:cubicBezTo>
                  <a:cubicBezTo>
                    <a:pt x="135" y="89"/>
                    <a:pt x="135" y="92"/>
                    <a:pt x="136" y="87"/>
                  </a:cubicBezTo>
                  <a:cubicBezTo>
                    <a:pt x="137" y="83"/>
                    <a:pt x="140" y="83"/>
                    <a:pt x="138" y="81"/>
                  </a:cubicBezTo>
                  <a:cubicBezTo>
                    <a:pt x="137" y="80"/>
                    <a:pt x="139" y="80"/>
                    <a:pt x="141" y="76"/>
                  </a:cubicBezTo>
                  <a:cubicBezTo>
                    <a:pt x="142" y="73"/>
                    <a:pt x="140" y="74"/>
                    <a:pt x="141" y="72"/>
                  </a:cubicBezTo>
                  <a:cubicBezTo>
                    <a:pt x="141" y="70"/>
                    <a:pt x="141" y="72"/>
                    <a:pt x="143" y="70"/>
                  </a:cubicBezTo>
                  <a:cubicBezTo>
                    <a:pt x="145" y="68"/>
                    <a:pt x="148" y="65"/>
                    <a:pt x="150" y="67"/>
                  </a:cubicBezTo>
                  <a:cubicBezTo>
                    <a:pt x="151" y="69"/>
                    <a:pt x="152" y="69"/>
                    <a:pt x="150" y="66"/>
                  </a:cubicBezTo>
                  <a:cubicBezTo>
                    <a:pt x="149" y="64"/>
                    <a:pt x="153" y="64"/>
                    <a:pt x="152" y="61"/>
                  </a:cubicBezTo>
                  <a:cubicBezTo>
                    <a:pt x="151" y="60"/>
                    <a:pt x="151" y="59"/>
                    <a:pt x="148" y="60"/>
                  </a:cubicBezTo>
                  <a:cubicBezTo>
                    <a:pt x="144" y="60"/>
                    <a:pt x="149" y="59"/>
                    <a:pt x="148" y="56"/>
                  </a:cubicBezTo>
                  <a:cubicBezTo>
                    <a:pt x="148" y="54"/>
                    <a:pt x="145" y="57"/>
                    <a:pt x="147" y="55"/>
                  </a:cubicBezTo>
                  <a:cubicBezTo>
                    <a:pt x="148" y="53"/>
                    <a:pt x="147" y="55"/>
                    <a:pt x="146" y="53"/>
                  </a:cubicBezTo>
                  <a:cubicBezTo>
                    <a:pt x="146" y="52"/>
                    <a:pt x="143" y="53"/>
                    <a:pt x="143" y="54"/>
                  </a:cubicBezTo>
                  <a:cubicBezTo>
                    <a:pt x="142" y="55"/>
                    <a:pt x="141" y="55"/>
                    <a:pt x="139" y="54"/>
                  </a:cubicBezTo>
                  <a:cubicBezTo>
                    <a:pt x="138" y="53"/>
                    <a:pt x="137" y="54"/>
                    <a:pt x="135" y="56"/>
                  </a:cubicBezTo>
                  <a:cubicBezTo>
                    <a:pt x="133" y="58"/>
                    <a:pt x="131" y="57"/>
                    <a:pt x="130" y="59"/>
                  </a:cubicBezTo>
                  <a:cubicBezTo>
                    <a:pt x="130" y="61"/>
                    <a:pt x="128" y="60"/>
                    <a:pt x="128" y="62"/>
                  </a:cubicBezTo>
                  <a:cubicBezTo>
                    <a:pt x="128" y="63"/>
                    <a:pt x="126" y="64"/>
                    <a:pt x="122" y="64"/>
                  </a:cubicBezTo>
                  <a:cubicBezTo>
                    <a:pt x="122" y="64"/>
                    <a:pt x="122" y="66"/>
                    <a:pt x="124" y="66"/>
                  </a:cubicBezTo>
                  <a:cubicBezTo>
                    <a:pt x="126" y="65"/>
                    <a:pt x="124" y="67"/>
                    <a:pt x="125" y="69"/>
                  </a:cubicBezTo>
                  <a:cubicBezTo>
                    <a:pt x="125" y="71"/>
                    <a:pt x="124" y="69"/>
                    <a:pt x="123" y="70"/>
                  </a:cubicBezTo>
                  <a:cubicBezTo>
                    <a:pt x="122" y="71"/>
                    <a:pt x="123" y="69"/>
                    <a:pt x="120" y="70"/>
                  </a:cubicBezTo>
                  <a:cubicBezTo>
                    <a:pt x="117" y="72"/>
                    <a:pt x="118" y="69"/>
                    <a:pt x="115" y="70"/>
                  </a:cubicBezTo>
                  <a:cubicBezTo>
                    <a:pt x="112" y="72"/>
                    <a:pt x="112" y="69"/>
                    <a:pt x="110" y="70"/>
                  </a:cubicBezTo>
                  <a:cubicBezTo>
                    <a:pt x="109" y="70"/>
                    <a:pt x="106" y="68"/>
                    <a:pt x="108" y="67"/>
                  </a:cubicBezTo>
                  <a:cubicBezTo>
                    <a:pt x="107" y="64"/>
                    <a:pt x="111" y="59"/>
                    <a:pt x="104" y="63"/>
                  </a:cubicBezTo>
                  <a:cubicBezTo>
                    <a:pt x="105" y="64"/>
                    <a:pt x="105" y="63"/>
                    <a:pt x="104" y="66"/>
                  </a:cubicBezTo>
                  <a:cubicBezTo>
                    <a:pt x="103" y="69"/>
                    <a:pt x="105" y="69"/>
                    <a:pt x="104" y="72"/>
                  </a:cubicBezTo>
                  <a:cubicBezTo>
                    <a:pt x="103" y="74"/>
                    <a:pt x="104" y="72"/>
                    <a:pt x="101" y="73"/>
                  </a:cubicBezTo>
                  <a:cubicBezTo>
                    <a:pt x="98" y="74"/>
                    <a:pt x="100" y="71"/>
                    <a:pt x="98" y="72"/>
                  </a:cubicBezTo>
                  <a:cubicBezTo>
                    <a:pt x="96" y="74"/>
                    <a:pt x="95" y="70"/>
                    <a:pt x="93" y="71"/>
                  </a:cubicBezTo>
                  <a:cubicBezTo>
                    <a:pt x="91" y="72"/>
                    <a:pt x="92" y="69"/>
                    <a:pt x="90" y="70"/>
                  </a:cubicBezTo>
                  <a:cubicBezTo>
                    <a:pt x="88" y="71"/>
                    <a:pt x="90" y="70"/>
                    <a:pt x="87" y="69"/>
                  </a:cubicBezTo>
                  <a:cubicBezTo>
                    <a:pt x="85" y="69"/>
                    <a:pt x="88" y="68"/>
                    <a:pt x="85" y="66"/>
                  </a:cubicBezTo>
                  <a:cubicBezTo>
                    <a:pt x="82" y="65"/>
                    <a:pt x="83" y="67"/>
                    <a:pt x="82" y="66"/>
                  </a:cubicBezTo>
                  <a:cubicBezTo>
                    <a:pt x="80" y="65"/>
                    <a:pt x="77" y="67"/>
                    <a:pt x="76" y="65"/>
                  </a:cubicBezTo>
                  <a:cubicBezTo>
                    <a:pt x="75" y="63"/>
                    <a:pt x="76" y="66"/>
                    <a:pt x="74" y="64"/>
                  </a:cubicBezTo>
                  <a:cubicBezTo>
                    <a:pt x="71" y="61"/>
                    <a:pt x="73" y="64"/>
                    <a:pt x="70" y="62"/>
                  </a:cubicBezTo>
                  <a:cubicBezTo>
                    <a:pt x="68" y="60"/>
                    <a:pt x="65" y="56"/>
                    <a:pt x="65" y="58"/>
                  </a:cubicBezTo>
                  <a:cubicBezTo>
                    <a:pt x="64" y="59"/>
                    <a:pt x="61" y="56"/>
                    <a:pt x="63" y="55"/>
                  </a:cubicBezTo>
                  <a:cubicBezTo>
                    <a:pt x="64" y="54"/>
                    <a:pt x="62" y="54"/>
                    <a:pt x="63" y="52"/>
                  </a:cubicBezTo>
                  <a:cubicBezTo>
                    <a:pt x="65" y="51"/>
                    <a:pt x="62" y="50"/>
                    <a:pt x="67" y="47"/>
                  </a:cubicBezTo>
                  <a:cubicBezTo>
                    <a:pt x="67" y="46"/>
                    <a:pt x="64" y="45"/>
                    <a:pt x="62" y="43"/>
                  </a:cubicBezTo>
                  <a:cubicBezTo>
                    <a:pt x="60" y="41"/>
                    <a:pt x="60" y="44"/>
                    <a:pt x="58" y="40"/>
                  </a:cubicBezTo>
                  <a:cubicBezTo>
                    <a:pt x="57" y="38"/>
                    <a:pt x="55" y="42"/>
                    <a:pt x="55" y="39"/>
                  </a:cubicBezTo>
                  <a:cubicBezTo>
                    <a:pt x="56" y="36"/>
                    <a:pt x="55" y="34"/>
                    <a:pt x="54" y="33"/>
                  </a:cubicBezTo>
                  <a:cubicBezTo>
                    <a:pt x="53" y="31"/>
                    <a:pt x="55" y="31"/>
                    <a:pt x="56" y="32"/>
                  </a:cubicBezTo>
                  <a:cubicBezTo>
                    <a:pt x="57" y="34"/>
                    <a:pt x="57" y="32"/>
                    <a:pt x="58" y="32"/>
                  </a:cubicBezTo>
                  <a:cubicBezTo>
                    <a:pt x="61" y="31"/>
                    <a:pt x="58" y="29"/>
                    <a:pt x="59" y="28"/>
                  </a:cubicBezTo>
                  <a:cubicBezTo>
                    <a:pt x="59" y="27"/>
                    <a:pt x="55" y="27"/>
                    <a:pt x="56" y="24"/>
                  </a:cubicBezTo>
                  <a:cubicBezTo>
                    <a:pt x="57" y="23"/>
                    <a:pt x="54" y="22"/>
                    <a:pt x="58" y="21"/>
                  </a:cubicBezTo>
                  <a:cubicBezTo>
                    <a:pt x="61" y="21"/>
                    <a:pt x="58" y="20"/>
                    <a:pt x="62" y="17"/>
                  </a:cubicBezTo>
                  <a:cubicBezTo>
                    <a:pt x="64" y="15"/>
                    <a:pt x="62" y="15"/>
                    <a:pt x="63" y="13"/>
                  </a:cubicBezTo>
                  <a:cubicBezTo>
                    <a:pt x="65" y="11"/>
                    <a:pt x="63" y="10"/>
                    <a:pt x="63" y="11"/>
                  </a:cubicBezTo>
                  <a:cubicBezTo>
                    <a:pt x="62" y="13"/>
                    <a:pt x="62" y="10"/>
                    <a:pt x="61" y="11"/>
                  </a:cubicBezTo>
                  <a:cubicBezTo>
                    <a:pt x="60" y="11"/>
                    <a:pt x="61" y="8"/>
                    <a:pt x="57" y="8"/>
                  </a:cubicBezTo>
                  <a:cubicBezTo>
                    <a:pt x="53" y="9"/>
                    <a:pt x="54" y="10"/>
                    <a:pt x="51" y="11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48" y="11"/>
                    <a:pt x="45" y="10"/>
                    <a:pt x="44" y="9"/>
                  </a:cubicBezTo>
                  <a:cubicBezTo>
                    <a:pt x="44" y="8"/>
                    <a:pt x="43" y="10"/>
                    <a:pt x="41" y="8"/>
                  </a:cubicBezTo>
                  <a:cubicBezTo>
                    <a:pt x="40" y="6"/>
                    <a:pt x="42" y="7"/>
                    <a:pt x="41" y="4"/>
                  </a:cubicBezTo>
                  <a:cubicBezTo>
                    <a:pt x="39" y="1"/>
                    <a:pt x="38" y="4"/>
                    <a:pt x="38" y="2"/>
                  </a:cubicBezTo>
                  <a:cubicBezTo>
                    <a:pt x="37" y="0"/>
                    <a:pt x="35" y="2"/>
                    <a:pt x="33" y="0"/>
                  </a:cubicBezTo>
                  <a:cubicBezTo>
                    <a:pt x="32" y="2"/>
                    <a:pt x="31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1" y="4"/>
                    <a:pt x="29" y="3"/>
                    <a:pt x="27" y="3"/>
                  </a:cubicBezTo>
                  <a:cubicBezTo>
                    <a:pt x="25" y="3"/>
                    <a:pt x="26" y="4"/>
                    <a:pt x="25" y="5"/>
                  </a:cubicBezTo>
                  <a:cubicBezTo>
                    <a:pt x="24" y="6"/>
                    <a:pt x="22" y="6"/>
                    <a:pt x="23" y="7"/>
                  </a:cubicBezTo>
                  <a:cubicBezTo>
                    <a:pt x="23" y="8"/>
                    <a:pt x="22" y="8"/>
                    <a:pt x="23" y="9"/>
                  </a:cubicBezTo>
                  <a:cubicBezTo>
                    <a:pt x="24" y="10"/>
                    <a:pt x="25" y="8"/>
                    <a:pt x="26" y="10"/>
                  </a:cubicBezTo>
                  <a:cubicBezTo>
                    <a:pt x="27" y="11"/>
                    <a:pt x="30" y="10"/>
                    <a:pt x="29" y="12"/>
                  </a:cubicBezTo>
                  <a:cubicBezTo>
                    <a:pt x="29" y="14"/>
                    <a:pt x="30" y="13"/>
                    <a:pt x="31" y="13"/>
                  </a:cubicBezTo>
                  <a:cubicBezTo>
                    <a:pt x="31" y="14"/>
                    <a:pt x="31" y="16"/>
                    <a:pt x="30" y="16"/>
                  </a:cubicBezTo>
                  <a:cubicBezTo>
                    <a:pt x="29" y="16"/>
                    <a:pt x="29" y="18"/>
                    <a:pt x="28" y="18"/>
                  </a:cubicBezTo>
                  <a:cubicBezTo>
                    <a:pt x="27" y="18"/>
                    <a:pt x="27" y="19"/>
                    <a:pt x="28" y="22"/>
                  </a:cubicBezTo>
                  <a:cubicBezTo>
                    <a:pt x="29" y="25"/>
                    <a:pt x="28" y="25"/>
                    <a:pt x="28" y="26"/>
                  </a:cubicBezTo>
                  <a:cubicBezTo>
                    <a:pt x="29" y="27"/>
                    <a:pt x="28" y="28"/>
                    <a:pt x="30" y="28"/>
                  </a:cubicBezTo>
                  <a:cubicBezTo>
                    <a:pt x="32" y="29"/>
                    <a:pt x="32" y="30"/>
                    <a:pt x="33" y="30"/>
                  </a:cubicBezTo>
                  <a:cubicBezTo>
                    <a:pt x="36" y="29"/>
                    <a:pt x="33" y="32"/>
                    <a:pt x="35" y="32"/>
                  </a:cubicBezTo>
                  <a:cubicBezTo>
                    <a:pt x="38" y="33"/>
                    <a:pt x="39" y="33"/>
                    <a:pt x="35" y="35"/>
                  </a:cubicBezTo>
                  <a:cubicBezTo>
                    <a:pt x="30" y="37"/>
                    <a:pt x="36" y="37"/>
                    <a:pt x="31" y="44"/>
                  </a:cubicBezTo>
                  <a:cubicBezTo>
                    <a:pt x="29" y="48"/>
                    <a:pt x="33" y="47"/>
                    <a:pt x="29" y="48"/>
                  </a:cubicBezTo>
                  <a:cubicBezTo>
                    <a:pt x="25" y="50"/>
                    <a:pt x="27" y="55"/>
                    <a:pt x="24" y="56"/>
                  </a:cubicBezTo>
                  <a:cubicBezTo>
                    <a:pt x="21" y="57"/>
                    <a:pt x="22" y="59"/>
                    <a:pt x="21" y="60"/>
                  </a:cubicBezTo>
                  <a:cubicBezTo>
                    <a:pt x="19" y="61"/>
                    <a:pt x="21" y="63"/>
                    <a:pt x="19" y="63"/>
                  </a:cubicBezTo>
                  <a:cubicBezTo>
                    <a:pt x="15" y="63"/>
                    <a:pt x="14" y="65"/>
                    <a:pt x="13" y="63"/>
                  </a:cubicBezTo>
                  <a:cubicBezTo>
                    <a:pt x="11" y="60"/>
                    <a:pt x="11" y="64"/>
                    <a:pt x="9" y="66"/>
                  </a:cubicBezTo>
                  <a:cubicBezTo>
                    <a:pt x="7" y="68"/>
                    <a:pt x="5" y="71"/>
                    <a:pt x="9" y="71"/>
                  </a:cubicBezTo>
                  <a:cubicBezTo>
                    <a:pt x="13" y="72"/>
                    <a:pt x="8" y="77"/>
                    <a:pt x="12" y="77"/>
                  </a:cubicBezTo>
                  <a:cubicBezTo>
                    <a:pt x="15" y="78"/>
                    <a:pt x="11" y="78"/>
                    <a:pt x="15" y="83"/>
                  </a:cubicBezTo>
                  <a:cubicBezTo>
                    <a:pt x="16" y="84"/>
                    <a:pt x="14" y="85"/>
                    <a:pt x="15" y="86"/>
                  </a:cubicBezTo>
                  <a:cubicBezTo>
                    <a:pt x="16" y="86"/>
                    <a:pt x="13" y="88"/>
                    <a:pt x="13" y="87"/>
                  </a:cubicBezTo>
                  <a:cubicBezTo>
                    <a:pt x="12" y="85"/>
                    <a:pt x="11" y="86"/>
                    <a:pt x="10" y="87"/>
                  </a:cubicBezTo>
                  <a:cubicBezTo>
                    <a:pt x="9" y="89"/>
                    <a:pt x="9" y="86"/>
                    <a:pt x="6" y="87"/>
                  </a:cubicBezTo>
                  <a:cubicBezTo>
                    <a:pt x="5" y="87"/>
                    <a:pt x="3" y="86"/>
                    <a:pt x="3" y="88"/>
                  </a:cubicBezTo>
                  <a:cubicBezTo>
                    <a:pt x="4" y="90"/>
                    <a:pt x="0" y="88"/>
                    <a:pt x="0" y="91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213" name="Freeform 20316">
              <a:extLst>
                <a:ext uri="{FF2B5EF4-FFF2-40B4-BE49-F238E27FC236}">
                  <a16:creationId xmlns:a16="http://schemas.microsoft.com/office/drawing/2014/main" id="{C75E8273-E80D-4DCA-B68C-16DBAE16E4A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6440" y="3808140"/>
              <a:ext cx="398820" cy="396911"/>
            </a:xfrm>
            <a:custGeom>
              <a:avLst/>
              <a:gdLst/>
              <a:ahLst/>
              <a:cxnLst>
                <a:cxn ang="0">
                  <a:pos x="88" y="32"/>
                </a:cxn>
                <a:cxn ang="0">
                  <a:pos x="83" y="28"/>
                </a:cxn>
                <a:cxn ang="0">
                  <a:pos x="81" y="13"/>
                </a:cxn>
                <a:cxn ang="0">
                  <a:pos x="78" y="5"/>
                </a:cxn>
                <a:cxn ang="0">
                  <a:pos x="73" y="0"/>
                </a:cxn>
                <a:cxn ang="0">
                  <a:pos x="65" y="7"/>
                </a:cxn>
                <a:cxn ang="0">
                  <a:pos x="51" y="7"/>
                </a:cxn>
                <a:cxn ang="0">
                  <a:pos x="50" y="7"/>
                </a:cxn>
                <a:cxn ang="0">
                  <a:pos x="18" y="20"/>
                </a:cxn>
                <a:cxn ang="0">
                  <a:pos x="12" y="23"/>
                </a:cxn>
                <a:cxn ang="0">
                  <a:pos x="11" y="47"/>
                </a:cxn>
                <a:cxn ang="0">
                  <a:pos x="6" y="53"/>
                </a:cxn>
                <a:cxn ang="0">
                  <a:pos x="3" y="61"/>
                </a:cxn>
                <a:cxn ang="0">
                  <a:pos x="4" y="68"/>
                </a:cxn>
                <a:cxn ang="0">
                  <a:pos x="7" y="78"/>
                </a:cxn>
                <a:cxn ang="0">
                  <a:pos x="11" y="86"/>
                </a:cxn>
                <a:cxn ang="0">
                  <a:pos x="17" y="84"/>
                </a:cxn>
                <a:cxn ang="0">
                  <a:pos x="22" y="81"/>
                </a:cxn>
                <a:cxn ang="0">
                  <a:pos x="25" y="87"/>
                </a:cxn>
                <a:cxn ang="0">
                  <a:pos x="32" y="86"/>
                </a:cxn>
                <a:cxn ang="0">
                  <a:pos x="37" y="88"/>
                </a:cxn>
                <a:cxn ang="0">
                  <a:pos x="41" y="85"/>
                </a:cxn>
                <a:cxn ang="0">
                  <a:pos x="43" y="82"/>
                </a:cxn>
                <a:cxn ang="0">
                  <a:pos x="48" y="85"/>
                </a:cxn>
                <a:cxn ang="0">
                  <a:pos x="53" y="81"/>
                </a:cxn>
                <a:cxn ang="0">
                  <a:pos x="56" y="77"/>
                </a:cxn>
                <a:cxn ang="0">
                  <a:pos x="54" y="71"/>
                </a:cxn>
                <a:cxn ang="0">
                  <a:pos x="58" y="69"/>
                </a:cxn>
                <a:cxn ang="0">
                  <a:pos x="60" y="71"/>
                </a:cxn>
                <a:cxn ang="0">
                  <a:pos x="60" y="79"/>
                </a:cxn>
                <a:cxn ang="0">
                  <a:pos x="64" y="84"/>
                </a:cxn>
                <a:cxn ang="0">
                  <a:pos x="65" y="87"/>
                </a:cxn>
                <a:cxn ang="0">
                  <a:pos x="66" y="84"/>
                </a:cxn>
                <a:cxn ang="0">
                  <a:pos x="69" y="79"/>
                </a:cxn>
                <a:cxn ang="0">
                  <a:pos x="76" y="66"/>
                </a:cxn>
                <a:cxn ang="0">
                  <a:pos x="77" y="51"/>
                </a:cxn>
                <a:cxn ang="0">
                  <a:pos x="83" y="37"/>
                </a:cxn>
              </a:cxnLst>
              <a:rect l="0" t="0" r="r" b="b"/>
              <a:pathLst>
                <a:path w="88" h="88">
                  <a:moveTo>
                    <a:pt x="83" y="37"/>
                  </a:moveTo>
                  <a:cubicBezTo>
                    <a:pt x="84" y="35"/>
                    <a:pt x="86" y="38"/>
                    <a:pt x="88" y="32"/>
                  </a:cubicBezTo>
                  <a:cubicBezTo>
                    <a:pt x="88" y="31"/>
                    <a:pt x="87" y="30"/>
                    <a:pt x="86" y="31"/>
                  </a:cubicBezTo>
                  <a:cubicBezTo>
                    <a:pt x="85" y="31"/>
                    <a:pt x="85" y="28"/>
                    <a:pt x="83" y="28"/>
                  </a:cubicBezTo>
                  <a:cubicBezTo>
                    <a:pt x="82" y="29"/>
                    <a:pt x="80" y="19"/>
                    <a:pt x="81" y="18"/>
                  </a:cubicBezTo>
                  <a:cubicBezTo>
                    <a:pt x="82" y="15"/>
                    <a:pt x="79" y="13"/>
                    <a:pt x="81" y="13"/>
                  </a:cubicBezTo>
                  <a:cubicBezTo>
                    <a:pt x="83" y="14"/>
                    <a:pt x="80" y="12"/>
                    <a:pt x="80" y="7"/>
                  </a:cubicBezTo>
                  <a:cubicBezTo>
                    <a:pt x="79" y="6"/>
                    <a:pt x="79" y="5"/>
                    <a:pt x="78" y="5"/>
                  </a:cubicBezTo>
                  <a:cubicBezTo>
                    <a:pt x="76" y="5"/>
                    <a:pt x="77" y="2"/>
                    <a:pt x="75" y="2"/>
                  </a:cubicBezTo>
                  <a:cubicBezTo>
                    <a:pt x="74" y="2"/>
                    <a:pt x="73" y="1"/>
                    <a:pt x="73" y="0"/>
                  </a:cubicBezTo>
                  <a:cubicBezTo>
                    <a:pt x="71" y="3"/>
                    <a:pt x="70" y="0"/>
                    <a:pt x="69" y="3"/>
                  </a:cubicBezTo>
                  <a:cubicBezTo>
                    <a:pt x="68" y="6"/>
                    <a:pt x="66" y="5"/>
                    <a:pt x="65" y="7"/>
                  </a:cubicBezTo>
                  <a:cubicBezTo>
                    <a:pt x="64" y="9"/>
                    <a:pt x="62" y="10"/>
                    <a:pt x="60" y="7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4" y="48"/>
                    <a:pt x="11" y="47"/>
                  </a:cubicBezTo>
                  <a:cubicBezTo>
                    <a:pt x="9" y="47"/>
                    <a:pt x="7" y="47"/>
                    <a:pt x="7" y="50"/>
                  </a:cubicBezTo>
                  <a:cubicBezTo>
                    <a:pt x="7" y="53"/>
                    <a:pt x="5" y="51"/>
                    <a:pt x="6" y="53"/>
                  </a:cubicBezTo>
                  <a:cubicBezTo>
                    <a:pt x="6" y="56"/>
                    <a:pt x="3" y="53"/>
                    <a:pt x="4" y="56"/>
                  </a:cubicBezTo>
                  <a:cubicBezTo>
                    <a:pt x="6" y="59"/>
                    <a:pt x="1" y="58"/>
                    <a:pt x="3" y="61"/>
                  </a:cubicBezTo>
                  <a:cubicBezTo>
                    <a:pt x="5" y="64"/>
                    <a:pt x="0" y="64"/>
                    <a:pt x="1" y="67"/>
                  </a:cubicBezTo>
                  <a:cubicBezTo>
                    <a:pt x="2" y="68"/>
                    <a:pt x="4" y="65"/>
                    <a:pt x="4" y="68"/>
                  </a:cubicBezTo>
                  <a:cubicBezTo>
                    <a:pt x="4" y="71"/>
                    <a:pt x="5" y="70"/>
                    <a:pt x="5" y="73"/>
                  </a:cubicBezTo>
                  <a:cubicBezTo>
                    <a:pt x="5" y="76"/>
                    <a:pt x="8" y="74"/>
                    <a:pt x="7" y="78"/>
                  </a:cubicBezTo>
                  <a:cubicBezTo>
                    <a:pt x="9" y="81"/>
                    <a:pt x="11" y="83"/>
                    <a:pt x="11" y="86"/>
                  </a:cubicBezTo>
                  <a:cubicBezTo>
                    <a:pt x="11" y="86"/>
                    <a:pt x="11" y="86"/>
                    <a:pt x="11" y="86"/>
                  </a:cubicBezTo>
                  <a:cubicBezTo>
                    <a:pt x="12" y="86"/>
                    <a:pt x="12" y="86"/>
                    <a:pt x="14" y="85"/>
                  </a:cubicBezTo>
                  <a:cubicBezTo>
                    <a:pt x="15" y="85"/>
                    <a:pt x="16" y="85"/>
                    <a:pt x="17" y="84"/>
                  </a:cubicBezTo>
                  <a:cubicBezTo>
                    <a:pt x="18" y="83"/>
                    <a:pt x="17" y="82"/>
                    <a:pt x="19" y="81"/>
                  </a:cubicBezTo>
                  <a:cubicBezTo>
                    <a:pt x="21" y="81"/>
                    <a:pt x="22" y="81"/>
                    <a:pt x="22" y="81"/>
                  </a:cubicBezTo>
                  <a:cubicBezTo>
                    <a:pt x="22" y="81"/>
                    <a:pt x="22" y="82"/>
                    <a:pt x="23" y="83"/>
                  </a:cubicBezTo>
                  <a:cubicBezTo>
                    <a:pt x="24" y="84"/>
                    <a:pt x="24" y="86"/>
                    <a:pt x="25" y="87"/>
                  </a:cubicBezTo>
                  <a:cubicBezTo>
                    <a:pt x="27" y="87"/>
                    <a:pt x="28" y="86"/>
                    <a:pt x="29" y="86"/>
                  </a:cubicBezTo>
                  <a:cubicBezTo>
                    <a:pt x="31" y="86"/>
                    <a:pt x="32" y="86"/>
                    <a:pt x="32" y="86"/>
                  </a:cubicBezTo>
                  <a:cubicBezTo>
                    <a:pt x="33" y="88"/>
                    <a:pt x="33" y="88"/>
                    <a:pt x="33" y="88"/>
                  </a:cubicBezTo>
                  <a:cubicBezTo>
                    <a:pt x="37" y="88"/>
                    <a:pt x="37" y="88"/>
                    <a:pt x="37" y="88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1" y="83"/>
                    <a:pt x="41" y="83"/>
                    <a:pt x="41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3" y="82"/>
                    <a:pt x="45" y="83"/>
                    <a:pt x="46" y="84"/>
                  </a:cubicBezTo>
                  <a:cubicBezTo>
                    <a:pt x="47" y="84"/>
                    <a:pt x="48" y="85"/>
                    <a:pt x="48" y="85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5"/>
                    <a:pt x="53" y="82"/>
                    <a:pt x="53" y="81"/>
                  </a:cubicBezTo>
                  <a:cubicBezTo>
                    <a:pt x="54" y="80"/>
                    <a:pt x="53" y="80"/>
                    <a:pt x="54" y="79"/>
                  </a:cubicBezTo>
                  <a:cubicBezTo>
                    <a:pt x="55" y="78"/>
                    <a:pt x="56" y="77"/>
                    <a:pt x="56" y="77"/>
                  </a:cubicBezTo>
                  <a:cubicBezTo>
                    <a:pt x="56" y="77"/>
                    <a:pt x="56" y="75"/>
                    <a:pt x="56" y="74"/>
                  </a:cubicBezTo>
                  <a:cubicBezTo>
                    <a:pt x="55" y="73"/>
                    <a:pt x="55" y="72"/>
                    <a:pt x="54" y="71"/>
                  </a:cubicBezTo>
                  <a:cubicBezTo>
                    <a:pt x="58" y="71"/>
                    <a:pt x="58" y="71"/>
                    <a:pt x="58" y="71"/>
                  </a:cubicBezTo>
                  <a:cubicBezTo>
                    <a:pt x="58" y="69"/>
                    <a:pt x="58" y="69"/>
                    <a:pt x="58" y="69"/>
                  </a:cubicBezTo>
                  <a:cubicBezTo>
                    <a:pt x="60" y="69"/>
                    <a:pt x="60" y="69"/>
                    <a:pt x="60" y="69"/>
                  </a:cubicBezTo>
                  <a:cubicBezTo>
                    <a:pt x="60" y="69"/>
                    <a:pt x="60" y="71"/>
                    <a:pt x="60" y="71"/>
                  </a:cubicBezTo>
                  <a:cubicBezTo>
                    <a:pt x="60" y="72"/>
                    <a:pt x="59" y="73"/>
                    <a:pt x="60" y="74"/>
                  </a:cubicBezTo>
                  <a:cubicBezTo>
                    <a:pt x="60" y="76"/>
                    <a:pt x="60" y="78"/>
                    <a:pt x="60" y="79"/>
                  </a:cubicBezTo>
                  <a:cubicBezTo>
                    <a:pt x="59" y="79"/>
                    <a:pt x="60" y="79"/>
                    <a:pt x="61" y="80"/>
                  </a:cubicBezTo>
                  <a:cubicBezTo>
                    <a:pt x="62" y="81"/>
                    <a:pt x="64" y="82"/>
                    <a:pt x="64" y="84"/>
                  </a:cubicBezTo>
                  <a:cubicBezTo>
                    <a:pt x="64" y="85"/>
                    <a:pt x="64" y="85"/>
                    <a:pt x="64" y="86"/>
                  </a:cubicBezTo>
                  <a:cubicBezTo>
                    <a:pt x="64" y="87"/>
                    <a:pt x="64" y="87"/>
                    <a:pt x="65" y="87"/>
                  </a:cubicBezTo>
                  <a:cubicBezTo>
                    <a:pt x="65" y="87"/>
                    <a:pt x="65" y="87"/>
                    <a:pt x="65" y="87"/>
                  </a:cubicBezTo>
                  <a:cubicBezTo>
                    <a:pt x="65" y="86"/>
                    <a:pt x="65" y="85"/>
                    <a:pt x="66" y="84"/>
                  </a:cubicBezTo>
                  <a:cubicBezTo>
                    <a:pt x="67" y="81"/>
                    <a:pt x="65" y="82"/>
                    <a:pt x="66" y="79"/>
                  </a:cubicBezTo>
                  <a:cubicBezTo>
                    <a:pt x="68" y="76"/>
                    <a:pt x="68" y="80"/>
                    <a:pt x="69" y="79"/>
                  </a:cubicBezTo>
                  <a:cubicBezTo>
                    <a:pt x="70" y="78"/>
                    <a:pt x="69" y="73"/>
                    <a:pt x="71" y="71"/>
                  </a:cubicBezTo>
                  <a:cubicBezTo>
                    <a:pt x="73" y="70"/>
                    <a:pt x="72" y="66"/>
                    <a:pt x="76" y="66"/>
                  </a:cubicBezTo>
                  <a:cubicBezTo>
                    <a:pt x="75" y="63"/>
                    <a:pt x="77" y="62"/>
                    <a:pt x="78" y="56"/>
                  </a:cubicBezTo>
                  <a:cubicBezTo>
                    <a:pt x="78" y="54"/>
                    <a:pt x="76" y="52"/>
                    <a:pt x="77" y="51"/>
                  </a:cubicBezTo>
                  <a:cubicBezTo>
                    <a:pt x="78" y="49"/>
                    <a:pt x="80" y="46"/>
                    <a:pt x="80" y="40"/>
                  </a:cubicBezTo>
                  <a:cubicBezTo>
                    <a:pt x="79" y="36"/>
                    <a:pt x="81" y="41"/>
                    <a:pt x="83" y="37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214" name="Freeform 20317">
              <a:extLst>
                <a:ext uri="{FF2B5EF4-FFF2-40B4-BE49-F238E27FC236}">
                  <a16:creationId xmlns:a16="http://schemas.microsoft.com/office/drawing/2014/main" id="{34D255E7-52E8-4E3A-9AD4-EEDC33FAF98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8420" y="4119181"/>
              <a:ext cx="297684" cy="257610"/>
            </a:xfrm>
            <a:custGeom>
              <a:avLst/>
              <a:gdLst/>
              <a:ahLst/>
              <a:cxnLst>
                <a:cxn ang="0">
                  <a:pos x="55" y="17"/>
                </a:cxn>
                <a:cxn ang="0">
                  <a:pos x="55" y="15"/>
                </a:cxn>
                <a:cxn ang="0">
                  <a:pos x="52" y="11"/>
                </a:cxn>
                <a:cxn ang="0">
                  <a:pos x="51" y="10"/>
                </a:cxn>
                <a:cxn ang="0">
                  <a:pos x="51" y="5"/>
                </a:cxn>
                <a:cxn ang="0">
                  <a:pos x="51" y="2"/>
                </a:cxn>
                <a:cxn ang="0">
                  <a:pos x="51" y="0"/>
                </a:cxn>
                <a:cxn ang="0">
                  <a:pos x="49" y="0"/>
                </a:cxn>
                <a:cxn ang="0">
                  <a:pos x="49" y="2"/>
                </a:cxn>
                <a:cxn ang="0">
                  <a:pos x="45" y="2"/>
                </a:cxn>
                <a:cxn ang="0">
                  <a:pos x="47" y="5"/>
                </a:cxn>
                <a:cxn ang="0">
                  <a:pos x="47" y="8"/>
                </a:cxn>
                <a:cxn ang="0">
                  <a:pos x="45" y="10"/>
                </a:cxn>
                <a:cxn ang="0">
                  <a:pos x="44" y="12"/>
                </a:cxn>
                <a:cxn ang="0">
                  <a:pos x="41" y="16"/>
                </a:cxn>
                <a:cxn ang="0">
                  <a:pos x="39" y="16"/>
                </a:cxn>
                <a:cxn ang="0">
                  <a:pos x="37" y="15"/>
                </a:cxn>
                <a:cxn ang="0">
                  <a:pos x="34" y="13"/>
                </a:cxn>
                <a:cxn ang="0">
                  <a:pos x="32" y="14"/>
                </a:cxn>
                <a:cxn ang="0">
                  <a:pos x="32" y="16"/>
                </a:cxn>
                <a:cxn ang="0">
                  <a:pos x="30" y="16"/>
                </a:cxn>
                <a:cxn ang="0">
                  <a:pos x="28" y="19"/>
                </a:cxn>
                <a:cxn ang="0">
                  <a:pos x="24" y="19"/>
                </a:cxn>
                <a:cxn ang="0">
                  <a:pos x="23" y="17"/>
                </a:cxn>
                <a:cxn ang="0">
                  <a:pos x="20" y="17"/>
                </a:cxn>
                <a:cxn ang="0">
                  <a:pos x="16" y="18"/>
                </a:cxn>
                <a:cxn ang="0">
                  <a:pos x="14" y="14"/>
                </a:cxn>
                <a:cxn ang="0">
                  <a:pos x="13" y="12"/>
                </a:cxn>
                <a:cxn ang="0">
                  <a:pos x="10" y="12"/>
                </a:cxn>
                <a:cxn ang="0">
                  <a:pos x="8" y="15"/>
                </a:cxn>
                <a:cxn ang="0">
                  <a:pos x="5" y="16"/>
                </a:cxn>
                <a:cxn ang="0">
                  <a:pos x="2" y="17"/>
                </a:cxn>
                <a:cxn ang="0">
                  <a:pos x="2" y="17"/>
                </a:cxn>
                <a:cxn ang="0">
                  <a:pos x="1" y="19"/>
                </a:cxn>
                <a:cxn ang="0">
                  <a:pos x="4" y="24"/>
                </a:cxn>
                <a:cxn ang="0">
                  <a:pos x="9" y="27"/>
                </a:cxn>
                <a:cxn ang="0">
                  <a:pos x="12" y="32"/>
                </a:cxn>
                <a:cxn ang="0">
                  <a:pos x="16" y="37"/>
                </a:cxn>
                <a:cxn ang="0">
                  <a:pos x="19" y="41"/>
                </a:cxn>
                <a:cxn ang="0">
                  <a:pos x="22" y="46"/>
                </a:cxn>
                <a:cxn ang="0">
                  <a:pos x="27" y="50"/>
                </a:cxn>
                <a:cxn ang="0">
                  <a:pos x="31" y="49"/>
                </a:cxn>
                <a:cxn ang="0">
                  <a:pos x="35" y="51"/>
                </a:cxn>
                <a:cxn ang="0">
                  <a:pos x="39" y="56"/>
                </a:cxn>
                <a:cxn ang="0">
                  <a:pos x="43" y="54"/>
                </a:cxn>
                <a:cxn ang="0">
                  <a:pos x="45" y="55"/>
                </a:cxn>
                <a:cxn ang="0">
                  <a:pos x="51" y="53"/>
                </a:cxn>
                <a:cxn ang="0">
                  <a:pos x="52" y="54"/>
                </a:cxn>
                <a:cxn ang="0">
                  <a:pos x="55" y="51"/>
                </a:cxn>
                <a:cxn ang="0">
                  <a:pos x="59" y="47"/>
                </a:cxn>
                <a:cxn ang="0">
                  <a:pos x="63" y="47"/>
                </a:cxn>
                <a:cxn ang="0">
                  <a:pos x="65" y="49"/>
                </a:cxn>
                <a:cxn ang="0">
                  <a:pos x="64" y="44"/>
                </a:cxn>
                <a:cxn ang="0">
                  <a:pos x="60" y="38"/>
                </a:cxn>
                <a:cxn ang="0">
                  <a:pos x="56" y="32"/>
                </a:cxn>
                <a:cxn ang="0">
                  <a:pos x="51" y="27"/>
                </a:cxn>
                <a:cxn ang="0">
                  <a:pos x="54" y="25"/>
                </a:cxn>
                <a:cxn ang="0">
                  <a:pos x="56" y="18"/>
                </a:cxn>
                <a:cxn ang="0">
                  <a:pos x="56" y="18"/>
                </a:cxn>
                <a:cxn ang="0">
                  <a:pos x="55" y="17"/>
                </a:cxn>
              </a:cxnLst>
              <a:rect l="0" t="0" r="r" b="b"/>
              <a:pathLst>
                <a:path w="66" h="57">
                  <a:moveTo>
                    <a:pt x="55" y="17"/>
                  </a:moveTo>
                  <a:cubicBezTo>
                    <a:pt x="55" y="16"/>
                    <a:pt x="55" y="16"/>
                    <a:pt x="55" y="15"/>
                  </a:cubicBezTo>
                  <a:cubicBezTo>
                    <a:pt x="55" y="13"/>
                    <a:pt x="53" y="12"/>
                    <a:pt x="52" y="11"/>
                  </a:cubicBezTo>
                  <a:cubicBezTo>
                    <a:pt x="51" y="10"/>
                    <a:pt x="50" y="10"/>
                    <a:pt x="51" y="10"/>
                  </a:cubicBezTo>
                  <a:cubicBezTo>
                    <a:pt x="51" y="9"/>
                    <a:pt x="51" y="7"/>
                    <a:pt x="51" y="5"/>
                  </a:cubicBezTo>
                  <a:cubicBezTo>
                    <a:pt x="50" y="4"/>
                    <a:pt x="51" y="3"/>
                    <a:pt x="51" y="2"/>
                  </a:cubicBezTo>
                  <a:cubicBezTo>
                    <a:pt x="51" y="2"/>
                    <a:pt x="51" y="0"/>
                    <a:pt x="51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6" y="3"/>
                    <a:pt x="46" y="4"/>
                    <a:pt x="47" y="5"/>
                  </a:cubicBezTo>
                  <a:cubicBezTo>
                    <a:pt x="47" y="6"/>
                    <a:pt x="47" y="8"/>
                    <a:pt x="47" y="8"/>
                  </a:cubicBezTo>
                  <a:cubicBezTo>
                    <a:pt x="47" y="8"/>
                    <a:pt x="46" y="9"/>
                    <a:pt x="45" y="10"/>
                  </a:cubicBezTo>
                  <a:cubicBezTo>
                    <a:pt x="44" y="11"/>
                    <a:pt x="45" y="11"/>
                    <a:pt x="44" y="12"/>
                  </a:cubicBezTo>
                  <a:cubicBezTo>
                    <a:pt x="44" y="13"/>
                    <a:pt x="41" y="16"/>
                    <a:pt x="41" y="16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39" y="16"/>
                    <a:pt x="38" y="15"/>
                    <a:pt x="37" y="15"/>
                  </a:cubicBezTo>
                  <a:cubicBezTo>
                    <a:pt x="36" y="14"/>
                    <a:pt x="34" y="13"/>
                    <a:pt x="34" y="13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2" y="17"/>
                    <a:pt x="20" y="17"/>
                  </a:cubicBezTo>
                  <a:cubicBezTo>
                    <a:pt x="19" y="17"/>
                    <a:pt x="18" y="18"/>
                    <a:pt x="16" y="18"/>
                  </a:cubicBezTo>
                  <a:cubicBezTo>
                    <a:pt x="15" y="17"/>
                    <a:pt x="15" y="15"/>
                    <a:pt x="14" y="14"/>
                  </a:cubicBezTo>
                  <a:cubicBezTo>
                    <a:pt x="13" y="13"/>
                    <a:pt x="13" y="12"/>
                    <a:pt x="13" y="12"/>
                  </a:cubicBezTo>
                  <a:cubicBezTo>
                    <a:pt x="13" y="12"/>
                    <a:pt x="12" y="12"/>
                    <a:pt x="10" y="12"/>
                  </a:cubicBezTo>
                  <a:cubicBezTo>
                    <a:pt x="8" y="13"/>
                    <a:pt x="9" y="14"/>
                    <a:pt x="8" y="15"/>
                  </a:cubicBezTo>
                  <a:cubicBezTo>
                    <a:pt x="7" y="16"/>
                    <a:pt x="6" y="16"/>
                    <a:pt x="5" y="16"/>
                  </a:cubicBezTo>
                  <a:cubicBezTo>
                    <a:pt x="3" y="17"/>
                    <a:pt x="3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8"/>
                    <a:pt x="1" y="19"/>
                  </a:cubicBezTo>
                  <a:cubicBezTo>
                    <a:pt x="0" y="26"/>
                    <a:pt x="6" y="22"/>
                    <a:pt x="4" y="24"/>
                  </a:cubicBezTo>
                  <a:cubicBezTo>
                    <a:pt x="3" y="27"/>
                    <a:pt x="7" y="25"/>
                    <a:pt x="9" y="27"/>
                  </a:cubicBezTo>
                  <a:cubicBezTo>
                    <a:pt x="11" y="30"/>
                    <a:pt x="8" y="29"/>
                    <a:pt x="12" y="32"/>
                  </a:cubicBezTo>
                  <a:cubicBezTo>
                    <a:pt x="15" y="35"/>
                    <a:pt x="16" y="35"/>
                    <a:pt x="16" y="37"/>
                  </a:cubicBezTo>
                  <a:cubicBezTo>
                    <a:pt x="15" y="39"/>
                    <a:pt x="16" y="39"/>
                    <a:pt x="19" y="41"/>
                  </a:cubicBezTo>
                  <a:cubicBezTo>
                    <a:pt x="21" y="41"/>
                    <a:pt x="20" y="44"/>
                    <a:pt x="22" y="46"/>
                  </a:cubicBezTo>
                  <a:cubicBezTo>
                    <a:pt x="24" y="49"/>
                    <a:pt x="26" y="52"/>
                    <a:pt x="27" y="50"/>
                  </a:cubicBezTo>
                  <a:cubicBezTo>
                    <a:pt x="29" y="48"/>
                    <a:pt x="30" y="52"/>
                    <a:pt x="31" y="49"/>
                  </a:cubicBezTo>
                  <a:cubicBezTo>
                    <a:pt x="33" y="47"/>
                    <a:pt x="34" y="48"/>
                    <a:pt x="35" y="51"/>
                  </a:cubicBezTo>
                  <a:cubicBezTo>
                    <a:pt x="37" y="54"/>
                    <a:pt x="37" y="52"/>
                    <a:pt x="39" y="56"/>
                  </a:cubicBezTo>
                  <a:cubicBezTo>
                    <a:pt x="41" y="51"/>
                    <a:pt x="42" y="56"/>
                    <a:pt x="43" y="54"/>
                  </a:cubicBezTo>
                  <a:cubicBezTo>
                    <a:pt x="44" y="53"/>
                    <a:pt x="44" y="54"/>
                    <a:pt x="45" y="55"/>
                  </a:cubicBezTo>
                  <a:cubicBezTo>
                    <a:pt x="46" y="57"/>
                    <a:pt x="48" y="53"/>
                    <a:pt x="51" y="53"/>
                  </a:cubicBezTo>
                  <a:cubicBezTo>
                    <a:pt x="52" y="54"/>
                    <a:pt x="50" y="54"/>
                    <a:pt x="52" y="54"/>
                  </a:cubicBezTo>
                  <a:cubicBezTo>
                    <a:pt x="54" y="54"/>
                    <a:pt x="54" y="53"/>
                    <a:pt x="55" y="51"/>
                  </a:cubicBezTo>
                  <a:cubicBezTo>
                    <a:pt x="56" y="50"/>
                    <a:pt x="57" y="48"/>
                    <a:pt x="59" y="47"/>
                  </a:cubicBezTo>
                  <a:cubicBezTo>
                    <a:pt x="61" y="47"/>
                    <a:pt x="63" y="46"/>
                    <a:pt x="63" y="47"/>
                  </a:cubicBezTo>
                  <a:cubicBezTo>
                    <a:pt x="62" y="49"/>
                    <a:pt x="64" y="49"/>
                    <a:pt x="65" y="49"/>
                  </a:cubicBezTo>
                  <a:cubicBezTo>
                    <a:pt x="64" y="45"/>
                    <a:pt x="66" y="44"/>
                    <a:pt x="64" y="44"/>
                  </a:cubicBezTo>
                  <a:cubicBezTo>
                    <a:pt x="61" y="43"/>
                    <a:pt x="61" y="43"/>
                    <a:pt x="60" y="38"/>
                  </a:cubicBezTo>
                  <a:cubicBezTo>
                    <a:pt x="59" y="33"/>
                    <a:pt x="58" y="35"/>
                    <a:pt x="56" y="32"/>
                  </a:cubicBezTo>
                  <a:cubicBezTo>
                    <a:pt x="54" y="28"/>
                    <a:pt x="48" y="29"/>
                    <a:pt x="51" y="27"/>
                  </a:cubicBezTo>
                  <a:cubicBezTo>
                    <a:pt x="52" y="26"/>
                    <a:pt x="49" y="23"/>
                    <a:pt x="54" y="25"/>
                  </a:cubicBezTo>
                  <a:cubicBezTo>
                    <a:pt x="57" y="26"/>
                    <a:pt x="56" y="21"/>
                    <a:pt x="56" y="18"/>
                  </a:cubicBezTo>
                  <a:cubicBezTo>
                    <a:pt x="56" y="18"/>
                    <a:pt x="56" y="18"/>
                    <a:pt x="56" y="18"/>
                  </a:cubicBezTo>
                  <a:cubicBezTo>
                    <a:pt x="55" y="18"/>
                    <a:pt x="55" y="18"/>
                    <a:pt x="55" y="17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215" name="Freeform 20318">
              <a:extLst>
                <a:ext uri="{FF2B5EF4-FFF2-40B4-BE49-F238E27FC236}">
                  <a16:creationId xmlns:a16="http://schemas.microsoft.com/office/drawing/2014/main" id="{4BA2FF1C-EF46-4AE6-A6A6-0EE85190E37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11478" y="4304277"/>
              <a:ext cx="1060974" cy="478966"/>
            </a:xfrm>
            <a:custGeom>
              <a:avLst/>
              <a:gdLst/>
              <a:ahLst/>
              <a:cxnLst>
                <a:cxn ang="0">
                  <a:pos x="201" y="59"/>
                </a:cxn>
                <a:cxn ang="0">
                  <a:pos x="189" y="43"/>
                </a:cxn>
                <a:cxn ang="0">
                  <a:pos x="224" y="47"/>
                </a:cxn>
                <a:cxn ang="0">
                  <a:pos x="103" y="24"/>
                </a:cxn>
                <a:cxn ang="0">
                  <a:pos x="76" y="26"/>
                </a:cxn>
                <a:cxn ang="0">
                  <a:pos x="80" y="56"/>
                </a:cxn>
                <a:cxn ang="0">
                  <a:pos x="110" y="56"/>
                </a:cxn>
                <a:cxn ang="0">
                  <a:pos x="118" y="19"/>
                </a:cxn>
                <a:cxn ang="0">
                  <a:pos x="16" y="23"/>
                </a:cxn>
                <a:cxn ang="0">
                  <a:pos x="47" y="72"/>
                </a:cxn>
                <a:cxn ang="0">
                  <a:pos x="51" y="52"/>
                </a:cxn>
                <a:cxn ang="0">
                  <a:pos x="30" y="24"/>
                </a:cxn>
                <a:cxn ang="0">
                  <a:pos x="3" y="1"/>
                </a:cxn>
                <a:cxn ang="0">
                  <a:pos x="91" y="90"/>
                </a:cxn>
                <a:cxn ang="0">
                  <a:pos x="84" y="79"/>
                </a:cxn>
                <a:cxn ang="0">
                  <a:pos x="56" y="78"/>
                </a:cxn>
                <a:cxn ang="0">
                  <a:pos x="228" y="83"/>
                </a:cxn>
                <a:cxn ang="0">
                  <a:pos x="106" y="80"/>
                </a:cxn>
                <a:cxn ang="0">
                  <a:pos x="109" y="92"/>
                </a:cxn>
                <a:cxn ang="0">
                  <a:pos x="124" y="93"/>
                </a:cxn>
                <a:cxn ang="0">
                  <a:pos x="119" y="91"/>
                </a:cxn>
                <a:cxn ang="0">
                  <a:pos x="128" y="90"/>
                </a:cxn>
                <a:cxn ang="0">
                  <a:pos x="137" y="93"/>
                </a:cxn>
                <a:cxn ang="0">
                  <a:pos x="138" y="91"/>
                </a:cxn>
                <a:cxn ang="0">
                  <a:pos x="146" y="90"/>
                </a:cxn>
                <a:cxn ang="0">
                  <a:pos x="150" y="89"/>
                </a:cxn>
                <a:cxn ang="0">
                  <a:pos x="155" y="88"/>
                </a:cxn>
                <a:cxn ang="0">
                  <a:pos x="128" y="96"/>
                </a:cxn>
                <a:cxn ang="0">
                  <a:pos x="132" y="59"/>
                </a:cxn>
                <a:cxn ang="0">
                  <a:pos x="144" y="44"/>
                </a:cxn>
                <a:cxn ang="0">
                  <a:pos x="154" y="33"/>
                </a:cxn>
                <a:cxn ang="0">
                  <a:pos x="129" y="37"/>
                </a:cxn>
                <a:cxn ang="0">
                  <a:pos x="165" y="61"/>
                </a:cxn>
                <a:cxn ang="0">
                  <a:pos x="181" y="55"/>
                </a:cxn>
                <a:cxn ang="0">
                  <a:pos x="163" y="48"/>
                </a:cxn>
                <a:cxn ang="0">
                  <a:pos x="187" y="43"/>
                </a:cxn>
                <a:cxn ang="0">
                  <a:pos x="187" y="38"/>
                </a:cxn>
                <a:cxn ang="0">
                  <a:pos x="171" y="25"/>
                </a:cxn>
                <a:cxn ang="0">
                  <a:pos x="175" y="21"/>
                </a:cxn>
                <a:cxn ang="0">
                  <a:pos x="145" y="72"/>
                </a:cxn>
                <a:cxn ang="0">
                  <a:pos x="148" y="46"/>
                </a:cxn>
                <a:cxn ang="0">
                  <a:pos x="191" y="83"/>
                </a:cxn>
                <a:cxn ang="0">
                  <a:pos x="110" y="62"/>
                </a:cxn>
                <a:cxn ang="0">
                  <a:pos x="61" y="56"/>
                </a:cxn>
                <a:cxn ang="0">
                  <a:pos x="69" y="10"/>
                </a:cxn>
                <a:cxn ang="0">
                  <a:pos x="22" y="48"/>
                </a:cxn>
                <a:cxn ang="0">
                  <a:pos x="26" y="55"/>
                </a:cxn>
                <a:cxn ang="0">
                  <a:pos x="35" y="23"/>
                </a:cxn>
                <a:cxn ang="0">
                  <a:pos x="38" y="31"/>
                </a:cxn>
                <a:cxn ang="0">
                  <a:pos x="42" y="31"/>
                </a:cxn>
                <a:cxn ang="0">
                  <a:pos x="217" y="48"/>
                </a:cxn>
                <a:cxn ang="0">
                  <a:pos x="181" y="87"/>
                </a:cxn>
                <a:cxn ang="0">
                  <a:pos x="172" y="88"/>
                </a:cxn>
                <a:cxn ang="0">
                  <a:pos x="205" y="72"/>
                </a:cxn>
                <a:cxn ang="0">
                  <a:pos x="161" y="52"/>
                </a:cxn>
                <a:cxn ang="0">
                  <a:pos x="171" y="42"/>
                </a:cxn>
                <a:cxn ang="0">
                  <a:pos x="186" y="42"/>
                </a:cxn>
                <a:cxn ang="0">
                  <a:pos x="48" y="32"/>
                </a:cxn>
                <a:cxn ang="0">
                  <a:pos x="153" y="95"/>
                </a:cxn>
                <a:cxn ang="0">
                  <a:pos x="150" y="97"/>
                </a:cxn>
                <a:cxn ang="0">
                  <a:pos x="149" y="101"/>
                </a:cxn>
                <a:cxn ang="0">
                  <a:pos x="156" y="98"/>
                </a:cxn>
              </a:cxnLst>
              <a:rect l="0" t="0" r="r" b="b"/>
              <a:pathLst>
                <a:path w="235" h="106">
                  <a:moveTo>
                    <a:pt x="235" y="89"/>
                  </a:moveTo>
                  <a:cubicBezTo>
                    <a:pt x="232" y="88"/>
                    <a:pt x="231" y="89"/>
                    <a:pt x="230" y="88"/>
                  </a:cubicBezTo>
                  <a:cubicBezTo>
                    <a:pt x="230" y="87"/>
                    <a:pt x="227" y="90"/>
                    <a:pt x="229" y="86"/>
                  </a:cubicBezTo>
                  <a:cubicBezTo>
                    <a:pt x="231" y="83"/>
                    <a:pt x="227" y="84"/>
                    <a:pt x="227" y="81"/>
                  </a:cubicBezTo>
                  <a:cubicBezTo>
                    <a:pt x="226" y="79"/>
                    <a:pt x="229" y="81"/>
                    <a:pt x="227" y="78"/>
                  </a:cubicBezTo>
                  <a:cubicBezTo>
                    <a:pt x="225" y="76"/>
                    <a:pt x="224" y="71"/>
                    <a:pt x="222" y="69"/>
                  </a:cubicBezTo>
                  <a:cubicBezTo>
                    <a:pt x="219" y="67"/>
                    <a:pt x="217" y="68"/>
                    <a:pt x="215" y="66"/>
                  </a:cubicBezTo>
                  <a:cubicBezTo>
                    <a:pt x="211" y="64"/>
                    <a:pt x="210" y="66"/>
                    <a:pt x="206" y="63"/>
                  </a:cubicBezTo>
                  <a:cubicBezTo>
                    <a:pt x="203" y="60"/>
                    <a:pt x="201" y="61"/>
                    <a:pt x="201" y="59"/>
                  </a:cubicBezTo>
                  <a:cubicBezTo>
                    <a:pt x="202" y="55"/>
                    <a:pt x="201" y="55"/>
                    <a:pt x="200" y="60"/>
                  </a:cubicBezTo>
                  <a:cubicBezTo>
                    <a:pt x="200" y="63"/>
                    <a:pt x="197" y="63"/>
                    <a:pt x="196" y="61"/>
                  </a:cubicBezTo>
                  <a:cubicBezTo>
                    <a:pt x="195" y="59"/>
                    <a:pt x="199" y="60"/>
                    <a:pt x="196" y="57"/>
                  </a:cubicBezTo>
                  <a:cubicBezTo>
                    <a:pt x="193" y="55"/>
                    <a:pt x="193" y="56"/>
                    <a:pt x="192" y="55"/>
                  </a:cubicBezTo>
                  <a:cubicBezTo>
                    <a:pt x="192" y="52"/>
                    <a:pt x="197" y="56"/>
                    <a:pt x="198" y="53"/>
                  </a:cubicBezTo>
                  <a:cubicBezTo>
                    <a:pt x="198" y="51"/>
                    <a:pt x="202" y="54"/>
                    <a:pt x="202" y="52"/>
                  </a:cubicBezTo>
                  <a:cubicBezTo>
                    <a:pt x="202" y="49"/>
                    <a:pt x="194" y="53"/>
                    <a:pt x="193" y="50"/>
                  </a:cubicBezTo>
                  <a:cubicBezTo>
                    <a:pt x="191" y="47"/>
                    <a:pt x="191" y="46"/>
                    <a:pt x="189" y="46"/>
                  </a:cubicBezTo>
                  <a:cubicBezTo>
                    <a:pt x="185" y="46"/>
                    <a:pt x="189" y="44"/>
                    <a:pt x="189" y="43"/>
                  </a:cubicBezTo>
                  <a:cubicBezTo>
                    <a:pt x="188" y="41"/>
                    <a:pt x="190" y="42"/>
                    <a:pt x="192" y="41"/>
                  </a:cubicBezTo>
                  <a:cubicBezTo>
                    <a:pt x="193" y="41"/>
                    <a:pt x="193" y="37"/>
                    <a:pt x="198" y="40"/>
                  </a:cubicBezTo>
                  <a:cubicBezTo>
                    <a:pt x="203" y="43"/>
                    <a:pt x="203" y="40"/>
                    <a:pt x="204" y="43"/>
                  </a:cubicBezTo>
                  <a:cubicBezTo>
                    <a:pt x="205" y="47"/>
                    <a:pt x="203" y="47"/>
                    <a:pt x="204" y="52"/>
                  </a:cubicBezTo>
                  <a:cubicBezTo>
                    <a:pt x="206" y="56"/>
                    <a:pt x="205" y="51"/>
                    <a:pt x="206" y="52"/>
                  </a:cubicBezTo>
                  <a:cubicBezTo>
                    <a:pt x="207" y="54"/>
                    <a:pt x="206" y="57"/>
                    <a:pt x="209" y="58"/>
                  </a:cubicBezTo>
                  <a:cubicBezTo>
                    <a:pt x="211" y="59"/>
                    <a:pt x="215" y="50"/>
                    <a:pt x="216" y="51"/>
                  </a:cubicBezTo>
                  <a:cubicBezTo>
                    <a:pt x="217" y="52"/>
                    <a:pt x="220" y="50"/>
                    <a:pt x="220" y="49"/>
                  </a:cubicBezTo>
                  <a:cubicBezTo>
                    <a:pt x="219" y="48"/>
                    <a:pt x="222" y="46"/>
                    <a:pt x="224" y="47"/>
                  </a:cubicBezTo>
                  <a:cubicBezTo>
                    <a:pt x="226" y="48"/>
                    <a:pt x="232" y="52"/>
                    <a:pt x="235" y="52"/>
                  </a:cubicBezTo>
                  <a:lnTo>
                    <a:pt x="235" y="89"/>
                  </a:lnTo>
                  <a:close/>
                  <a:moveTo>
                    <a:pt x="117" y="11"/>
                  </a:moveTo>
                  <a:cubicBezTo>
                    <a:pt x="115" y="9"/>
                    <a:pt x="116" y="10"/>
                    <a:pt x="114" y="10"/>
                  </a:cubicBezTo>
                  <a:cubicBezTo>
                    <a:pt x="111" y="10"/>
                    <a:pt x="109" y="9"/>
                    <a:pt x="108" y="11"/>
                  </a:cubicBezTo>
                  <a:cubicBezTo>
                    <a:pt x="107" y="13"/>
                    <a:pt x="107" y="15"/>
                    <a:pt x="107" y="17"/>
                  </a:cubicBezTo>
                  <a:cubicBezTo>
                    <a:pt x="107" y="19"/>
                    <a:pt x="105" y="17"/>
                    <a:pt x="105" y="19"/>
                  </a:cubicBezTo>
                  <a:cubicBezTo>
                    <a:pt x="104" y="21"/>
                    <a:pt x="104" y="21"/>
                    <a:pt x="105" y="21"/>
                  </a:cubicBezTo>
                  <a:cubicBezTo>
                    <a:pt x="106" y="22"/>
                    <a:pt x="103" y="22"/>
                    <a:pt x="103" y="24"/>
                  </a:cubicBezTo>
                  <a:cubicBezTo>
                    <a:pt x="103" y="25"/>
                    <a:pt x="103" y="26"/>
                    <a:pt x="102" y="27"/>
                  </a:cubicBezTo>
                  <a:cubicBezTo>
                    <a:pt x="102" y="29"/>
                    <a:pt x="99" y="27"/>
                    <a:pt x="98" y="29"/>
                  </a:cubicBezTo>
                  <a:cubicBezTo>
                    <a:pt x="97" y="30"/>
                    <a:pt x="95" y="29"/>
                    <a:pt x="94" y="28"/>
                  </a:cubicBezTo>
                  <a:cubicBezTo>
                    <a:pt x="93" y="28"/>
                    <a:pt x="95" y="27"/>
                    <a:pt x="92" y="27"/>
                  </a:cubicBezTo>
                  <a:cubicBezTo>
                    <a:pt x="88" y="27"/>
                    <a:pt x="90" y="30"/>
                    <a:pt x="89" y="30"/>
                  </a:cubicBezTo>
                  <a:cubicBezTo>
                    <a:pt x="87" y="30"/>
                    <a:pt x="88" y="32"/>
                    <a:pt x="85" y="31"/>
                  </a:cubicBezTo>
                  <a:cubicBezTo>
                    <a:pt x="82" y="30"/>
                    <a:pt x="82" y="33"/>
                    <a:pt x="80" y="31"/>
                  </a:cubicBezTo>
                  <a:cubicBezTo>
                    <a:pt x="79" y="30"/>
                    <a:pt x="78" y="28"/>
                    <a:pt x="77" y="28"/>
                  </a:cubicBezTo>
                  <a:cubicBezTo>
                    <a:pt x="76" y="28"/>
                    <a:pt x="77" y="27"/>
                    <a:pt x="76" y="26"/>
                  </a:cubicBezTo>
                  <a:cubicBezTo>
                    <a:pt x="75" y="26"/>
                    <a:pt x="76" y="24"/>
                    <a:pt x="76" y="24"/>
                  </a:cubicBezTo>
                  <a:cubicBezTo>
                    <a:pt x="74" y="24"/>
                    <a:pt x="74" y="26"/>
                    <a:pt x="74" y="27"/>
                  </a:cubicBezTo>
                  <a:cubicBezTo>
                    <a:pt x="72" y="29"/>
                    <a:pt x="71" y="35"/>
                    <a:pt x="73" y="36"/>
                  </a:cubicBezTo>
                  <a:cubicBezTo>
                    <a:pt x="75" y="37"/>
                    <a:pt x="72" y="38"/>
                    <a:pt x="74" y="40"/>
                  </a:cubicBezTo>
                  <a:cubicBezTo>
                    <a:pt x="76" y="42"/>
                    <a:pt x="73" y="42"/>
                    <a:pt x="75" y="42"/>
                  </a:cubicBezTo>
                  <a:cubicBezTo>
                    <a:pt x="77" y="43"/>
                    <a:pt x="74" y="44"/>
                    <a:pt x="75" y="45"/>
                  </a:cubicBezTo>
                  <a:cubicBezTo>
                    <a:pt x="76" y="46"/>
                    <a:pt x="77" y="43"/>
                    <a:pt x="78" y="45"/>
                  </a:cubicBezTo>
                  <a:cubicBezTo>
                    <a:pt x="79" y="47"/>
                    <a:pt x="77" y="47"/>
                    <a:pt x="78" y="50"/>
                  </a:cubicBezTo>
                  <a:cubicBezTo>
                    <a:pt x="81" y="57"/>
                    <a:pt x="78" y="56"/>
                    <a:pt x="80" y="56"/>
                  </a:cubicBezTo>
                  <a:cubicBezTo>
                    <a:pt x="82" y="56"/>
                    <a:pt x="83" y="57"/>
                    <a:pt x="84" y="56"/>
                  </a:cubicBezTo>
                  <a:cubicBezTo>
                    <a:pt x="85" y="54"/>
                    <a:pt x="88" y="56"/>
                    <a:pt x="87" y="58"/>
                  </a:cubicBezTo>
                  <a:cubicBezTo>
                    <a:pt x="87" y="60"/>
                    <a:pt x="88" y="59"/>
                    <a:pt x="89" y="58"/>
                  </a:cubicBezTo>
                  <a:cubicBezTo>
                    <a:pt x="90" y="57"/>
                    <a:pt x="92" y="59"/>
                    <a:pt x="93" y="57"/>
                  </a:cubicBezTo>
                  <a:cubicBezTo>
                    <a:pt x="94" y="55"/>
                    <a:pt x="95" y="58"/>
                    <a:pt x="96" y="57"/>
                  </a:cubicBezTo>
                  <a:cubicBezTo>
                    <a:pt x="97" y="57"/>
                    <a:pt x="96" y="59"/>
                    <a:pt x="98" y="58"/>
                  </a:cubicBezTo>
                  <a:cubicBezTo>
                    <a:pt x="101" y="57"/>
                    <a:pt x="102" y="60"/>
                    <a:pt x="102" y="62"/>
                  </a:cubicBezTo>
                  <a:cubicBezTo>
                    <a:pt x="101" y="65"/>
                    <a:pt x="106" y="61"/>
                    <a:pt x="108" y="60"/>
                  </a:cubicBezTo>
                  <a:cubicBezTo>
                    <a:pt x="109" y="60"/>
                    <a:pt x="110" y="57"/>
                    <a:pt x="110" y="56"/>
                  </a:cubicBezTo>
                  <a:cubicBezTo>
                    <a:pt x="110" y="55"/>
                    <a:pt x="111" y="56"/>
                    <a:pt x="111" y="54"/>
                  </a:cubicBezTo>
                  <a:cubicBezTo>
                    <a:pt x="111" y="52"/>
                    <a:pt x="113" y="54"/>
                    <a:pt x="112" y="50"/>
                  </a:cubicBezTo>
                  <a:cubicBezTo>
                    <a:pt x="111" y="46"/>
                    <a:pt x="114" y="46"/>
                    <a:pt x="115" y="44"/>
                  </a:cubicBezTo>
                  <a:cubicBezTo>
                    <a:pt x="116" y="42"/>
                    <a:pt x="118" y="44"/>
                    <a:pt x="118" y="40"/>
                  </a:cubicBezTo>
                  <a:cubicBezTo>
                    <a:pt x="117" y="36"/>
                    <a:pt x="118" y="33"/>
                    <a:pt x="119" y="32"/>
                  </a:cubicBezTo>
                  <a:cubicBezTo>
                    <a:pt x="120" y="31"/>
                    <a:pt x="119" y="30"/>
                    <a:pt x="121" y="31"/>
                  </a:cubicBezTo>
                  <a:cubicBezTo>
                    <a:pt x="122" y="33"/>
                    <a:pt x="125" y="32"/>
                    <a:pt x="125" y="31"/>
                  </a:cubicBezTo>
                  <a:cubicBezTo>
                    <a:pt x="125" y="30"/>
                    <a:pt x="118" y="26"/>
                    <a:pt x="119" y="24"/>
                  </a:cubicBezTo>
                  <a:cubicBezTo>
                    <a:pt x="121" y="22"/>
                    <a:pt x="119" y="22"/>
                    <a:pt x="118" y="19"/>
                  </a:cubicBezTo>
                  <a:cubicBezTo>
                    <a:pt x="118" y="17"/>
                    <a:pt x="116" y="18"/>
                    <a:pt x="116" y="16"/>
                  </a:cubicBezTo>
                  <a:cubicBezTo>
                    <a:pt x="117" y="13"/>
                    <a:pt x="119" y="15"/>
                    <a:pt x="119" y="14"/>
                  </a:cubicBezTo>
                  <a:cubicBezTo>
                    <a:pt x="119" y="14"/>
                    <a:pt x="118" y="13"/>
                    <a:pt x="117" y="12"/>
                  </a:cubicBezTo>
                  <a:cubicBezTo>
                    <a:pt x="117" y="11"/>
                    <a:pt x="117" y="12"/>
                    <a:pt x="117" y="11"/>
                  </a:cubicBezTo>
                  <a:close/>
                  <a:moveTo>
                    <a:pt x="3" y="8"/>
                  </a:moveTo>
                  <a:cubicBezTo>
                    <a:pt x="5" y="11"/>
                    <a:pt x="5" y="10"/>
                    <a:pt x="7" y="12"/>
                  </a:cubicBezTo>
                  <a:cubicBezTo>
                    <a:pt x="8" y="15"/>
                    <a:pt x="8" y="12"/>
                    <a:pt x="11" y="15"/>
                  </a:cubicBezTo>
                  <a:cubicBezTo>
                    <a:pt x="13" y="19"/>
                    <a:pt x="10" y="17"/>
                    <a:pt x="13" y="19"/>
                  </a:cubicBezTo>
                  <a:cubicBezTo>
                    <a:pt x="15" y="20"/>
                    <a:pt x="12" y="21"/>
                    <a:pt x="16" y="23"/>
                  </a:cubicBezTo>
                  <a:cubicBezTo>
                    <a:pt x="18" y="24"/>
                    <a:pt x="20" y="26"/>
                    <a:pt x="20" y="27"/>
                  </a:cubicBezTo>
                  <a:cubicBezTo>
                    <a:pt x="19" y="28"/>
                    <a:pt x="19" y="27"/>
                    <a:pt x="21" y="31"/>
                  </a:cubicBezTo>
                  <a:cubicBezTo>
                    <a:pt x="22" y="35"/>
                    <a:pt x="21" y="35"/>
                    <a:pt x="23" y="36"/>
                  </a:cubicBezTo>
                  <a:cubicBezTo>
                    <a:pt x="25" y="37"/>
                    <a:pt x="23" y="37"/>
                    <a:pt x="27" y="41"/>
                  </a:cubicBezTo>
                  <a:cubicBezTo>
                    <a:pt x="29" y="43"/>
                    <a:pt x="27" y="44"/>
                    <a:pt x="28" y="45"/>
                  </a:cubicBezTo>
                  <a:cubicBezTo>
                    <a:pt x="30" y="46"/>
                    <a:pt x="30" y="48"/>
                    <a:pt x="31" y="51"/>
                  </a:cubicBezTo>
                  <a:cubicBezTo>
                    <a:pt x="31" y="53"/>
                    <a:pt x="33" y="56"/>
                    <a:pt x="36" y="59"/>
                  </a:cubicBezTo>
                  <a:cubicBezTo>
                    <a:pt x="38" y="61"/>
                    <a:pt x="37" y="61"/>
                    <a:pt x="41" y="65"/>
                  </a:cubicBezTo>
                  <a:cubicBezTo>
                    <a:pt x="44" y="68"/>
                    <a:pt x="46" y="69"/>
                    <a:pt x="47" y="72"/>
                  </a:cubicBezTo>
                  <a:cubicBezTo>
                    <a:pt x="49" y="74"/>
                    <a:pt x="51" y="77"/>
                    <a:pt x="50" y="73"/>
                  </a:cubicBezTo>
                  <a:cubicBezTo>
                    <a:pt x="49" y="69"/>
                    <a:pt x="53" y="75"/>
                    <a:pt x="53" y="72"/>
                  </a:cubicBezTo>
                  <a:cubicBezTo>
                    <a:pt x="54" y="70"/>
                    <a:pt x="55" y="75"/>
                    <a:pt x="56" y="74"/>
                  </a:cubicBezTo>
                  <a:cubicBezTo>
                    <a:pt x="57" y="73"/>
                    <a:pt x="57" y="71"/>
                    <a:pt x="57" y="67"/>
                  </a:cubicBezTo>
                  <a:cubicBezTo>
                    <a:pt x="57" y="64"/>
                    <a:pt x="56" y="65"/>
                    <a:pt x="57" y="63"/>
                  </a:cubicBezTo>
                  <a:cubicBezTo>
                    <a:pt x="58" y="60"/>
                    <a:pt x="56" y="61"/>
                    <a:pt x="57" y="58"/>
                  </a:cubicBezTo>
                  <a:cubicBezTo>
                    <a:pt x="59" y="56"/>
                    <a:pt x="57" y="56"/>
                    <a:pt x="56" y="54"/>
                  </a:cubicBezTo>
                  <a:cubicBezTo>
                    <a:pt x="55" y="52"/>
                    <a:pt x="55" y="51"/>
                    <a:pt x="53" y="52"/>
                  </a:cubicBezTo>
                  <a:cubicBezTo>
                    <a:pt x="52" y="53"/>
                    <a:pt x="53" y="51"/>
                    <a:pt x="51" y="52"/>
                  </a:cubicBezTo>
                  <a:cubicBezTo>
                    <a:pt x="49" y="54"/>
                    <a:pt x="53" y="50"/>
                    <a:pt x="51" y="50"/>
                  </a:cubicBezTo>
                  <a:cubicBezTo>
                    <a:pt x="49" y="50"/>
                    <a:pt x="50" y="43"/>
                    <a:pt x="48" y="43"/>
                  </a:cubicBezTo>
                  <a:cubicBezTo>
                    <a:pt x="45" y="44"/>
                    <a:pt x="43" y="42"/>
                    <a:pt x="44" y="40"/>
                  </a:cubicBezTo>
                  <a:cubicBezTo>
                    <a:pt x="45" y="39"/>
                    <a:pt x="43" y="38"/>
                    <a:pt x="45" y="38"/>
                  </a:cubicBezTo>
                  <a:cubicBezTo>
                    <a:pt x="47" y="37"/>
                    <a:pt x="45" y="33"/>
                    <a:pt x="43" y="34"/>
                  </a:cubicBezTo>
                  <a:cubicBezTo>
                    <a:pt x="41" y="35"/>
                    <a:pt x="43" y="33"/>
                    <a:pt x="40" y="32"/>
                  </a:cubicBezTo>
                  <a:cubicBezTo>
                    <a:pt x="36" y="32"/>
                    <a:pt x="39" y="27"/>
                    <a:pt x="34" y="26"/>
                  </a:cubicBezTo>
                  <a:cubicBezTo>
                    <a:pt x="32" y="26"/>
                    <a:pt x="33" y="24"/>
                    <a:pt x="32" y="23"/>
                  </a:cubicBezTo>
                  <a:cubicBezTo>
                    <a:pt x="29" y="21"/>
                    <a:pt x="31" y="25"/>
                    <a:pt x="30" y="24"/>
                  </a:cubicBezTo>
                  <a:cubicBezTo>
                    <a:pt x="29" y="23"/>
                    <a:pt x="28" y="24"/>
                    <a:pt x="28" y="21"/>
                  </a:cubicBezTo>
                  <a:cubicBezTo>
                    <a:pt x="27" y="19"/>
                    <a:pt x="27" y="21"/>
                    <a:pt x="26" y="19"/>
                  </a:cubicBezTo>
                  <a:cubicBezTo>
                    <a:pt x="25" y="18"/>
                    <a:pt x="23" y="15"/>
                    <a:pt x="21" y="14"/>
                  </a:cubicBezTo>
                  <a:cubicBezTo>
                    <a:pt x="19" y="14"/>
                    <a:pt x="19" y="12"/>
                    <a:pt x="18" y="11"/>
                  </a:cubicBezTo>
                  <a:cubicBezTo>
                    <a:pt x="16" y="11"/>
                    <a:pt x="18" y="9"/>
                    <a:pt x="16" y="9"/>
                  </a:cubicBezTo>
                  <a:cubicBezTo>
                    <a:pt x="15" y="8"/>
                    <a:pt x="16" y="7"/>
                    <a:pt x="14" y="5"/>
                  </a:cubicBezTo>
                  <a:cubicBezTo>
                    <a:pt x="12" y="2"/>
                    <a:pt x="13" y="5"/>
                    <a:pt x="11" y="4"/>
                  </a:cubicBezTo>
                  <a:cubicBezTo>
                    <a:pt x="10" y="3"/>
                    <a:pt x="10" y="4"/>
                    <a:pt x="7" y="4"/>
                  </a:cubicBezTo>
                  <a:cubicBezTo>
                    <a:pt x="3" y="3"/>
                    <a:pt x="6" y="3"/>
                    <a:pt x="3" y="1"/>
                  </a:cubicBezTo>
                  <a:cubicBezTo>
                    <a:pt x="0" y="0"/>
                    <a:pt x="1" y="4"/>
                    <a:pt x="3" y="8"/>
                  </a:cubicBezTo>
                  <a:close/>
                  <a:moveTo>
                    <a:pt x="54" y="80"/>
                  </a:moveTo>
                  <a:cubicBezTo>
                    <a:pt x="55" y="80"/>
                    <a:pt x="57" y="79"/>
                    <a:pt x="58" y="81"/>
                  </a:cubicBezTo>
                  <a:cubicBezTo>
                    <a:pt x="59" y="82"/>
                    <a:pt x="61" y="80"/>
                    <a:pt x="60" y="82"/>
                  </a:cubicBezTo>
                  <a:cubicBezTo>
                    <a:pt x="59" y="84"/>
                    <a:pt x="60" y="82"/>
                    <a:pt x="67" y="86"/>
                  </a:cubicBezTo>
                  <a:cubicBezTo>
                    <a:pt x="70" y="87"/>
                    <a:pt x="71" y="84"/>
                    <a:pt x="72" y="85"/>
                  </a:cubicBezTo>
                  <a:cubicBezTo>
                    <a:pt x="73" y="86"/>
                    <a:pt x="74" y="85"/>
                    <a:pt x="77" y="86"/>
                  </a:cubicBezTo>
                  <a:cubicBezTo>
                    <a:pt x="80" y="87"/>
                    <a:pt x="78" y="88"/>
                    <a:pt x="85" y="89"/>
                  </a:cubicBezTo>
                  <a:cubicBezTo>
                    <a:pt x="90" y="90"/>
                    <a:pt x="85" y="88"/>
                    <a:pt x="91" y="90"/>
                  </a:cubicBezTo>
                  <a:cubicBezTo>
                    <a:pt x="96" y="91"/>
                    <a:pt x="91" y="87"/>
                    <a:pt x="96" y="90"/>
                  </a:cubicBezTo>
                  <a:cubicBezTo>
                    <a:pt x="99" y="91"/>
                    <a:pt x="99" y="91"/>
                    <a:pt x="101" y="92"/>
                  </a:cubicBezTo>
                  <a:cubicBezTo>
                    <a:pt x="102" y="93"/>
                    <a:pt x="102" y="91"/>
                    <a:pt x="101" y="91"/>
                  </a:cubicBezTo>
                  <a:cubicBezTo>
                    <a:pt x="99" y="90"/>
                    <a:pt x="104" y="85"/>
                    <a:pt x="100" y="85"/>
                  </a:cubicBezTo>
                  <a:cubicBezTo>
                    <a:pt x="97" y="85"/>
                    <a:pt x="97" y="86"/>
                    <a:pt x="94" y="85"/>
                  </a:cubicBezTo>
                  <a:cubicBezTo>
                    <a:pt x="91" y="84"/>
                    <a:pt x="93" y="84"/>
                    <a:pt x="92" y="81"/>
                  </a:cubicBezTo>
                  <a:cubicBezTo>
                    <a:pt x="90" y="78"/>
                    <a:pt x="90" y="82"/>
                    <a:pt x="89" y="80"/>
                  </a:cubicBezTo>
                  <a:cubicBezTo>
                    <a:pt x="88" y="78"/>
                    <a:pt x="88" y="81"/>
                    <a:pt x="87" y="79"/>
                  </a:cubicBezTo>
                  <a:cubicBezTo>
                    <a:pt x="86" y="78"/>
                    <a:pt x="85" y="80"/>
                    <a:pt x="84" y="79"/>
                  </a:cubicBezTo>
                  <a:cubicBezTo>
                    <a:pt x="83" y="77"/>
                    <a:pt x="82" y="76"/>
                    <a:pt x="81" y="79"/>
                  </a:cubicBezTo>
                  <a:cubicBezTo>
                    <a:pt x="80" y="83"/>
                    <a:pt x="80" y="80"/>
                    <a:pt x="77" y="80"/>
                  </a:cubicBezTo>
                  <a:cubicBezTo>
                    <a:pt x="75" y="80"/>
                    <a:pt x="75" y="81"/>
                    <a:pt x="74" y="80"/>
                  </a:cubicBezTo>
                  <a:cubicBezTo>
                    <a:pt x="72" y="79"/>
                    <a:pt x="71" y="81"/>
                    <a:pt x="70" y="77"/>
                  </a:cubicBezTo>
                  <a:cubicBezTo>
                    <a:pt x="69" y="75"/>
                    <a:pt x="69" y="77"/>
                    <a:pt x="67" y="76"/>
                  </a:cubicBezTo>
                  <a:cubicBezTo>
                    <a:pt x="66" y="75"/>
                    <a:pt x="66" y="77"/>
                    <a:pt x="65" y="75"/>
                  </a:cubicBezTo>
                  <a:cubicBezTo>
                    <a:pt x="64" y="74"/>
                    <a:pt x="62" y="73"/>
                    <a:pt x="62" y="75"/>
                  </a:cubicBezTo>
                  <a:cubicBezTo>
                    <a:pt x="62" y="76"/>
                    <a:pt x="61" y="75"/>
                    <a:pt x="58" y="74"/>
                  </a:cubicBezTo>
                  <a:cubicBezTo>
                    <a:pt x="56" y="74"/>
                    <a:pt x="57" y="77"/>
                    <a:pt x="56" y="78"/>
                  </a:cubicBezTo>
                  <a:cubicBezTo>
                    <a:pt x="54" y="78"/>
                    <a:pt x="56" y="79"/>
                    <a:pt x="54" y="79"/>
                  </a:cubicBezTo>
                  <a:cubicBezTo>
                    <a:pt x="53" y="79"/>
                    <a:pt x="53" y="80"/>
                    <a:pt x="54" y="80"/>
                  </a:cubicBezTo>
                  <a:close/>
                  <a:moveTo>
                    <a:pt x="223" y="86"/>
                  </a:moveTo>
                  <a:cubicBezTo>
                    <a:pt x="223" y="87"/>
                    <a:pt x="222" y="89"/>
                    <a:pt x="222" y="90"/>
                  </a:cubicBezTo>
                  <a:cubicBezTo>
                    <a:pt x="222" y="91"/>
                    <a:pt x="223" y="89"/>
                    <a:pt x="225" y="90"/>
                  </a:cubicBezTo>
                  <a:cubicBezTo>
                    <a:pt x="227" y="91"/>
                    <a:pt x="227" y="88"/>
                    <a:pt x="228" y="88"/>
                  </a:cubicBezTo>
                  <a:cubicBezTo>
                    <a:pt x="229" y="88"/>
                    <a:pt x="228" y="87"/>
                    <a:pt x="229" y="86"/>
                  </a:cubicBezTo>
                  <a:cubicBezTo>
                    <a:pt x="229" y="85"/>
                    <a:pt x="230" y="85"/>
                    <a:pt x="229" y="85"/>
                  </a:cubicBezTo>
                  <a:cubicBezTo>
                    <a:pt x="228" y="84"/>
                    <a:pt x="228" y="84"/>
                    <a:pt x="228" y="83"/>
                  </a:cubicBezTo>
                  <a:cubicBezTo>
                    <a:pt x="226" y="83"/>
                    <a:pt x="223" y="85"/>
                    <a:pt x="223" y="86"/>
                  </a:cubicBezTo>
                  <a:close/>
                  <a:moveTo>
                    <a:pt x="97" y="82"/>
                  </a:moveTo>
                  <a:cubicBezTo>
                    <a:pt x="98" y="81"/>
                    <a:pt x="100" y="81"/>
                    <a:pt x="99" y="80"/>
                  </a:cubicBezTo>
                  <a:cubicBezTo>
                    <a:pt x="99" y="80"/>
                    <a:pt x="99" y="80"/>
                    <a:pt x="96" y="80"/>
                  </a:cubicBezTo>
                  <a:cubicBezTo>
                    <a:pt x="94" y="80"/>
                    <a:pt x="92" y="80"/>
                    <a:pt x="92" y="82"/>
                  </a:cubicBezTo>
                  <a:cubicBezTo>
                    <a:pt x="93" y="82"/>
                    <a:pt x="96" y="83"/>
                    <a:pt x="97" y="82"/>
                  </a:cubicBezTo>
                  <a:close/>
                  <a:moveTo>
                    <a:pt x="106" y="81"/>
                  </a:moveTo>
                  <a:cubicBezTo>
                    <a:pt x="106" y="80"/>
                    <a:pt x="107" y="81"/>
                    <a:pt x="107" y="81"/>
                  </a:cubicBezTo>
                  <a:cubicBezTo>
                    <a:pt x="107" y="80"/>
                    <a:pt x="107" y="80"/>
                    <a:pt x="106" y="80"/>
                  </a:cubicBezTo>
                  <a:cubicBezTo>
                    <a:pt x="105" y="80"/>
                    <a:pt x="106" y="81"/>
                    <a:pt x="106" y="81"/>
                  </a:cubicBezTo>
                  <a:close/>
                  <a:moveTo>
                    <a:pt x="104" y="91"/>
                  </a:moveTo>
                  <a:cubicBezTo>
                    <a:pt x="106" y="92"/>
                    <a:pt x="104" y="92"/>
                    <a:pt x="105" y="93"/>
                  </a:cubicBezTo>
                  <a:cubicBezTo>
                    <a:pt x="106" y="93"/>
                    <a:pt x="106" y="91"/>
                    <a:pt x="107" y="90"/>
                  </a:cubicBezTo>
                  <a:cubicBezTo>
                    <a:pt x="109" y="90"/>
                    <a:pt x="107" y="89"/>
                    <a:pt x="106" y="88"/>
                  </a:cubicBezTo>
                  <a:cubicBezTo>
                    <a:pt x="105" y="87"/>
                    <a:pt x="105" y="89"/>
                    <a:pt x="103" y="88"/>
                  </a:cubicBezTo>
                  <a:cubicBezTo>
                    <a:pt x="101" y="87"/>
                    <a:pt x="101" y="88"/>
                    <a:pt x="102" y="89"/>
                  </a:cubicBezTo>
                  <a:cubicBezTo>
                    <a:pt x="102" y="90"/>
                    <a:pt x="103" y="90"/>
                    <a:pt x="104" y="91"/>
                  </a:cubicBezTo>
                  <a:close/>
                  <a:moveTo>
                    <a:pt x="109" y="92"/>
                  </a:moveTo>
                  <a:cubicBezTo>
                    <a:pt x="108" y="92"/>
                    <a:pt x="108" y="93"/>
                    <a:pt x="111" y="93"/>
                  </a:cubicBezTo>
                  <a:cubicBezTo>
                    <a:pt x="113" y="93"/>
                    <a:pt x="112" y="93"/>
                    <a:pt x="113" y="91"/>
                  </a:cubicBezTo>
                  <a:cubicBezTo>
                    <a:pt x="114" y="89"/>
                    <a:pt x="114" y="89"/>
                    <a:pt x="112" y="89"/>
                  </a:cubicBezTo>
                  <a:cubicBezTo>
                    <a:pt x="111" y="88"/>
                    <a:pt x="110" y="90"/>
                    <a:pt x="110" y="90"/>
                  </a:cubicBezTo>
                  <a:cubicBezTo>
                    <a:pt x="110" y="91"/>
                    <a:pt x="110" y="92"/>
                    <a:pt x="109" y="92"/>
                  </a:cubicBezTo>
                  <a:close/>
                  <a:moveTo>
                    <a:pt x="115" y="94"/>
                  </a:moveTo>
                  <a:cubicBezTo>
                    <a:pt x="116" y="94"/>
                    <a:pt x="119" y="93"/>
                    <a:pt x="120" y="93"/>
                  </a:cubicBezTo>
                  <a:cubicBezTo>
                    <a:pt x="121" y="93"/>
                    <a:pt x="122" y="92"/>
                    <a:pt x="122" y="92"/>
                  </a:cubicBezTo>
                  <a:cubicBezTo>
                    <a:pt x="122" y="93"/>
                    <a:pt x="123" y="92"/>
                    <a:pt x="124" y="93"/>
                  </a:cubicBezTo>
                  <a:cubicBezTo>
                    <a:pt x="124" y="93"/>
                    <a:pt x="126" y="93"/>
                    <a:pt x="125" y="92"/>
                  </a:cubicBezTo>
                  <a:cubicBezTo>
                    <a:pt x="124" y="92"/>
                    <a:pt x="123" y="91"/>
                    <a:pt x="124" y="92"/>
                  </a:cubicBezTo>
                  <a:cubicBezTo>
                    <a:pt x="126" y="92"/>
                    <a:pt x="126" y="92"/>
                    <a:pt x="126" y="92"/>
                  </a:cubicBezTo>
                  <a:cubicBezTo>
                    <a:pt x="126" y="91"/>
                    <a:pt x="125" y="88"/>
                    <a:pt x="124" y="89"/>
                  </a:cubicBezTo>
                  <a:cubicBezTo>
                    <a:pt x="123" y="90"/>
                    <a:pt x="123" y="88"/>
                    <a:pt x="122" y="89"/>
                  </a:cubicBezTo>
                  <a:cubicBezTo>
                    <a:pt x="121" y="90"/>
                    <a:pt x="121" y="88"/>
                    <a:pt x="119" y="88"/>
                  </a:cubicBezTo>
                  <a:cubicBezTo>
                    <a:pt x="117" y="88"/>
                    <a:pt x="119" y="90"/>
                    <a:pt x="120" y="90"/>
                  </a:cubicBezTo>
                  <a:cubicBezTo>
                    <a:pt x="120" y="90"/>
                    <a:pt x="122" y="91"/>
                    <a:pt x="121" y="91"/>
                  </a:cubicBezTo>
                  <a:cubicBezTo>
                    <a:pt x="119" y="91"/>
                    <a:pt x="120" y="92"/>
                    <a:pt x="119" y="91"/>
                  </a:cubicBezTo>
                  <a:cubicBezTo>
                    <a:pt x="118" y="91"/>
                    <a:pt x="118" y="90"/>
                    <a:pt x="117" y="90"/>
                  </a:cubicBezTo>
                  <a:cubicBezTo>
                    <a:pt x="116" y="90"/>
                    <a:pt x="115" y="89"/>
                    <a:pt x="115" y="90"/>
                  </a:cubicBezTo>
                  <a:cubicBezTo>
                    <a:pt x="114" y="91"/>
                    <a:pt x="113" y="90"/>
                    <a:pt x="114" y="92"/>
                  </a:cubicBezTo>
                  <a:cubicBezTo>
                    <a:pt x="114" y="93"/>
                    <a:pt x="113" y="94"/>
                    <a:pt x="115" y="94"/>
                  </a:cubicBezTo>
                  <a:close/>
                  <a:moveTo>
                    <a:pt x="118" y="89"/>
                  </a:moveTo>
                  <a:cubicBezTo>
                    <a:pt x="118" y="88"/>
                    <a:pt x="117" y="88"/>
                    <a:pt x="117" y="89"/>
                  </a:cubicBezTo>
                  <a:cubicBezTo>
                    <a:pt x="117" y="90"/>
                    <a:pt x="118" y="89"/>
                    <a:pt x="118" y="89"/>
                  </a:cubicBezTo>
                  <a:close/>
                  <a:moveTo>
                    <a:pt x="128" y="91"/>
                  </a:moveTo>
                  <a:cubicBezTo>
                    <a:pt x="128" y="91"/>
                    <a:pt x="128" y="90"/>
                    <a:pt x="128" y="90"/>
                  </a:cubicBezTo>
                  <a:cubicBezTo>
                    <a:pt x="128" y="90"/>
                    <a:pt x="127" y="90"/>
                    <a:pt x="127" y="90"/>
                  </a:cubicBezTo>
                  <a:cubicBezTo>
                    <a:pt x="127" y="91"/>
                    <a:pt x="127" y="91"/>
                    <a:pt x="127" y="92"/>
                  </a:cubicBezTo>
                  <a:cubicBezTo>
                    <a:pt x="127" y="93"/>
                    <a:pt x="127" y="91"/>
                    <a:pt x="128" y="91"/>
                  </a:cubicBezTo>
                  <a:close/>
                  <a:moveTo>
                    <a:pt x="129" y="91"/>
                  </a:moveTo>
                  <a:cubicBezTo>
                    <a:pt x="128" y="91"/>
                    <a:pt x="128" y="93"/>
                    <a:pt x="128" y="92"/>
                  </a:cubicBezTo>
                  <a:cubicBezTo>
                    <a:pt x="129" y="92"/>
                    <a:pt x="129" y="91"/>
                    <a:pt x="129" y="91"/>
                  </a:cubicBezTo>
                  <a:close/>
                  <a:moveTo>
                    <a:pt x="131" y="92"/>
                  </a:moveTo>
                  <a:cubicBezTo>
                    <a:pt x="132" y="93"/>
                    <a:pt x="134" y="92"/>
                    <a:pt x="135" y="93"/>
                  </a:cubicBezTo>
                  <a:cubicBezTo>
                    <a:pt x="136" y="94"/>
                    <a:pt x="136" y="93"/>
                    <a:pt x="137" y="93"/>
                  </a:cubicBezTo>
                  <a:cubicBezTo>
                    <a:pt x="137" y="93"/>
                    <a:pt x="137" y="92"/>
                    <a:pt x="138" y="93"/>
                  </a:cubicBezTo>
                  <a:cubicBezTo>
                    <a:pt x="140" y="93"/>
                    <a:pt x="141" y="92"/>
                    <a:pt x="141" y="92"/>
                  </a:cubicBezTo>
                  <a:cubicBezTo>
                    <a:pt x="142" y="92"/>
                    <a:pt x="145" y="91"/>
                    <a:pt x="145" y="91"/>
                  </a:cubicBezTo>
                  <a:cubicBezTo>
                    <a:pt x="145" y="90"/>
                    <a:pt x="146" y="90"/>
                    <a:pt x="146" y="88"/>
                  </a:cubicBezTo>
                  <a:cubicBezTo>
                    <a:pt x="145" y="87"/>
                    <a:pt x="144" y="89"/>
                    <a:pt x="145" y="89"/>
                  </a:cubicBezTo>
                  <a:cubicBezTo>
                    <a:pt x="145" y="89"/>
                    <a:pt x="145" y="89"/>
                    <a:pt x="144" y="90"/>
                  </a:cubicBezTo>
                  <a:cubicBezTo>
                    <a:pt x="142" y="90"/>
                    <a:pt x="144" y="91"/>
                    <a:pt x="143" y="91"/>
                  </a:cubicBezTo>
                  <a:cubicBezTo>
                    <a:pt x="141" y="92"/>
                    <a:pt x="141" y="89"/>
                    <a:pt x="140" y="90"/>
                  </a:cubicBezTo>
                  <a:cubicBezTo>
                    <a:pt x="139" y="91"/>
                    <a:pt x="139" y="90"/>
                    <a:pt x="138" y="91"/>
                  </a:cubicBezTo>
                  <a:cubicBezTo>
                    <a:pt x="137" y="91"/>
                    <a:pt x="136" y="90"/>
                    <a:pt x="135" y="89"/>
                  </a:cubicBezTo>
                  <a:cubicBezTo>
                    <a:pt x="134" y="89"/>
                    <a:pt x="132" y="88"/>
                    <a:pt x="131" y="89"/>
                  </a:cubicBezTo>
                  <a:cubicBezTo>
                    <a:pt x="130" y="90"/>
                    <a:pt x="129" y="90"/>
                    <a:pt x="129" y="92"/>
                  </a:cubicBezTo>
                  <a:cubicBezTo>
                    <a:pt x="129" y="94"/>
                    <a:pt x="130" y="92"/>
                    <a:pt x="131" y="92"/>
                  </a:cubicBezTo>
                  <a:close/>
                  <a:moveTo>
                    <a:pt x="133" y="77"/>
                  </a:moveTo>
                  <a:cubicBezTo>
                    <a:pt x="133" y="79"/>
                    <a:pt x="133" y="74"/>
                    <a:pt x="133" y="73"/>
                  </a:cubicBezTo>
                  <a:cubicBezTo>
                    <a:pt x="133" y="73"/>
                    <a:pt x="132" y="76"/>
                    <a:pt x="133" y="77"/>
                  </a:cubicBezTo>
                  <a:close/>
                  <a:moveTo>
                    <a:pt x="146" y="91"/>
                  </a:moveTo>
                  <a:cubicBezTo>
                    <a:pt x="147" y="90"/>
                    <a:pt x="146" y="90"/>
                    <a:pt x="146" y="90"/>
                  </a:cubicBezTo>
                  <a:cubicBezTo>
                    <a:pt x="145" y="91"/>
                    <a:pt x="145" y="91"/>
                    <a:pt x="146" y="91"/>
                  </a:cubicBezTo>
                  <a:close/>
                  <a:moveTo>
                    <a:pt x="147" y="90"/>
                  </a:moveTo>
                  <a:cubicBezTo>
                    <a:pt x="147" y="90"/>
                    <a:pt x="147" y="90"/>
                    <a:pt x="148" y="89"/>
                  </a:cubicBezTo>
                  <a:cubicBezTo>
                    <a:pt x="148" y="89"/>
                    <a:pt x="147" y="89"/>
                    <a:pt x="146" y="89"/>
                  </a:cubicBezTo>
                  <a:cubicBezTo>
                    <a:pt x="146" y="90"/>
                    <a:pt x="146" y="90"/>
                    <a:pt x="147" y="90"/>
                  </a:cubicBezTo>
                  <a:close/>
                  <a:moveTo>
                    <a:pt x="148" y="91"/>
                  </a:moveTo>
                  <a:cubicBezTo>
                    <a:pt x="150" y="91"/>
                    <a:pt x="148" y="90"/>
                    <a:pt x="149" y="90"/>
                  </a:cubicBezTo>
                  <a:cubicBezTo>
                    <a:pt x="150" y="90"/>
                    <a:pt x="149" y="90"/>
                    <a:pt x="150" y="89"/>
                  </a:cubicBezTo>
                  <a:cubicBezTo>
                    <a:pt x="151" y="89"/>
                    <a:pt x="151" y="89"/>
                    <a:pt x="150" y="89"/>
                  </a:cubicBezTo>
                  <a:cubicBezTo>
                    <a:pt x="149" y="89"/>
                    <a:pt x="148" y="89"/>
                    <a:pt x="148" y="89"/>
                  </a:cubicBezTo>
                  <a:cubicBezTo>
                    <a:pt x="148" y="90"/>
                    <a:pt x="148" y="90"/>
                    <a:pt x="147" y="90"/>
                  </a:cubicBezTo>
                  <a:cubicBezTo>
                    <a:pt x="146" y="91"/>
                    <a:pt x="147" y="91"/>
                    <a:pt x="148" y="91"/>
                  </a:cubicBezTo>
                  <a:close/>
                  <a:moveTo>
                    <a:pt x="152" y="90"/>
                  </a:moveTo>
                  <a:cubicBezTo>
                    <a:pt x="153" y="89"/>
                    <a:pt x="153" y="88"/>
                    <a:pt x="152" y="89"/>
                  </a:cubicBezTo>
                  <a:cubicBezTo>
                    <a:pt x="151" y="90"/>
                    <a:pt x="151" y="88"/>
                    <a:pt x="151" y="90"/>
                  </a:cubicBezTo>
                  <a:cubicBezTo>
                    <a:pt x="151" y="90"/>
                    <a:pt x="151" y="91"/>
                    <a:pt x="152" y="90"/>
                  </a:cubicBezTo>
                  <a:close/>
                  <a:moveTo>
                    <a:pt x="156" y="90"/>
                  </a:moveTo>
                  <a:cubicBezTo>
                    <a:pt x="158" y="90"/>
                    <a:pt x="157" y="88"/>
                    <a:pt x="155" y="88"/>
                  </a:cubicBezTo>
                  <a:cubicBezTo>
                    <a:pt x="153" y="89"/>
                    <a:pt x="154" y="87"/>
                    <a:pt x="153" y="89"/>
                  </a:cubicBezTo>
                  <a:cubicBezTo>
                    <a:pt x="152" y="91"/>
                    <a:pt x="154" y="90"/>
                    <a:pt x="156" y="90"/>
                  </a:cubicBezTo>
                  <a:close/>
                  <a:moveTo>
                    <a:pt x="129" y="99"/>
                  </a:moveTo>
                  <a:cubicBezTo>
                    <a:pt x="131" y="100"/>
                    <a:pt x="131" y="102"/>
                    <a:pt x="131" y="101"/>
                  </a:cubicBezTo>
                  <a:cubicBezTo>
                    <a:pt x="132" y="101"/>
                    <a:pt x="132" y="102"/>
                    <a:pt x="133" y="102"/>
                  </a:cubicBezTo>
                  <a:cubicBezTo>
                    <a:pt x="133" y="101"/>
                    <a:pt x="134" y="101"/>
                    <a:pt x="134" y="101"/>
                  </a:cubicBezTo>
                  <a:cubicBezTo>
                    <a:pt x="135" y="100"/>
                    <a:pt x="133" y="98"/>
                    <a:pt x="132" y="98"/>
                  </a:cubicBezTo>
                  <a:cubicBezTo>
                    <a:pt x="131" y="97"/>
                    <a:pt x="132" y="97"/>
                    <a:pt x="131" y="96"/>
                  </a:cubicBezTo>
                  <a:cubicBezTo>
                    <a:pt x="130" y="95"/>
                    <a:pt x="129" y="96"/>
                    <a:pt x="128" y="96"/>
                  </a:cubicBezTo>
                  <a:cubicBezTo>
                    <a:pt x="128" y="96"/>
                    <a:pt x="125" y="95"/>
                    <a:pt x="125" y="97"/>
                  </a:cubicBezTo>
                  <a:cubicBezTo>
                    <a:pt x="125" y="99"/>
                    <a:pt x="127" y="98"/>
                    <a:pt x="129" y="99"/>
                  </a:cubicBezTo>
                  <a:close/>
                  <a:moveTo>
                    <a:pt x="148" y="104"/>
                  </a:moveTo>
                  <a:cubicBezTo>
                    <a:pt x="148" y="104"/>
                    <a:pt x="148" y="102"/>
                    <a:pt x="147" y="104"/>
                  </a:cubicBezTo>
                  <a:cubicBezTo>
                    <a:pt x="146" y="105"/>
                    <a:pt x="145" y="104"/>
                    <a:pt x="145" y="105"/>
                  </a:cubicBezTo>
                  <a:cubicBezTo>
                    <a:pt x="145" y="106"/>
                    <a:pt x="147" y="105"/>
                    <a:pt x="148" y="104"/>
                  </a:cubicBezTo>
                  <a:close/>
                  <a:moveTo>
                    <a:pt x="132" y="72"/>
                  </a:moveTo>
                  <a:cubicBezTo>
                    <a:pt x="134" y="72"/>
                    <a:pt x="131" y="69"/>
                    <a:pt x="132" y="67"/>
                  </a:cubicBezTo>
                  <a:cubicBezTo>
                    <a:pt x="133" y="66"/>
                    <a:pt x="132" y="63"/>
                    <a:pt x="132" y="59"/>
                  </a:cubicBezTo>
                  <a:cubicBezTo>
                    <a:pt x="133" y="55"/>
                    <a:pt x="130" y="57"/>
                    <a:pt x="133" y="54"/>
                  </a:cubicBezTo>
                  <a:cubicBezTo>
                    <a:pt x="136" y="52"/>
                    <a:pt x="137" y="55"/>
                    <a:pt x="135" y="57"/>
                  </a:cubicBezTo>
                  <a:cubicBezTo>
                    <a:pt x="134" y="60"/>
                    <a:pt x="136" y="60"/>
                    <a:pt x="137" y="62"/>
                  </a:cubicBezTo>
                  <a:cubicBezTo>
                    <a:pt x="139" y="64"/>
                    <a:pt x="136" y="68"/>
                    <a:pt x="140" y="68"/>
                  </a:cubicBezTo>
                  <a:cubicBezTo>
                    <a:pt x="142" y="68"/>
                    <a:pt x="140" y="66"/>
                    <a:pt x="142" y="65"/>
                  </a:cubicBezTo>
                  <a:cubicBezTo>
                    <a:pt x="144" y="64"/>
                    <a:pt x="144" y="66"/>
                    <a:pt x="145" y="64"/>
                  </a:cubicBezTo>
                  <a:cubicBezTo>
                    <a:pt x="146" y="61"/>
                    <a:pt x="141" y="61"/>
                    <a:pt x="142" y="59"/>
                  </a:cubicBezTo>
                  <a:cubicBezTo>
                    <a:pt x="144" y="57"/>
                    <a:pt x="141" y="53"/>
                    <a:pt x="139" y="51"/>
                  </a:cubicBezTo>
                  <a:cubicBezTo>
                    <a:pt x="136" y="48"/>
                    <a:pt x="142" y="48"/>
                    <a:pt x="144" y="44"/>
                  </a:cubicBezTo>
                  <a:cubicBezTo>
                    <a:pt x="146" y="40"/>
                    <a:pt x="147" y="45"/>
                    <a:pt x="148" y="43"/>
                  </a:cubicBezTo>
                  <a:cubicBezTo>
                    <a:pt x="149" y="42"/>
                    <a:pt x="149" y="41"/>
                    <a:pt x="145" y="41"/>
                  </a:cubicBezTo>
                  <a:cubicBezTo>
                    <a:pt x="141" y="41"/>
                    <a:pt x="142" y="43"/>
                    <a:pt x="139" y="43"/>
                  </a:cubicBezTo>
                  <a:cubicBezTo>
                    <a:pt x="136" y="42"/>
                    <a:pt x="137" y="46"/>
                    <a:pt x="134" y="46"/>
                  </a:cubicBezTo>
                  <a:cubicBezTo>
                    <a:pt x="132" y="45"/>
                    <a:pt x="134" y="44"/>
                    <a:pt x="132" y="42"/>
                  </a:cubicBezTo>
                  <a:cubicBezTo>
                    <a:pt x="129" y="41"/>
                    <a:pt x="131" y="32"/>
                    <a:pt x="134" y="34"/>
                  </a:cubicBezTo>
                  <a:cubicBezTo>
                    <a:pt x="136" y="35"/>
                    <a:pt x="138" y="34"/>
                    <a:pt x="139" y="34"/>
                  </a:cubicBezTo>
                  <a:cubicBezTo>
                    <a:pt x="141" y="35"/>
                    <a:pt x="146" y="33"/>
                    <a:pt x="147" y="34"/>
                  </a:cubicBezTo>
                  <a:cubicBezTo>
                    <a:pt x="147" y="35"/>
                    <a:pt x="152" y="36"/>
                    <a:pt x="154" y="33"/>
                  </a:cubicBezTo>
                  <a:cubicBezTo>
                    <a:pt x="156" y="30"/>
                    <a:pt x="158" y="28"/>
                    <a:pt x="157" y="27"/>
                  </a:cubicBezTo>
                  <a:cubicBezTo>
                    <a:pt x="156" y="25"/>
                    <a:pt x="154" y="28"/>
                    <a:pt x="152" y="31"/>
                  </a:cubicBezTo>
                  <a:cubicBezTo>
                    <a:pt x="151" y="33"/>
                    <a:pt x="146" y="30"/>
                    <a:pt x="145" y="31"/>
                  </a:cubicBezTo>
                  <a:cubicBezTo>
                    <a:pt x="145" y="32"/>
                    <a:pt x="143" y="30"/>
                    <a:pt x="140" y="30"/>
                  </a:cubicBezTo>
                  <a:cubicBezTo>
                    <a:pt x="137" y="31"/>
                    <a:pt x="139" y="29"/>
                    <a:pt x="137" y="29"/>
                  </a:cubicBezTo>
                  <a:cubicBezTo>
                    <a:pt x="136" y="29"/>
                    <a:pt x="135" y="28"/>
                    <a:pt x="134" y="29"/>
                  </a:cubicBezTo>
                  <a:cubicBezTo>
                    <a:pt x="134" y="30"/>
                    <a:pt x="133" y="33"/>
                    <a:pt x="132" y="31"/>
                  </a:cubicBezTo>
                  <a:cubicBezTo>
                    <a:pt x="131" y="30"/>
                    <a:pt x="131" y="33"/>
                    <a:pt x="130" y="34"/>
                  </a:cubicBezTo>
                  <a:cubicBezTo>
                    <a:pt x="128" y="36"/>
                    <a:pt x="130" y="37"/>
                    <a:pt x="129" y="37"/>
                  </a:cubicBezTo>
                  <a:cubicBezTo>
                    <a:pt x="127" y="38"/>
                    <a:pt x="129" y="38"/>
                    <a:pt x="129" y="40"/>
                  </a:cubicBezTo>
                  <a:cubicBezTo>
                    <a:pt x="128" y="42"/>
                    <a:pt x="126" y="43"/>
                    <a:pt x="127" y="47"/>
                  </a:cubicBezTo>
                  <a:cubicBezTo>
                    <a:pt x="127" y="51"/>
                    <a:pt x="126" y="48"/>
                    <a:pt x="126" y="51"/>
                  </a:cubicBezTo>
                  <a:cubicBezTo>
                    <a:pt x="126" y="55"/>
                    <a:pt x="123" y="53"/>
                    <a:pt x="124" y="55"/>
                  </a:cubicBezTo>
                  <a:cubicBezTo>
                    <a:pt x="125" y="57"/>
                    <a:pt x="123" y="55"/>
                    <a:pt x="124" y="58"/>
                  </a:cubicBezTo>
                  <a:cubicBezTo>
                    <a:pt x="125" y="61"/>
                    <a:pt x="126" y="57"/>
                    <a:pt x="128" y="60"/>
                  </a:cubicBezTo>
                  <a:cubicBezTo>
                    <a:pt x="130" y="64"/>
                    <a:pt x="126" y="69"/>
                    <a:pt x="128" y="72"/>
                  </a:cubicBezTo>
                  <a:cubicBezTo>
                    <a:pt x="129" y="74"/>
                    <a:pt x="130" y="72"/>
                    <a:pt x="132" y="72"/>
                  </a:cubicBezTo>
                  <a:close/>
                  <a:moveTo>
                    <a:pt x="165" y="61"/>
                  </a:moveTo>
                  <a:cubicBezTo>
                    <a:pt x="166" y="62"/>
                    <a:pt x="169" y="59"/>
                    <a:pt x="167" y="57"/>
                  </a:cubicBezTo>
                  <a:cubicBezTo>
                    <a:pt x="166" y="55"/>
                    <a:pt x="162" y="55"/>
                    <a:pt x="162" y="57"/>
                  </a:cubicBezTo>
                  <a:cubicBezTo>
                    <a:pt x="161" y="58"/>
                    <a:pt x="163" y="60"/>
                    <a:pt x="165" y="61"/>
                  </a:cubicBezTo>
                  <a:close/>
                  <a:moveTo>
                    <a:pt x="173" y="57"/>
                  </a:moveTo>
                  <a:cubicBezTo>
                    <a:pt x="173" y="56"/>
                    <a:pt x="174" y="59"/>
                    <a:pt x="176" y="58"/>
                  </a:cubicBezTo>
                  <a:cubicBezTo>
                    <a:pt x="178" y="56"/>
                    <a:pt x="180" y="59"/>
                    <a:pt x="180" y="58"/>
                  </a:cubicBezTo>
                  <a:cubicBezTo>
                    <a:pt x="180" y="57"/>
                    <a:pt x="183" y="59"/>
                    <a:pt x="185" y="61"/>
                  </a:cubicBezTo>
                  <a:cubicBezTo>
                    <a:pt x="188" y="62"/>
                    <a:pt x="188" y="60"/>
                    <a:pt x="186" y="57"/>
                  </a:cubicBezTo>
                  <a:cubicBezTo>
                    <a:pt x="184" y="54"/>
                    <a:pt x="184" y="57"/>
                    <a:pt x="181" y="55"/>
                  </a:cubicBezTo>
                  <a:cubicBezTo>
                    <a:pt x="179" y="53"/>
                    <a:pt x="180" y="55"/>
                    <a:pt x="177" y="55"/>
                  </a:cubicBezTo>
                  <a:cubicBezTo>
                    <a:pt x="173" y="54"/>
                    <a:pt x="171" y="56"/>
                    <a:pt x="171" y="58"/>
                  </a:cubicBezTo>
                  <a:cubicBezTo>
                    <a:pt x="172" y="61"/>
                    <a:pt x="172" y="57"/>
                    <a:pt x="173" y="57"/>
                  </a:cubicBezTo>
                  <a:close/>
                  <a:moveTo>
                    <a:pt x="158" y="48"/>
                  </a:moveTo>
                  <a:cubicBezTo>
                    <a:pt x="158" y="48"/>
                    <a:pt x="153" y="46"/>
                    <a:pt x="153" y="49"/>
                  </a:cubicBezTo>
                  <a:cubicBezTo>
                    <a:pt x="153" y="50"/>
                    <a:pt x="158" y="49"/>
                    <a:pt x="158" y="48"/>
                  </a:cubicBezTo>
                  <a:close/>
                  <a:moveTo>
                    <a:pt x="163" y="48"/>
                  </a:moveTo>
                  <a:cubicBezTo>
                    <a:pt x="165" y="48"/>
                    <a:pt x="159" y="47"/>
                    <a:pt x="158" y="49"/>
                  </a:cubicBezTo>
                  <a:cubicBezTo>
                    <a:pt x="158" y="50"/>
                    <a:pt x="162" y="49"/>
                    <a:pt x="163" y="48"/>
                  </a:cubicBezTo>
                  <a:close/>
                  <a:moveTo>
                    <a:pt x="170" y="48"/>
                  </a:moveTo>
                  <a:cubicBezTo>
                    <a:pt x="172" y="47"/>
                    <a:pt x="174" y="48"/>
                    <a:pt x="172" y="46"/>
                  </a:cubicBezTo>
                  <a:cubicBezTo>
                    <a:pt x="170" y="45"/>
                    <a:pt x="169" y="45"/>
                    <a:pt x="169" y="47"/>
                  </a:cubicBezTo>
                  <a:cubicBezTo>
                    <a:pt x="169" y="48"/>
                    <a:pt x="169" y="48"/>
                    <a:pt x="170" y="48"/>
                  </a:cubicBezTo>
                  <a:close/>
                  <a:moveTo>
                    <a:pt x="181" y="49"/>
                  </a:moveTo>
                  <a:cubicBezTo>
                    <a:pt x="182" y="50"/>
                    <a:pt x="184" y="51"/>
                    <a:pt x="184" y="49"/>
                  </a:cubicBezTo>
                  <a:cubicBezTo>
                    <a:pt x="185" y="48"/>
                    <a:pt x="184" y="47"/>
                    <a:pt x="182" y="48"/>
                  </a:cubicBezTo>
                  <a:cubicBezTo>
                    <a:pt x="181" y="48"/>
                    <a:pt x="180" y="49"/>
                    <a:pt x="181" y="49"/>
                  </a:cubicBezTo>
                  <a:close/>
                  <a:moveTo>
                    <a:pt x="187" y="43"/>
                  </a:moveTo>
                  <a:cubicBezTo>
                    <a:pt x="187" y="42"/>
                    <a:pt x="185" y="43"/>
                    <a:pt x="185" y="43"/>
                  </a:cubicBezTo>
                  <a:cubicBezTo>
                    <a:pt x="186" y="44"/>
                    <a:pt x="186" y="44"/>
                    <a:pt x="187" y="45"/>
                  </a:cubicBezTo>
                  <a:cubicBezTo>
                    <a:pt x="187" y="46"/>
                    <a:pt x="188" y="43"/>
                    <a:pt x="187" y="43"/>
                  </a:cubicBezTo>
                  <a:close/>
                  <a:moveTo>
                    <a:pt x="187" y="38"/>
                  </a:moveTo>
                  <a:cubicBezTo>
                    <a:pt x="187" y="38"/>
                    <a:pt x="188" y="40"/>
                    <a:pt x="189" y="39"/>
                  </a:cubicBezTo>
                  <a:cubicBezTo>
                    <a:pt x="190" y="39"/>
                    <a:pt x="188" y="37"/>
                    <a:pt x="186" y="37"/>
                  </a:cubicBezTo>
                  <a:cubicBezTo>
                    <a:pt x="184" y="38"/>
                    <a:pt x="183" y="38"/>
                    <a:pt x="184" y="39"/>
                  </a:cubicBezTo>
                  <a:cubicBezTo>
                    <a:pt x="185" y="39"/>
                    <a:pt x="186" y="40"/>
                    <a:pt x="187" y="40"/>
                  </a:cubicBezTo>
                  <a:cubicBezTo>
                    <a:pt x="188" y="39"/>
                    <a:pt x="186" y="38"/>
                    <a:pt x="187" y="38"/>
                  </a:cubicBezTo>
                  <a:close/>
                  <a:moveTo>
                    <a:pt x="173" y="41"/>
                  </a:moveTo>
                  <a:cubicBezTo>
                    <a:pt x="172" y="39"/>
                    <a:pt x="171" y="37"/>
                    <a:pt x="171" y="35"/>
                  </a:cubicBezTo>
                  <a:cubicBezTo>
                    <a:pt x="172" y="34"/>
                    <a:pt x="173" y="34"/>
                    <a:pt x="175" y="35"/>
                  </a:cubicBezTo>
                  <a:cubicBezTo>
                    <a:pt x="177" y="36"/>
                    <a:pt x="176" y="34"/>
                    <a:pt x="174" y="33"/>
                  </a:cubicBezTo>
                  <a:cubicBezTo>
                    <a:pt x="172" y="32"/>
                    <a:pt x="174" y="31"/>
                    <a:pt x="175" y="31"/>
                  </a:cubicBezTo>
                  <a:cubicBezTo>
                    <a:pt x="176" y="30"/>
                    <a:pt x="176" y="27"/>
                    <a:pt x="174" y="27"/>
                  </a:cubicBezTo>
                  <a:cubicBezTo>
                    <a:pt x="172" y="28"/>
                    <a:pt x="171" y="33"/>
                    <a:pt x="171" y="32"/>
                  </a:cubicBezTo>
                  <a:cubicBezTo>
                    <a:pt x="170" y="30"/>
                    <a:pt x="171" y="31"/>
                    <a:pt x="172" y="28"/>
                  </a:cubicBezTo>
                  <a:cubicBezTo>
                    <a:pt x="173" y="26"/>
                    <a:pt x="171" y="26"/>
                    <a:pt x="171" y="25"/>
                  </a:cubicBezTo>
                  <a:cubicBezTo>
                    <a:pt x="172" y="24"/>
                    <a:pt x="173" y="22"/>
                    <a:pt x="171" y="23"/>
                  </a:cubicBezTo>
                  <a:cubicBezTo>
                    <a:pt x="169" y="25"/>
                    <a:pt x="169" y="29"/>
                    <a:pt x="169" y="31"/>
                  </a:cubicBezTo>
                  <a:cubicBezTo>
                    <a:pt x="170" y="32"/>
                    <a:pt x="169" y="33"/>
                    <a:pt x="170" y="34"/>
                  </a:cubicBezTo>
                  <a:cubicBezTo>
                    <a:pt x="171" y="36"/>
                    <a:pt x="169" y="37"/>
                    <a:pt x="171" y="39"/>
                  </a:cubicBezTo>
                  <a:cubicBezTo>
                    <a:pt x="172" y="41"/>
                    <a:pt x="173" y="43"/>
                    <a:pt x="174" y="43"/>
                  </a:cubicBezTo>
                  <a:cubicBezTo>
                    <a:pt x="174" y="42"/>
                    <a:pt x="174" y="42"/>
                    <a:pt x="173" y="41"/>
                  </a:cubicBezTo>
                  <a:close/>
                  <a:moveTo>
                    <a:pt x="175" y="21"/>
                  </a:moveTo>
                  <a:cubicBezTo>
                    <a:pt x="174" y="19"/>
                    <a:pt x="173" y="22"/>
                    <a:pt x="173" y="24"/>
                  </a:cubicBezTo>
                  <a:cubicBezTo>
                    <a:pt x="173" y="26"/>
                    <a:pt x="176" y="22"/>
                    <a:pt x="175" y="21"/>
                  </a:cubicBezTo>
                  <a:close/>
                  <a:moveTo>
                    <a:pt x="140" y="69"/>
                  </a:moveTo>
                  <a:cubicBezTo>
                    <a:pt x="140" y="68"/>
                    <a:pt x="140" y="70"/>
                    <a:pt x="140" y="71"/>
                  </a:cubicBezTo>
                  <a:cubicBezTo>
                    <a:pt x="141" y="72"/>
                    <a:pt x="141" y="71"/>
                    <a:pt x="140" y="69"/>
                  </a:cubicBezTo>
                  <a:close/>
                  <a:moveTo>
                    <a:pt x="144" y="70"/>
                  </a:moveTo>
                  <a:cubicBezTo>
                    <a:pt x="144" y="69"/>
                    <a:pt x="144" y="68"/>
                    <a:pt x="144" y="67"/>
                  </a:cubicBezTo>
                  <a:cubicBezTo>
                    <a:pt x="145" y="65"/>
                    <a:pt x="142" y="66"/>
                    <a:pt x="142" y="68"/>
                  </a:cubicBezTo>
                  <a:cubicBezTo>
                    <a:pt x="143" y="69"/>
                    <a:pt x="141" y="72"/>
                    <a:pt x="143" y="71"/>
                  </a:cubicBezTo>
                  <a:cubicBezTo>
                    <a:pt x="143" y="71"/>
                    <a:pt x="144" y="70"/>
                    <a:pt x="144" y="70"/>
                  </a:cubicBezTo>
                  <a:close/>
                  <a:moveTo>
                    <a:pt x="145" y="72"/>
                  </a:moveTo>
                  <a:cubicBezTo>
                    <a:pt x="146" y="70"/>
                    <a:pt x="148" y="72"/>
                    <a:pt x="146" y="70"/>
                  </a:cubicBezTo>
                  <a:cubicBezTo>
                    <a:pt x="144" y="67"/>
                    <a:pt x="148" y="68"/>
                    <a:pt x="147" y="65"/>
                  </a:cubicBezTo>
                  <a:cubicBezTo>
                    <a:pt x="146" y="63"/>
                    <a:pt x="145" y="66"/>
                    <a:pt x="145" y="69"/>
                  </a:cubicBezTo>
                  <a:cubicBezTo>
                    <a:pt x="145" y="72"/>
                    <a:pt x="142" y="72"/>
                    <a:pt x="144" y="73"/>
                  </a:cubicBezTo>
                  <a:cubicBezTo>
                    <a:pt x="145" y="73"/>
                    <a:pt x="145" y="73"/>
                    <a:pt x="145" y="72"/>
                  </a:cubicBezTo>
                  <a:close/>
                  <a:moveTo>
                    <a:pt x="146" y="44"/>
                  </a:moveTo>
                  <a:cubicBezTo>
                    <a:pt x="145" y="44"/>
                    <a:pt x="145" y="45"/>
                    <a:pt x="145" y="47"/>
                  </a:cubicBezTo>
                  <a:cubicBezTo>
                    <a:pt x="145" y="47"/>
                    <a:pt x="147" y="44"/>
                    <a:pt x="146" y="44"/>
                  </a:cubicBezTo>
                  <a:close/>
                  <a:moveTo>
                    <a:pt x="148" y="46"/>
                  </a:moveTo>
                  <a:cubicBezTo>
                    <a:pt x="149" y="46"/>
                    <a:pt x="149" y="44"/>
                    <a:pt x="148" y="45"/>
                  </a:cubicBezTo>
                  <a:cubicBezTo>
                    <a:pt x="147" y="45"/>
                    <a:pt x="148" y="47"/>
                    <a:pt x="148" y="46"/>
                  </a:cubicBezTo>
                  <a:close/>
                  <a:moveTo>
                    <a:pt x="169" y="41"/>
                  </a:moveTo>
                  <a:cubicBezTo>
                    <a:pt x="169" y="42"/>
                    <a:pt x="170" y="42"/>
                    <a:pt x="170" y="40"/>
                  </a:cubicBezTo>
                  <a:cubicBezTo>
                    <a:pt x="170" y="39"/>
                    <a:pt x="169" y="38"/>
                    <a:pt x="169" y="39"/>
                  </a:cubicBezTo>
                  <a:cubicBezTo>
                    <a:pt x="168" y="40"/>
                    <a:pt x="168" y="40"/>
                    <a:pt x="169" y="41"/>
                  </a:cubicBezTo>
                  <a:close/>
                  <a:moveTo>
                    <a:pt x="191" y="83"/>
                  </a:moveTo>
                  <a:cubicBezTo>
                    <a:pt x="190" y="81"/>
                    <a:pt x="187" y="88"/>
                    <a:pt x="189" y="87"/>
                  </a:cubicBezTo>
                  <a:cubicBezTo>
                    <a:pt x="191" y="86"/>
                    <a:pt x="191" y="84"/>
                    <a:pt x="191" y="83"/>
                  </a:cubicBezTo>
                  <a:close/>
                  <a:moveTo>
                    <a:pt x="205" y="77"/>
                  </a:moveTo>
                  <a:cubicBezTo>
                    <a:pt x="203" y="74"/>
                    <a:pt x="203" y="81"/>
                    <a:pt x="204" y="80"/>
                  </a:cubicBezTo>
                  <a:cubicBezTo>
                    <a:pt x="206" y="80"/>
                    <a:pt x="206" y="79"/>
                    <a:pt x="205" y="77"/>
                  </a:cubicBezTo>
                  <a:close/>
                  <a:moveTo>
                    <a:pt x="166" y="85"/>
                  </a:moveTo>
                  <a:cubicBezTo>
                    <a:pt x="166" y="84"/>
                    <a:pt x="162" y="85"/>
                    <a:pt x="161" y="86"/>
                  </a:cubicBezTo>
                  <a:cubicBezTo>
                    <a:pt x="159" y="87"/>
                    <a:pt x="166" y="86"/>
                    <a:pt x="166" y="85"/>
                  </a:cubicBezTo>
                  <a:close/>
                  <a:moveTo>
                    <a:pt x="111" y="61"/>
                  </a:moveTo>
                  <a:cubicBezTo>
                    <a:pt x="111" y="59"/>
                    <a:pt x="111" y="57"/>
                    <a:pt x="110" y="58"/>
                  </a:cubicBezTo>
                  <a:cubicBezTo>
                    <a:pt x="109" y="59"/>
                    <a:pt x="110" y="60"/>
                    <a:pt x="110" y="62"/>
                  </a:cubicBezTo>
                  <a:cubicBezTo>
                    <a:pt x="109" y="63"/>
                    <a:pt x="110" y="63"/>
                    <a:pt x="111" y="61"/>
                  </a:cubicBezTo>
                  <a:close/>
                  <a:moveTo>
                    <a:pt x="66" y="57"/>
                  </a:moveTo>
                  <a:cubicBezTo>
                    <a:pt x="67" y="56"/>
                    <a:pt x="68" y="58"/>
                    <a:pt x="69" y="56"/>
                  </a:cubicBezTo>
                  <a:cubicBezTo>
                    <a:pt x="70" y="55"/>
                    <a:pt x="69" y="54"/>
                    <a:pt x="67" y="53"/>
                  </a:cubicBezTo>
                  <a:cubicBezTo>
                    <a:pt x="65" y="52"/>
                    <a:pt x="65" y="55"/>
                    <a:pt x="65" y="57"/>
                  </a:cubicBezTo>
                  <a:cubicBezTo>
                    <a:pt x="66" y="57"/>
                    <a:pt x="66" y="58"/>
                    <a:pt x="66" y="57"/>
                  </a:cubicBezTo>
                  <a:close/>
                  <a:moveTo>
                    <a:pt x="55" y="50"/>
                  </a:moveTo>
                  <a:cubicBezTo>
                    <a:pt x="57" y="50"/>
                    <a:pt x="56" y="54"/>
                    <a:pt x="58" y="55"/>
                  </a:cubicBezTo>
                  <a:cubicBezTo>
                    <a:pt x="59" y="56"/>
                    <a:pt x="59" y="57"/>
                    <a:pt x="61" y="56"/>
                  </a:cubicBezTo>
                  <a:cubicBezTo>
                    <a:pt x="62" y="56"/>
                    <a:pt x="60" y="55"/>
                    <a:pt x="60" y="54"/>
                  </a:cubicBezTo>
                  <a:cubicBezTo>
                    <a:pt x="61" y="53"/>
                    <a:pt x="61" y="53"/>
                    <a:pt x="59" y="53"/>
                  </a:cubicBezTo>
                  <a:cubicBezTo>
                    <a:pt x="57" y="52"/>
                    <a:pt x="59" y="46"/>
                    <a:pt x="55" y="46"/>
                  </a:cubicBezTo>
                  <a:cubicBezTo>
                    <a:pt x="53" y="47"/>
                    <a:pt x="54" y="48"/>
                    <a:pt x="53" y="49"/>
                  </a:cubicBezTo>
                  <a:cubicBezTo>
                    <a:pt x="51" y="50"/>
                    <a:pt x="54" y="50"/>
                    <a:pt x="55" y="50"/>
                  </a:cubicBezTo>
                  <a:close/>
                  <a:moveTo>
                    <a:pt x="69" y="10"/>
                  </a:moveTo>
                  <a:cubicBezTo>
                    <a:pt x="69" y="10"/>
                    <a:pt x="67" y="12"/>
                    <a:pt x="68" y="13"/>
                  </a:cubicBezTo>
                  <a:cubicBezTo>
                    <a:pt x="69" y="13"/>
                    <a:pt x="67" y="14"/>
                    <a:pt x="68" y="14"/>
                  </a:cubicBezTo>
                  <a:cubicBezTo>
                    <a:pt x="70" y="15"/>
                    <a:pt x="69" y="11"/>
                    <a:pt x="69" y="10"/>
                  </a:cubicBezTo>
                  <a:close/>
                  <a:moveTo>
                    <a:pt x="6" y="21"/>
                  </a:moveTo>
                  <a:cubicBezTo>
                    <a:pt x="7" y="22"/>
                    <a:pt x="8" y="23"/>
                    <a:pt x="8" y="22"/>
                  </a:cubicBezTo>
                  <a:cubicBezTo>
                    <a:pt x="7" y="21"/>
                    <a:pt x="5" y="18"/>
                    <a:pt x="4" y="19"/>
                  </a:cubicBezTo>
                  <a:cubicBezTo>
                    <a:pt x="4" y="20"/>
                    <a:pt x="4" y="21"/>
                    <a:pt x="6" y="21"/>
                  </a:cubicBezTo>
                  <a:close/>
                  <a:moveTo>
                    <a:pt x="14" y="33"/>
                  </a:moveTo>
                  <a:cubicBezTo>
                    <a:pt x="15" y="35"/>
                    <a:pt x="16" y="31"/>
                    <a:pt x="15" y="30"/>
                  </a:cubicBezTo>
                  <a:cubicBezTo>
                    <a:pt x="13" y="29"/>
                    <a:pt x="13" y="27"/>
                    <a:pt x="11" y="27"/>
                  </a:cubicBezTo>
                  <a:cubicBezTo>
                    <a:pt x="10" y="28"/>
                    <a:pt x="12" y="30"/>
                    <a:pt x="14" y="33"/>
                  </a:cubicBezTo>
                  <a:close/>
                  <a:moveTo>
                    <a:pt x="22" y="48"/>
                  </a:moveTo>
                  <a:cubicBezTo>
                    <a:pt x="23" y="47"/>
                    <a:pt x="20" y="42"/>
                    <a:pt x="19" y="43"/>
                  </a:cubicBezTo>
                  <a:cubicBezTo>
                    <a:pt x="17" y="44"/>
                    <a:pt x="21" y="48"/>
                    <a:pt x="22" y="48"/>
                  </a:cubicBezTo>
                  <a:close/>
                  <a:moveTo>
                    <a:pt x="25" y="52"/>
                  </a:moveTo>
                  <a:cubicBezTo>
                    <a:pt x="26" y="51"/>
                    <a:pt x="24" y="49"/>
                    <a:pt x="24" y="50"/>
                  </a:cubicBezTo>
                  <a:cubicBezTo>
                    <a:pt x="23" y="51"/>
                    <a:pt x="25" y="52"/>
                    <a:pt x="25" y="52"/>
                  </a:cubicBezTo>
                  <a:close/>
                  <a:moveTo>
                    <a:pt x="26" y="55"/>
                  </a:moveTo>
                  <a:cubicBezTo>
                    <a:pt x="27" y="55"/>
                    <a:pt x="28" y="58"/>
                    <a:pt x="28" y="57"/>
                  </a:cubicBezTo>
                  <a:cubicBezTo>
                    <a:pt x="29" y="56"/>
                    <a:pt x="27" y="52"/>
                    <a:pt x="26" y="53"/>
                  </a:cubicBezTo>
                  <a:cubicBezTo>
                    <a:pt x="25" y="54"/>
                    <a:pt x="26" y="55"/>
                    <a:pt x="26" y="55"/>
                  </a:cubicBezTo>
                  <a:close/>
                  <a:moveTo>
                    <a:pt x="49" y="39"/>
                  </a:moveTo>
                  <a:cubicBezTo>
                    <a:pt x="48" y="39"/>
                    <a:pt x="47" y="42"/>
                    <a:pt x="49" y="41"/>
                  </a:cubicBezTo>
                  <a:cubicBezTo>
                    <a:pt x="50" y="41"/>
                    <a:pt x="50" y="39"/>
                    <a:pt x="49" y="39"/>
                  </a:cubicBezTo>
                  <a:close/>
                  <a:moveTo>
                    <a:pt x="50" y="37"/>
                  </a:moveTo>
                  <a:cubicBezTo>
                    <a:pt x="49" y="36"/>
                    <a:pt x="49" y="37"/>
                    <a:pt x="49" y="38"/>
                  </a:cubicBezTo>
                  <a:cubicBezTo>
                    <a:pt x="49" y="39"/>
                    <a:pt x="52" y="39"/>
                    <a:pt x="52" y="39"/>
                  </a:cubicBezTo>
                  <a:cubicBezTo>
                    <a:pt x="52" y="39"/>
                    <a:pt x="51" y="38"/>
                    <a:pt x="50" y="37"/>
                  </a:cubicBezTo>
                  <a:close/>
                  <a:moveTo>
                    <a:pt x="34" y="26"/>
                  </a:moveTo>
                  <a:cubicBezTo>
                    <a:pt x="35" y="26"/>
                    <a:pt x="36" y="24"/>
                    <a:pt x="35" y="23"/>
                  </a:cubicBezTo>
                  <a:cubicBezTo>
                    <a:pt x="34" y="23"/>
                    <a:pt x="33" y="25"/>
                    <a:pt x="34" y="26"/>
                  </a:cubicBezTo>
                  <a:close/>
                  <a:moveTo>
                    <a:pt x="44" y="33"/>
                  </a:moveTo>
                  <a:cubicBezTo>
                    <a:pt x="45" y="33"/>
                    <a:pt x="44" y="31"/>
                    <a:pt x="44" y="31"/>
                  </a:cubicBezTo>
                  <a:cubicBezTo>
                    <a:pt x="43" y="31"/>
                    <a:pt x="43" y="33"/>
                    <a:pt x="44" y="33"/>
                  </a:cubicBezTo>
                  <a:close/>
                  <a:moveTo>
                    <a:pt x="38" y="28"/>
                  </a:moveTo>
                  <a:cubicBezTo>
                    <a:pt x="39" y="29"/>
                    <a:pt x="39" y="29"/>
                    <a:pt x="39" y="28"/>
                  </a:cubicBezTo>
                  <a:cubicBezTo>
                    <a:pt x="39" y="27"/>
                    <a:pt x="37" y="26"/>
                    <a:pt x="36" y="27"/>
                  </a:cubicBezTo>
                  <a:cubicBezTo>
                    <a:pt x="36" y="27"/>
                    <a:pt x="37" y="27"/>
                    <a:pt x="38" y="28"/>
                  </a:cubicBezTo>
                  <a:close/>
                  <a:moveTo>
                    <a:pt x="38" y="31"/>
                  </a:moveTo>
                  <a:cubicBezTo>
                    <a:pt x="39" y="32"/>
                    <a:pt x="39" y="29"/>
                    <a:pt x="38" y="28"/>
                  </a:cubicBezTo>
                  <a:cubicBezTo>
                    <a:pt x="37" y="27"/>
                    <a:pt x="38" y="30"/>
                    <a:pt x="38" y="31"/>
                  </a:cubicBezTo>
                  <a:close/>
                  <a:moveTo>
                    <a:pt x="42" y="32"/>
                  </a:moveTo>
                  <a:cubicBezTo>
                    <a:pt x="42" y="31"/>
                    <a:pt x="40" y="31"/>
                    <a:pt x="40" y="30"/>
                  </a:cubicBezTo>
                  <a:cubicBezTo>
                    <a:pt x="39" y="29"/>
                    <a:pt x="39" y="30"/>
                    <a:pt x="39" y="31"/>
                  </a:cubicBezTo>
                  <a:cubicBezTo>
                    <a:pt x="39" y="32"/>
                    <a:pt x="39" y="32"/>
                    <a:pt x="40" y="32"/>
                  </a:cubicBezTo>
                  <a:cubicBezTo>
                    <a:pt x="41" y="32"/>
                    <a:pt x="42" y="33"/>
                    <a:pt x="42" y="32"/>
                  </a:cubicBezTo>
                  <a:close/>
                  <a:moveTo>
                    <a:pt x="41" y="31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30"/>
                    <a:pt x="40" y="29"/>
                    <a:pt x="40" y="30"/>
                  </a:cubicBezTo>
                  <a:cubicBezTo>
                    <a:pt x="40" y="30"/>
                    <a:pt x="40" y="30"/>
                    <a:pt x="41" y="31"/>
                  </a:cubicBezTo>
                  <a:close/>
                  <a:moveTo>
                    <a:pt x="43" y="34"/>
                  </a:moveTo>
                  <a:cubicBezTo>
                    <a:pt x="43" y="34"/>
                    <a:pt x="43" y="32"/>
                    <a:pt x="43" y="32"/>
                  </a:cubicBezTo>
                  <a:cubicBezTo>
                    <a:pt x="42" y="32"/>
                    <a:pt x="42" y="34"/>
                    <a:pt x="43" y="34"/>
                  </a:cubicBezTo>
                  <a:close/>
                  <a:moveTo>
                    <a:pt x="18" y="38"/>
                  </a:moveTo>
                  <a:cubicBezTo>
                    <a:pt x="17" y="38"/>
                    <a:pt x="16" y="39"/>
                    <a:pt x="17" y="40"/>
                  </a:cubicBezTo>
                  <a:cubicBezTo>
                    <a:pt x="18" y="41"/>
                    <a:pt x="19" y="39"/>
                    <a:pt x="18" y="38"/>
                  </a:cubicBezTo>
                  <a:close/>
                  <a:moveTo>
                    <a:pt x="217" y="48"/>
                  </a:moveTo>
                  <a:cubicBezTo>
                    <a:pt x="220" y="48"/>
                    <a:pt x="218" y="47"/>
                    <a:pt x="214" y="47"/>
                  </a:cubicBezTo>
                  <a:cubicBezTo>
                    <a:pt x="210" y="47"/>
                    <a:pt x="212" y="47"/>
                    <a:pt x="214" y="48"/>
                  </a:cubicBezTo>
                  <a:cubicBezTo>
                    <a:pt x="214" y="49"/>
                    <a:pt x="214" y="49"/>
                    <a:pt x="217" y="48"/>
                  </a:cubicBezTo>
                  <a:close/>
                  <a:moveTo>
                    <a:pt x="215" y="43"/>
                  </a:moveTo>
                  <a:cubicBezTo>
                    <a:pt x="214" y="42"/>
                    <a:pt x="215" y="41"/>
                    <a:pt x="212" y="41"/>
                  </a:cubicBezTo>
                  <a:cubicBezTo>
                    <a:pt x="209" y="40"/>
                    <a:pt x="211" y="42"/>
                    <a:pt x="212" y="43"/>
                  </a:cubicBezTo>
                  <a:cubicBezTo>
                    <a:pt x="214" y="43"/>
                    <a:pt x="212" y="45"/>
                    <a:pt x="215" y="44"/>
                  </a:cubicBezTo>
                  <a:cubicBezTo>
                    <a:pt x="216" y="44"/>
                    <a:pt x="216" y="44"/>
                    <a:pt x="215" y="43"/>
                  </a:cubicBezTo>
                  <a:close/>
                  <a:moveTo>
                    <a:pt x="181" y="87"/>
                  </a:moveTo>
                  <a:cubicBezTo>
                    <a:pt x="181" y="86"/>
                    <a:pt x="179" y="85"/>
                    <a:pt x="181" y="87"/>
                  </a:cubicBezTo>
                  <a:cubicBezTo>
                    <a:pt x="181" y="88"/>
                    <a:pt x="182" y="87"/>
                    <a:pt x="181" y="87"/>
                  </a:cubicBezTo>
                  <a:close/>
                  <a:moveTo>
                    <a:pt x="197" y="73"/>
                  </a:moveTo>
                  <a:cubicBezTo>
                    <a:pt x="197" y="73"/>
                    <a:pt x="196" y="71"/>
                    <a:pt x="196" y="74"/>
                  </a:cubicBezTo>
                  <a:cubicBezTo>
                    <a:pt x="196" y="75"/>
                    <a:pt x="197" y="74"/>
                    <a:pt x="197" y="73"/>
                  </a:cubicBezTo>
                  <a:close/>
                  <a:moveTo>
                    <a:pt x="199" y="70"/>
                  </a:moveTo>
                  <a:cubicBezTo>
                    <a:pt x="199" y="69"/>
                    <a:pt x="197" y="72"/>
                    <a:pt x="197" y="75"/>
                  </a:cubicBezTo>
                  <a:cubicBezTo>
                    <a:pt x="197" y="75"/>
                    <a:pt x="199" y="71"/>
                    <a:pt x="199" y="70"/>
                  </a:cubicBezTo>
                  <a:close/>
                  <a:moveTo>
                    <a:pt x="172" y="88"/>
                  </a:moveTo>
                  <a:cubicBezTo>
                    <a:pt x="171" y="88"/>
                    <a:pt x="170" y="88"/>
                    <a:pt x="171" y="89"/>
                  </a:cubicBezTo>
                  <a:cubicBezTo>
                    <a:pt x="172" y="89"/>
                    <a:pt x="173" y="89"/>
                    <a:pt x="172" y="88"/>
                  </a:cubicBezTo>
                  <a:close/>
                  <a:moveTo>
                    <a:pt x="205" y="76"/>
                  </a:moveTo>
                  <a:cubicBezTo>
                    <a:pt x="204" y="76"/>
                    <a:pt x="204" y="75"/>
                    <a:pt x="204" y="75"/>
                  </a:cubicBezTo>
                  <a:cubicBezTo>
                    <a:pt x="204" y="76"/>
                    <a:pt x="204" y="76"/>
                    <a:pt x="204" y="76"/>
                  </a:cubicBezTo>
                  <a:cubicBezTo>
                    <a:pt x="205" y="77"/>
                    <a:pt x="205" y="77"/>
                    <a:pt x="206" y="78"/>
                  </a:cubicBezTo>
                  <a:cubicBezTo>
                    <a:pt x="206" y="78"/>
                    <a:pt x="206" y="77"/>
                    <a:pt x="205" y="76"/>
                  </a:cubicBezTo>
                  <a:close/>
                  <a:moveTo>
                    <a:pt x="207" y="74"/>
                  </a:moveTo>
                  <a:cubicBezTo>
                    <a:pt x="207" y="71"/>
                    <a:pt x="206" y="70"/>
                    <a:pt x="205" y="72"/>
                  </a:cubicBezTo>
                  <a:cubicBezTo>
                    <a:pt x="205" y="73"/>
                    <a:pt x="204" y="72"/>
                    <a:pt x="204" y="73"/>
                  </a:cubicBezTo>
                  <a:cubicBezTo>
                    <a:pt x="204" y="73"/>
                    <a:pt x="205" y="73"/>
                    <a:pt x="205" y="74"/>
                  </a:cubicBezTo>
                  <a:cubicBezTo>
                    <a:pt x="204" y="76"/>
                    <a:pt x="205" y="76"/>
                    <a:pt x="206" y="77"/>
                  </a:cubicBezTo>
                  <a:cubicBezTo>
                    <a:pt x="207" y="77"/>
                    <a:pt x="207" y="76"/>
                    <a:pt x="207" y="74"/>
                  </a:cubicBezTo>
                  <a:close/>
                  <a:moveTo>
                    <a:pt x="228" y="90"/>
                  </a:moveTo>
                  <a:cubicBezTo>
                    <a:pt x="229" y="90"/>
                    <a:pt x="228" y="89"/>
                    <a:pt x="228" y="89"/>
                  </a:cubicBezTo>
                  <a:cubicBezTo>
                    <a:pt x="228" y="88"/>
                    <a:pt x="228" y="88"/>
                    <a:pt x="227" y="89"/>
                  </a:cubicBezTo>
                  <a:cubicBezTo>
                    <a:pt x="227" y="90"/>
                    <a:pt x="227" y="90"/>
                    <a:pt x="228" y="90"/>
                  </a:cubicBezTo>
                  <a:close/>
                  <a:moveTo>
                    <a:pt x="161" y="52"/>
                  </a:moveTo>
                  <a:cubicBezTo>
                    <a:pt x="162" y="53"/>
                    <a:pt x="162" y="52"/>
                    <a:pt x="162" y="51"/>
                  </a:cubicBezTo>
                  <a:cubicBezTo>
                    <a:pt x="161" y="50"/>
                    <a:pt x="162" y="49"/>
                    <a:pt x="161" y="49"/>
                  </a:cubicBezTo>
                  <a:cubicBezTo>
                    <a:pt x="161" y="50"/>
                    <a:pt x="161" y="51"/>
                    <a:pt x="161" y="52"/>
                  </a:cubicBezTo>
                  <a:close/>
                  <a:moveTo>
                    <a:pt x="168" y="40"/>
                  </a:moveTo>
                  <a:cubicBezTo>
                    <a:pt x="168" y="40"/>
                    <a:pt x="168" y="38"/>
                    <a:pt x="168" y="39"/>
                  </a:cubicBezTo>
                  <a:cubicBezTo>
                    <a:pt x="167" y="39"/>
                    <a:pt x="167" y="40"/>
                    <a:pt x="168" y="40"/>
                  </a:cubicBezTo>
                  <a:close/>
                  <a:moveTo>
                    <a:pt x="171" y="42"/>
                  </a:moveTo>
                  <a:cubicBezTo>
                    <a:pt x="172" y="41"/>
                    <a:pt x="171" y="41"/>
                    <a:pt x="170" y="42"/>
                  </a:cubicBezTo>
                  <a:cubicBezTo>
                    <a:pt x="170" y="42"/>
                    <a:pt x="171" y="43"/>
                    <a:pt x="171" y="42"/>
                  </a:cubicBezTo>
                  <a:close/>
                  <a:moveTo>
                    <a:pt x="174" y="59"/>
                  </a:moveTo>
                  <a:cubicBezTo>
                    <a:pt x="174" y="58"/>
                    <a:pt x="171" y="60"/>
                    <a:pt x="171" y="61"/>
                  </a:cubicBezTo>
                  <a:cubicBezTo>
                    <a:pt x="172" y="61"/>
                    <a:pt x="173" y="60"/>
                    <a:pt x="174" y="59"/>
                  </a:cubicBezTo>
                  <a:close/>
                  <a:moveTo>
                    <a:pt x="168" y="41"/>
                  </a:moveTo>
                  <a:cubicBezTo>
                    <a:pt x="168" y="41"/>
                    <a:pt x="167" y="42"/>
                    <a:pt x="168" y="42"/>
                  </a:cubicBezTo>
                  <a:cubicBezTo>
                    <a:pt x="169" y="42"/>
                    <a:pt x="169" y="42"/>
                    <a:pt x="168" y="41"/>
                  </a:cubicBezTo>
                  <a:close/>
                  <a:moveTo>
                    <a:pt x="186" y="42"/>
                  </a:moveTo>
                  <a:cubicBezTo>
                    <a:pt x="185" y="42"/>
                    <a:pt x="184" y="42"/>
                    <a:pt x="184" y="43"/>
                  </a:cubicBezTo>
                  <a:cubicBezTo>
                    <a:pt x="184" y="43"/>
                    <a:pt x="187" y="42"/>
                    <a:pt x="186" y="42"/>
                  </a:cubicBezTo>
                  <a:close/>
                  <a:moveTo>
                    <a:pt x="49" y="29"/>
                  </a:moveTo>
                  <a:cubicBezTo>
                    <a:pt x="47" y="30"/>
                    <a:pt x="49" y="31"/>
                    <a:pt x="50" y="32"/>
                  </a:cubicBezTo>
                  <a:cubicBezTo>
                    <a:pt x="50" y="32"/>
                    <a:pt x="51" y="28"/>
                    <a:pt x="49" y="29"/>
                  </a:cubicBezTo>
                  <a:close/>
                  <a:moveTo>
                    <a:pt x="47" y="31"/>
                  </a:moveTo>
                  <a:cubicBezTo>
                    <a:pt x="48" y="30"/>
                    <a:pt x="47" y="29"/>
                    <a:pt x="47" y="30"/>
                  </a:cubicBezTo>
                  <a:cubicBezTo>
                    <a:pt x="46" y="30"/>
                    <a:pt x="47" y="31"/>
                    <a:pt x="47" y="31"/>
                  </a:cubicBezTo>
                  <a:close/>
                  <a:moveTo>
                    <a:pt x="48" y="32"/>
                  </a:moveTo>
                  <a:cubicBezTo>
                    <a:pt x="48" y="31"/>
                    <a:pt x="47" y="31"/>
                    <a:pt x="47" y="32"/>
                  </a:cubicBezTo>
                  <a:cubicBezTo>
                    <a:pt x="48" y="33"/>
                    <a:pt x="48" y="32"/>
                    <a:pt x="48" y="32"/>
                  </a:cubicBezTo>
                  <a:close/>
                  <a:moveTo>
                    <a:pt x="157" y="94"/>
                  </a:moveTo>
                  <a:cubicBezTo>
                    <a:pt x="157" y="94"/>
                    <a:pt x="157" y="94"/>
                    <a:pt x="157" y="93"/>
                  </a:cubicBezTo>
                  <a:cubicBezTo>
                    <a:pt x="157" y="92"/>
                    <a:pt x="157" y="94"/>
                    <a:pt x="156" y="93"/>
                  </a:cubicBezTo>
                  <a:cubicBezTo>
                    <a:pt x="156" y="93"/>
                    <a:pt x="156" y="93"/>
                    <a:pt x="156" y="93"/>
                  </a:cubicBezTo>
                  <a:cubicBezTo>
                    <a:pt x="156" y="93"/>
                    <a:pt x="156" y="93"/>
                    <a:pt x="156" y="93"/>
                  </a:cubicBezTo>
                  <a:cubicBezTo>
                    <a:pt x="156" y="93"/>
                    <a:pt x="156" y="94"/>
                    <a:pt x="155" y="94"/>
                  </a:cubicBezTo>
                  <a:cubicBezTo>
                    <a:pt x="154" y="94"/>
                    <a:pt x="155" y="94"/>
                    <a:pt x="154" y="94"/>
                  </a:cubicBezTo>
                  <a:cubicBezTo>
                    <a:pt x="154" y="95"/>
                    <a:pt x="154" y="95"/>
                    <a:pt x="154" y="95"/>
                  </a:cubicBezTo>
                  <a:cubicBezTo>
                    <a:pt x="153" y="95"/>
                    <a:pt x="153" y="95"/>
                    <a:pt x="153" y="95"/>
                  </a:cubicBezTo>
                  <a:cubicBezTo>
                    <a:pt x="153" y="95"/>
                    <a:pt x="153" y="95"/>
                    <a:pt x="153" y="95"/>
                  </a:cubicBezTo>
                  <a:cubicBezTo>
                    <a:pt x="154" y="95"/>
                    <a:pt x="154" y="95"/>
                    <a:pt x="154" y="95"/>
                  </a:cubicBezTo>
                  <a:cubicBezTo>
                    <a:pt x="154" y="95"/>
                    <a:pt x="153" y="95"/>
                    <a:pt x="153" y="96"/>
                  </a:cubicBezTo>
                  <a:cubicBezTo>
                    <a:pt x="153" y="96"/>
                    <a:pt x="153" y="96"/>
                    <a:pt x="153" y="96"/>
                  </a:cubicBezTo>
                  <a:cubicBezTo>
                    <a:pt x="153" y="97"/>
                    <a:pt x="152" y="97"/>
                    <a:pt x="152" y="96"/>
                  </a:cubicBezTo>
                  <a:cubicBezTo>
                    <a:pt x="152" y="96"/>
                    <a:pt x="152" y="96"/>
                    <a:pt x="152" y="96"/>
                  </a:cubicBezTo>
                  <a:cubicBezTo>
                    <a:pt x="152" y="96"/>
                    <a:pt x="152" y="96"/>
                    <a:pt x="151" y="96"/>
                  </a:cubicBezTo>
                  <a:cubicBezTo>
                    <a:pt x="151" y="96"/>
                    <a:pt x="151" y="96"/>
                    <a:pt x="151" y="96"/>
                  </a:cubicBezTo>
                  <a:cubicBezTo>
                    <a:pt x="151" y="96"/>
                    <a:pt x="151" y="96"/>
                    <a:pt x="150" y="97"/>
                  </a:cubicBezTo>
                  <a:cubicBezTo>
                    <a:pt x="150" y="97"/>
                    <a:pt x="150" y="97"/>
                    <a:pt x="149" y="97"/>
                  </a:cubicBezTo>
                  <a:cubicBezTo>
                    <a:pt x="149" y="98"/>
                    <a:pt x="150" y="98"/>
                    <a:pt x="149" y="98"/>
                  </a:cubicBezTo>
                  <a:cubicBezTo>
                    <a:pt x="149" y="99"/>
                    <a:pt x="149" y="98"/>
                    <a:pt x="149" y="99"/>
                  </a:cubicBezTo>
                  <a:cubicBezTo>
                    <a:pt x="149" y="100"/>
                    <a:pt x="149" y="99"/>
                    <a:pt x="149" y="100"/>
                  </a:cubicBezTo>
                  <a:cubicBezTo>
                    <a:pt x="149" y="100"/>
                    <a:pt x="149" y="100"/>
                    <a:pt x="149" y="100"/>
                  </a:cubicBezTo>
                  <a:cubicBezTo>
                    <a:pt x="149" y="100"/>
                    <a:pt x="150" y="100"/>
                    <a:pt x="150" y="100"/>
                  </a:cubicBezTo>
                  <a:cubicBezTo>
                    <a:pt x="150" y="100"/>
                    <a:pt x="150" y="101"/>
                    <a:pt x="149" y="101"/>
                  </a:cubicBezTo>
                  <a:cubicBezTo>
                    <a:pt x="149" y="101"/>
                    <a:pt x="149" y="101"/>
                    <a:pt x="149" y="101"/>
                  </a:cubicBezTo>
                  <a:cubicBezTo>
                    <a:pt x="148" y="101"/>
                    <a:pt x="149" y="101"/>
                    <a:pt x="149" y="101"/>
                  </a:cubicBezTo>
                  <a:cubicBezTo>
                    <a:pt x="148" y="101"/>
                    <a:pt x="148" y="101"/>
                    <a:pt x="148" y="102"/>
                  </a:cubicBezTo>
                  <a:cubicBezTo>
                    <a:pt x="148" y="103"/>
                    <a:pt x="149" y="102"/>
                    <a:pt x="149" y="102"/>
                  </a:cubicBezTo>
                  <a:cubicBezTo>
                    <a:pt x="149" y="102"/>
                    <a:pt x="149" y="102"/>
                    <a:pt x="149" y="102"/>
                  </a:cubicBezTo>
                  <a:cubicBezTo>
                    <a:pt x="150" y="102"/>
                    <a:pt x="150" y="102"/>
                    <a:pt x="150" y="102"/>
                  </a:cubicBezTo>
                  <a:cubicBezTo>
                    <a:pt x="150" y="102"/>
                    <a:pt x="150" y="102"/>
                    <a:pt x="151" y="102"/>
                  </a:cubicBezTo>
                  <a:cubicBezTo>
                    <a:pt x="151" y="102"/>
                    <a:pt x="151" y="102"/>
                    <a:pt x="152" y="101"/>
                  </a:cubicBezTo>
                  <a:cubicBezTo>
                    <a:pt x="152" y="101"/>
                    <a:pt x="153" y="101"/>
                    <a:pt x="153" y="101"/>
                  </a:cubicBezTo>
                  <a:cubicBezTo>
                    <a:pt x="154" y="100"/>
                    <a:pt x="153" y="100"/>
                    <a:pt x="155" y="100"/>
                  </a:cubicBezTo>
                  <a:cubicBezTo>
                    <a:pt x="156" y="99"/>
                    <a:pt x="155" y="98"/>
                    <a:pt x="156" y="98"/>
                  </a:cubicBezTo>
                  <a:cubicBezTo>
                    <a:pt x="157" y="97"/>
                    <a:pt x="156" y="97"/>
                    <a:pt x="156" y="97"/>
                  </a:cubicBezTo>
                  <a:cubicBezTo>
                    <a:pt x="157" y="97"/>
                    <a:pt x="157" y="96"/>
                    <a:pt x="157" y="96"/>
                  </a:cubicBezTo>
                  <a:cubicBezTo>
                    <a:pt x="157" y="96"/>
                    <a:pt x="157" y="96"/>
                    <a:pt x="157" y="96"/>
                  </a:cubicBezTo>
                  <a:cubicBezTo>
                    <a:pt x="156" y="95"/>
                    <a:pt x="156" y="94"/>
                    <a:pt x="157" y="94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  <p:sp>
          <p:nvSpPr>
            <p:cNvPr id="216" name="Freeform 20319">
              <a:extLst>
                <a:ext uri="{FF2B5EF4-FFF2-40B4-BE49-F238E27FC236}">
                  <a16:creationId xmlns:a16="http://schemas.microsoft.com/office/drawing/2014/main" id="{14580497-68A7-4F16-9457-A9A1A24DFCC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92715" y="4706915"/>
              <a:ext cx="82053" cy="36257"/>
            </a:xfrm>
            <a:custGeom>
              <a:avLst/>
              <a:gdLst/>
              <a:ahLst/>
              <a:cxnLst>
                <a:cxn ang="0">
                  <a:pos x="17" y="1"/>
                </a:cxn>
                <a:cxn ang="0">
                  <a:pos x="16" y="2"/>
                </a:cxn>
                <a:cxn ang="0">
                  <a:pos x="15" y="3"/>
                </a:cxn>
                <a:cxn ang="0">
                  <a:pos x="14" y="3"/>
                </a:cxn>
                <a:cxn ang="0">
                  <a:pos x="13" y="4"/>
                </a:cxn>
                <a:cxn ang="0">
                  <a:pos x="12" y="4"/>
                </a:cxn>
                <a:cxn ang="0">
                  <a:pos x="10" y="5"/>
                </a:cxn>
                <a:cxn ang="0">
                  <a:pos x="9" y="5"/>
                </a:cxn>
                <a:cxn ang="0">
                  <a:pos x="9" y="6"/>
                </a:cxn>
                <a:cxn ang="0">
                  <a:pos x="7" y="6"/>
                </a:cxn>
                <a:cxn ang="0">
                  <a:pos x="6" y="7"/>
                </a:cxn>
                <a:cxn ang="0">
                  <a:pos x="6" y="7"/>
                </a:cxn>
                <a:cxn ang="0">
                  <a:pos x="6" y="7"/>
                </a:cxn>
                <a:cxn ang="0">
                  <a:pos x="6" y="5"/>
                </a:cxn>
                <a:cxn ang="0">
                  <a:pos x="6" y="4"/>
                </a:cxn>
                <a:cxn ang="0">
                  <a:pos x="5" y="4"/>
                </a:cxn>
                <a:cxn ang="0">
                  <a:pos x="5" y="4"/>
                </a:cxn>
                <a:cxn ang="0">
                  <a:pos x="6" y="3"/>
                </a:cxn>
                <a:cxn ang="0">
                  <a:pos x="6" y="2"/>
                </a:cxn>
                <a:cxn ang="0">
                  <a:pos x="8" y="2"/>
                </a:cxn>
                <a:cxn ang="0">
                  <a:pos x="9" y="1"/>
                </a:cxn>
                <a:cxn ang="0">
                  <a:pos x="10" y="1"/>
                </a:cxn>
                <a:cxn ang="0">
                  <a:pos x="11" y="1"/>
                </a:cxn>
                <a:cxn ang="0">
                  <a:pos x="12" y="1"/>
                </a:cxn>
                <a:cxn ang="0">
                  <a:pos x="14" y="1"/>
                </a:cxn>
                <a:cxn ang="0">
                  <a:pos x="15" y="0"/>
                </a:cxn>
                <a:cxn ang="0">
                  <a:pos x="17" y="0"/>
                </a:cxn>
                <a:cxn ang="0">
                  <a:pos x="17" y="1"/>
                </a:cxn>
                <a:cxn ang="0">
                  <a:pos x="18" y="1"/>
                </a:cxn>
                <a:cxn ang="0">
                  <a:pos x="17" y="1"/>
                </a:cxn>
                <a:cxn ang="0">
                  <a:pos x="0" y="7"/>
                </a:cxn>
                <a:cxn ang="0">
                  <a:pos x="1" y="7"/>
                </a:cxn>
                <a:cxn ang="0">
                  <a:pos x="1" y="7"/>
                </a:cxn>
                <a:cxn ang="0">
                  <a:pos x="2" y="7"/>
                </a:cxn>
                <a:cxn ang="0">
                  <a:pos x="2" y="7"/>
                </a:cxn>
                <a:cxn ang="0">
                  <a:pos x="3" y="6"/>
                </a:cxn>
                <a:cxn ang="0">
                  <a:pos x="2" y="6"/>
                </a:cxn>
                <a:cxn ang="0">
                  <a:pos x="2" y="6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w="18" h="8">
                  <a:moveTo>
                    <a:pt x="17" y="1"/>
                  </a:moveTo>
                  <a:cubicBezTo>
                    <a:pt x="17" y="1"/>
                    <a:pt x="17" y="2"/>
                    <a:pt x="16" y="2"/>
                  </a:cubicBezTo>
                  <a:cubicBezTo>
                    <a:pt x="16" y="3"/>
                    <a:pt x="16" y="2"/>
                    <a:pt x="15" y="3"/>
                  </a:cubicBezTo>
                  <a:cubicBezTo>
                    <a:pt x="15" y="3"/>
                    <a:pt x="15" y="3"/>
                    <a:pt x="14" y="3"/>
                  </a:cubicBezTo>
                  <a:cubicBezTo>
                    <a:pt x="13" y="4"/>
                    <a:pt x="14" y="4"/>
                    <a:pt x="13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1" y="4"/>
                    <a:pt x="11" y="5"/>
                    <a:pt x="10" y="5"/>
                  </a:cubicBezTo>
                  <a:cubicBezTo>
                    <a:pt x="10" y="5"/>
                    <a:pt x="10" y="5"/>
                    <a:pt x="9" y="5"/>
                  </a:cubicBezTo>
                  <a:cubicBezTo>
                    <a:pt x="9" y="5"/>
                    <a:pt x="9" y="6"/>
                    <a:pt x="9" y="6"/>
                  </a:cubicBezTo>
                  <a:cubicBezTo>
                    <a:pt x="8" y="6"/>
                    <a:pt x="8" y="6"/>
                    <a:pt x="7" y="6"/>
                  </a:cubicBezTo>
                  <a:cubicBezTo>
                    <a:pt x="7" y="7"/>
                    <a:pt x="7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5" y="6"/>
                    <a:pt x="5" y="5"/>
                    <a:pt x="6" y="5"/>
                  </a:cubicBezTo>
                  <a:cubicBezTo>
                    <a:pt x="6" y="5"/>
                    <a:pt x="6" y="5"/>
                    <a:pt x="6" y="4"/>
                  </a:cubicBezTo>
                  <a:cubicBezTo>
                    <a:pt x="6" y="3"/>
                    <a:pt x="6" y="5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4"/>
                    <a:pt x="5" y="3"/>
                    <a:pt x="6" y="3"/>
                  </a:cubicBezTo>
                  <a:cubicBezTo>
                    <a:pt x="6" y="3"/>
                    <a:pt x="6" y="2"/>
                    <a:pt x="6" y="2"/>
                  </a:cubicBezTo>
                  <a:cubicBezTo>
                    <a:pt x="7" y="2"/>
                    <a:pt x="8" y="2"/>
                    <a:pt x="8" y="2"/>
                  </a:cubicBezTo>
                  <a:cubicBezTo>
                    <a:pt x="8" y="1"/>
                    <a:pt x="8" y="2"/>
                    <a:pt x="9" y="1"/>
                  </a:cubicBezTo>
                  <a:cubicBezTo>
                    <a:pt x="9" y="1"/>
                    <a:pt x="9" y="2"/>
                    <a:pt x="10" y="1"/>
                  </a:cubicBezTo>
                  <a:cubicBezTo>
                    <a:pt x="10" y="1"/>
                    <a:pt x="11" y="2"/>
                    <a:pt x="11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0"/>
                    <a:pt x="13" y="2"/>
                    <a:pt x="14" y="1"/>
                  </a:cubicBezTo>
                  <a:cubicBezTo>
                    <a:pt x="15" y="0"/>
                    <a:pt x="15" y="1"/>
                    <a:pt x="15" y="0"/>
                  </a:cubicBezTo>
                  <a:cubicBezTo>
                    <a:pt x="16" y="0"/>
                    <a:pt x="16" y="1"/>
                    <a:pt x="17" y="0"/>
                  </a:cubicBezTo>
                  <a:cubicBezTo>
                    <a:pt x="17" y="0"/>
                    <a:pt x="17" y="1"/>
                    <a:pt x="17" y="1"/>
                  </a:cubicBezTo>
                  <a:cubicBezTo>
                    <a:pt x="18" y="1"/>
                    <a:pt x="17" y="1"/>
                    <a:pt x="18" y="1"/>
                  </a:cubicBezTo>
                  <a:cubicBezTo>
                    <a:pt x="18" y="1"/>
                    <a:pt x="18" y="1"/>
                    <a:pt x="17" y="1"/>
                  </a:cubicBezTo>
                  <a:close/>
                  <a:moveTo>
                    <a:pt x="0" y="7"/>
                  </a:move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8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1" y="6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5651454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741FB11-E080-42C6-B6D9-318EA191C3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53050" y="2736850"/>
            <a:ext cx="1485900" cy="138430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83DDBF5F-8C9B-4E31-887D-8EAFD152C517}"/>
              </a:ext>
            </a:extLst>
          </p:cNvPr>
          <p:cNvGrpSpPr/>
          <p:nvPr userDrawn="1"/>
        </p:nvGrpSpPr>
        <p:grpSpPr>
          <a:xfrm>
            <a:off x="-1071" y="0"/>
            <a:ext cx="12193072" cy="6858000"/>
            <a:chOff x="-1071" y="0"/>
            <a:chExt cx="12193072" cy="6858000"/>
          </a:xfrm>
        </p:grpSpPr>
        <p:sp>
          <p:nvSpPr>
            <p:cNvPr id="5" name="1-L-1A">
              <a:extLst>
                <a:ext uri="{FF2B5EF4-FFF2-40B4-BE49-F238E27FC236}">
                  <a16:creationId xmlns:a16="http://schemas.microsoft.com/office/drawing/2014/main" id="{0149A54D-5D49-4518-8645-5DE92C1548E3}"/>
                </a:ext>
              </a:extLst>
            </p:cNvPr>
            <p:cNvSpPr/>
            <p:nvPr/>
          </p:nvSpPr>
          <p:spPr>
            <a:xfrm>
              <a:off x="0" y="0"/>
              <a:ext cx="1354667" cy="1371600"/>
            </a:xfrm>
            <a:prstGeom prst="rect">
              <a:avLst/>
            </a:pr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L" sz="16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ellMedium"/>
                <a:ea typeface="+mn-ea"/>
                <a:cs typeface="+mn-cs"/>
              </a:endParaRPr>
            </a:p>
          </p:txBody>
        </p:sp>
        <p:sp>
          <p:nvSpPr>
            <p:cNvPr id="6" name="1-R-1I">
              <a:extLst>
                <a:ext uri="{FF2B5EF4-FFF2-40B4-BE49-F238E27FC236}">
                  <a16:creationId xmlns:a16="http://schemas.microsoft.com/office/drawing/2014/main" id="{D3D6728F-139B-43F9-97FA-35E3C5A78626}"/>
                </a:ext>
              </a:extLst>
            </p:cNvPr>
            <p:cNvSpPr/>
            <p:nvPr/>
          </p:nvSpPr>
          <p:spPr>
            <a:xfrm>
              <a:off x="10837333" y="0"/>
              <a:ext cx="1354667" cy="1371600"/>
            </a:xfrm>
            <a:prstGeom prst="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L" sz="16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ellMedium"/>
                <a:ea typeface="+mn-ea"/>
                <a:cs typeface="+mn-cs"/>
              </a:endParaRPr>
            </a:p>
          </p:txBody>
        </p:sp>
        <p:sp>
          <p:nvSpPr>
            <p:cNvPr id="7" name="1-L-5A">
              <a:extLst>
                <a:ext uri="{FF2B5EF4-FFF2-40B4-BE49-F238E27FC236}">
                  <a16:creationId xmlns:a16="http://schemas.microsoft.com/office/drawing/2014/main" id="{1C6E6481-199C-49F9-9967-51E25A384C01}"/>
                </a:ext>
              </a:extLst>
            </p:cNvPr>
            <p:cNvSpPr/>
            <p:nvPr/>
          </p:nvSpPr>
          <p:spPr>
            <a:xfrm>
              <a:off x="0" y="5486400"/>
              <a:ext cx="1354667" cy="1371600"/>
            </a:xfrm>
            <a:prstGeom prst="rect">
              <a:avLst/>
            </a:pr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L" sz="16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ellMedium"/>
                <a:ea typeface="+mn-ea"/>
                <a:cs typeface="+mn-cs"/>
              </a:endParaRPr>
            </a:p>
          </p:txBody>
        </p:sp>
        <p:sp>
          <p:nvSpPr>
            <p:cNvPr id="8" name="1-R-5I">
              <a:extLst>
                <a:ext uri="{FF2B5EF4-FFF2-40B4-BE49-F238E27FC236}">
                  <a16:creationId xmlns:a16="http://schemas.microsoft.com/office/drawing/2014/main" id="{A4C36CF9-7FFA-426D-85C9-A8D6D40B5E8F}"/>
                </a:ext>
              </a:extLst>
            </p:cNvPr>
            <p:cNvSpPr/>
            <p:nvPr/>
          </p:nvSpPr>
          <p:spPr>
            <a:xfrm>
              <a:off x="10837333" y="5486400"/>
              <a:ext cx="1354667" cy="1371600"/>
            </a:xfrm>
            <a:prstGeom prst="rect">
              <a:avLst/>
            </a:prstGeom>
            <a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L" sz="16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ellMedium"/>
                <a:ea typeface="+mn-ea"/>
                <a:cs typeface="+mn-cs"/>
              </a:endParaRPr>
            </a:p>
          </p:txBody>
        </p:sp>
        <p:sp>
          <p:nvSpPr>
            <p:cNvPr id="9" name="2-R-1H">
              <a:extLst>
                <a:ext uri="{FF2B5EF4-FFF2-40B4-BE49-F238E27FC236}">
                  <a16:creationId xmlns:a16="http://schemas.microsoft.com/office/drawing/2014/main" id="{4CD3292B-04E4-4EC9-ABB5-4C4F147A9D88}"/>
                </a:ext>
              </a:extLst>
            </p:cNvPr>
            <p:cNvSpPr/>
            <p:nvPr/>
          </p:nvSpPr>
          <p:spPr>
            <a:xfrm>
              <a:off x="9482667" y="0"/>
              <a:ext cx="1354667" cy="1371600"/>
            </a:xfrm>
            <a:prstGeom prst="rect">
              <a:avLst/>
            </a:prstGeom>
            <a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L" sz="16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ellMedium"/>
                <a:ea typeface="+mn-ea"/>
                <a:cs typeface="+mn-cs"/>
              </a:endParaRPr>
            </a:p>
          </p:txBody>
        </p:sp>
        <p:sp>
          <p:nvSpPr>
            <p:cNvPr id="10" name="2-R-2I">
              <a:extLst>
                <a:ext uri="{FF2B5EF4-FFF2-40B4-BE49-F238E27FC236}">
                  <a16:creationId xmlns:a16="http://schemas.microsoft.com/office/drawing/2014/main" id="{A3C30995-93CE-4575-8365-1342C623A93F}"/>
                </a:ext>
              </a:extLst>
            </p:cNvPr>
            <p:cNvSpPr/>
            <p:nvPr/>
          </p:nvSpPr>
          <p:spPr>
            <a:xfrm>
              <a:off x="10837333" y="1371600"/>
              <a:ext cx="1354667" cy="1371600"/>
            </a:xfrm>
            <a:prstGeom prst="rect">
              <a:avLst/>
            </a:prstGeom>
            <a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L" sz="16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ellMedium"/>
                <a:ea typeface="+mn-ea"/>
                <a:cs typeface="+mn-cs"/>
              </a:endParaRPr>
            </a:p>
          </p:txBody>
        </p:sp>
        <p:sp>
          <p:nvSpPr>
            <p:cNvPr id="11" name="2-R-4I">
              <a:extLst>
                <a:ext uri="{FF2B5EF4-FFF2-40B4-BE49-F238E27FC236}">
                  <a16:creationId xmlns:a16="http://schemas.microsoft.com/office/drawing/2014/main" id="{F61B9AEA-871A-45B4-B3D0-105E110D6F2D}"/>
                </a:ext>
              </a:extLst>
            </p:cNvPr>
            <p:cNvSpPr/>
            <p:nvPr/>
          </p:nvSpPr>
          <p:spPr>
            <a:xfrm>
              <a:off x="10837333" y="4114800"/>
              <a:ext cx="1354667" cy="1371600"/>
            </a:xfrm>
            <a:prstGeom prst="rect">
              <a:avLst/>
            </a:prstGeom>
            <a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L" sz="16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ellMedium"/>
                <a:ea typeface="+mn-ea"/>
                <a:cs typeface="+mn-cs"/>
              </a:endParaRPr>
            </a:p>
          </p:txBody>
        </p:sp>
        <p:sp>
          <p:nvSpPr>
            <p:cNvPr id="12" name="2-R-5H">
              <a:extLst>
                <a:ext uri="{FF2B5EF4-FFF2-40B4-BE49-F238E27FC236}">
                  <a16:creationId xmlns:a16="http://schemas.microsoft.com/office/drawing/2014/main" id="{8263BE05-1CD1-42C8-9D7E-E901FFEEAE63}"/>
                </a:ext>
              </a:extLst>
            </p:cNvPr>
            <p:cNvSpPr/>
            <p:nvPr/>
          </p:nvSpPr>
          <p:spPr>
            <a:xfrm>
              <a:off x="9482667" y="5486400"/>
              <a:ext cx="1354667" cy="1371600"/>
            </a:xfrm>
            <a:prstGeom prst="rect">
              <a:avLst/>
            </a:prstGeom>
            <a:blipFill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L" sz="16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ellMedium"/>
                <a:ea typeface="+mn-ea"/>
                <a:cs typeface="+mn-cs"/>
              </a:endParaRPr>
            </a:p>
          </p:txBody>
        </p:sp>
        <p:sp>
          <p:nvSpPr>
            <p:cNvPr id="13" name="2-L-1B">
              <a:extLst>
                <a:ext uri="{FF2B5EF4-FFF2-40B4-BE49-F238E27FC236}">
                  <a16:creationId xmlns:a16="http://schemas.microsoft.com/office/drawing/2014/main" id="{933D398B-524C-41BA-9818-7DF6029C8A25}"/>
                </a:ext>
              </a:extLst>
            </p:cNvPr>
            <p:cNvSpPr/>
            <p:nvPr/>
          </p:nvSpPr>
          <p:spPr>
            <a:xfrm>
              <a:off x="1354667" y="0"/>
              <a:ext cx="1354667" cy="1371600"/>
            </a:xfrm>
            <a:prstGeom prst="rect">
              <a:avLst/>
            </a:prstGeom>
            <a:blipFill>
              <a:blip r:embed="rId1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L" sz="16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ellMedium"/>
                <a:ea typeface="+mn-ea"/>
                <a:cs typeface="+mn-cs"/>
              </a:endParaRPr>
            </a:p>
          </p:txBody>
        </p:sp>
        <p:sp>
          <p:nvSpPr>
            <p:cNvPr id="14" name="2-L-5B">
              <a:extLst>
                <a:ext uri="{FF2B5EF4-FFF2-40B4-BE49-F238E27FC236}">
                  <a16:creationId xmlns:a16="http://schemas.microsoft.com/office/drawing/2014/main" id="{E121469C-B015-4D82-B611-6F9EAF221977}"/>
                </a:ext>
              </a:extLst>
            </p:cNvPr>
            <p:cNvSpPr/>
            <p:nvPr/>
          </p:nvSpPr>
          <p:spPr>
            <a:xfrm>
              <a:off x="1354667" y="5486400"/>
              <a:ext cx="1354667" cy="1371600"/>
            </a:xfrm>
            <a:prstGeom prst="rect">
              <a:avLst/>
            </a:prstGeom>
            <a:blipFill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L" sz="16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ellMedium"/>
                <a:ea typeface="+mn-ea"/>
                <a:cs typeface="+mn-cs"/>
              </a:endParaRPr>
            </a:p>
          </p:txBody>
        </p:sp>
        <p:sp>
          <p:nvSpPr>
            <p:cNvPr id="15" name="2-L-4A">
              <a:extLst>
                <a:ext uri="{FF2B5EF4-FFF2-40B4-BE49-F238E27FC236}">
                  <a16:creationId xmlns:a16="http://schemas.microsoft.com/office/drawing/2014/main" id="{C2556CC0-A4D1-4D71-BFFF-030DD214C206}"/>
                </a:ext>
              </a:extLst>
            </p:cNvPr>
            <p:cNvSpPr/>
            <p:nvPr/>
          </p:nvSpPr>
          <p:spPr>
            <a:xfrm>
              <a:off x="0" y="4114800"/>
              <a:ext cx="1354667" cy="1371600"/>
            </a:xfrm>
            <a:prstGeom prst="rect">
              <a:avLst/>
            </a:prstGeom>
            <a:blipFill>
              <a:blip r:embed="rId1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L" sz="16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ellMedium"/>
                <a:ea typeface="+mn-ea"/>
                <a:cs typeface="+mn-cs"/>
              </a:endParaRPr>
            </a:p>
          </p:txBody>
        </p:sp>
        <p:sp>
          <p:nvSpPr>
            <p:cNvPr id="16" name="2-L-2A">
              <a:extLst>
                <a:ext uri="{FF2B5EF4-FFF2-40B4-BE49-F238E27FC236}">
                  <a16:creationId xmlns:a16="http://schemas.microsoft.com/office/drawing/2014/main" id="{AC5DF52E-5F6C-4DC5-9BE9-7193FCA51C40}"/>
                </a:ext>
              </a:extLst>
            </p:cNvPr>
            <p:cNvSpPr/>
            <p:nvPr/>
          </p:nvSpPr>
          <p:spPr>
            <a:xfrm>
              <a:off x="0" y="1371600"/>
              <a:ext cx="1354667" cy="1371600"/>
            </a:xfrm>
            <a:prstGeom prst="rect">
              <a:avLst/>
            </a:prstGeom>
            <a:blipFill>
              <a:blip r:embed="rId1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L" sz="16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ellMedium"/>
                <a:ea typeface="+mn-ea"/>
                <a:cs typeface="+mn-cs"/>
              </a:endParaRPr>
            </a:p>
          </p:txBody>
        </p:sp>
        <p:sp>
          <p:nvSpPr>
            <p:cNvPr id="17" name="3-L-1C">
              <a:extLst>
                <a:ext uri="{FF2B5EF4-FFF2-40B4-BE49-F238E27FC236}">
                  <a16:creationId xmlns:a16="http://schemas.microsoft.com/office/drawing/2014/main" id="{EA378110-FE7F-465D-BBE9-DE435775C497}"/>
                </a:ext>
              </a:extLst>
            </p:cNvPr>
            <p:cNvSpPr/>
            <p:nvPr/>
          </p:nvSpPr>
          <p:spPr>
            <a:xfrm>
              <a:off x="2709333" y="0"/>
              <a:ext cx="1354667" cy="1371600"/>
            </a:xfrm>
            <a:prstGeom prst="rect">
              <a:avLst/>
            </a:prstGeom>
            <a:blipFill>
              <a:blip r:embed="rId1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L" sz="16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ellMedium"/>
                <a:ea typeface="+mn-ea"/>
                <a:cs typeface="+mn-cs"/>
              </a:endParaRPr>
            </a:p>
          </p:txBody>
        </p:sp>
        <p:sp>
          <p:nvSpPr>
            <p:cNvPr id="18" name="3-R-1G">
              <a:extLst>
                <a:ext uri="{FF2B5EF4-FFF2-40B4-BE49-F238E27FC236}">
                  <a16:creationId xmlns:a16="http://schemas.microsoft.com/office/drawing/2014/main" id="{C15C0317-3A66-4B8A-938F-221F977BEE74}"/>
                </a:ext>
              </a:extLst>
            </p:cNvPr>
            <p:cNvSpPr/>
            <p:nvPr/>
          </p:nvSpPr>
          <p:spPr>
            <a:xfrm>
              <a:off x="8128000" y="0"/>
              <a:ext cx="1354667" cy="1371600"/>
            </a:xfrm>
            <a:prstGeom prst="rect">
              <a:avLst/>
            </a:prstGeom>
            <a:blipFill>
              <a:blip r:embed="rId1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L" sz="16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ellMedium"/>
                <a:ea typeface="+mn-ea"/>
                <a:cs typeface="+mn-cs"/>
              </a:endParaRPr>
            </a:p>
          </p:txBody>
        </p:sp>
        <p:sp>
          <p:nvSpPr>
            <p:cNvPr id="19" name="3-L-2B">
              <a:extLst>
                <a:ext uri="{FF2B5EF4-FFF2-40B4-BE49-F238E27FC236}">
                  <a16:creationId xmlns:a16="http://schemas.microsoft.com/office/drawing/2014/main" id="{A0B6B217-A139-470B-A811-8F3CE55219C1}"/>
                </a:ext>
              </a:extLst>
            </p:cNvPr>
            <p:cNvSpPr/>
            <p:nvPr/>
          </p:nvSpPr>
          <p:spPr>
            <a:xfrm>
              <a:off x="1354667" y="1371600"/>
              <a:ext cx="1354667" cy="1371600"/>
            </a:xfrm>
            <a:prstGeom prst="rect">
              <a:avLst/>
            </a:prstGeom>
            <a:blipFill>
              <a:blip r:embed="rId1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L" sz="16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ellMedium"/>
                <a:ea typeface="+mn-ea"/>
                <a:cs typeface="+mn-cs"/>
              </a:endParaRPr>
            </a:p>
          </p:txBody>
        </p:sp>
        <p:sp>
          <p:nvSpPr>
            <p:cNvPr id="20" name="3-R-2H">
              <a:extLst>
                <a:ext uri="{FF2B5EF4-FFF2-40B4-BE49-F238E27FC236}">
                  <a16:creationId xmlns:a16="http://schemas.microsoft.com/office/drawing/2014/main" id="{05CC2C9F-8CD0-467D-A9FE-A8DD10975DC7}"/>
                </a:ext>
              </a:extLst>
            </p:cNvPr>
            <p:cNvSpPr/>
            <p:nvPr/>
          </p:nvSpPr>
          <p:spPr>
            <a:xfrm>
              <a:off x="9482667" y="1371600"/>
              <a:ext cx="1354667" cy="1371600"/>
            </a:xfrm>
            <a:prstGeom prst="rect">
              <a:avLst/>
            </a:prstGeom>
            <a:blipFill>
              <a:blip r:embed="rId1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L" sz="16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ellMedium"/>
                <a:ea typeface="+mn-ea"/>
                <a:cs typeface="+mn-cs"/>
              </a:endParaRPr>
            </a:p>
          </p:txBody>
        </p:sp>
        <p:sp>
          <p:nvSpPr>
            <p:cNvPr id="21" name="3-L-4B">
              <a:extLst>
                <a:ext uri="{FF2B5EF4-FFF2-40B4-BE49-F238E27FC236}">
                  <a16:creationId xmlns:a16="http://schemas.microsoft.com/office/drawing/2014/main" id="{1EE4F537-6A6F-42CB-A397-C4A93EF8017E}"/>
                </a:ext>
              </a:extLst>
            </p:cNvPr>
            <p:cNvSpPr/>
            <p:nvPr/>
          </p:nvSpPr>
          <p:spPr>
            <a:xfrm>
              <a:off x="1354667" y="4114800"/>
              <a:ext cx="1354667" cy="1371600"/>
            </a:xfrm>
            <a:prstGeom prst="rect">
              <a:avLst/>
            </a:prstGeom>
            <a:blipFill>
              <a:blip r:embed="rId1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L" sz="16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ellMedium"/>
                <a:ea typeface="+mn-ea"/>
                <a:cs typeface="+mn-cs"/>
              </a:endParaRPr>
            </a:p>
          </p:txBody>
        </p:sp>
        <p:sp>
          <p:nvSpPr>
            <p:cNvPr id="22" name="3-R-4H">
              <a:extLst>
                <a:ext uri="{FF2B5EF4-FFF2-40B4-BE49-F238E27FC236}">
                  <a16:creationId xmlns:a16="http://schemas.microsoft.com/office/drawing/2014/main" id="{9745F886-9A1B-4565-A1AB-ACB48C065421}"/>
                </a:ext>
              </a:extLst>
            </p:cNvPr>
            <p:cNvSpPr/>
            <p:nvPr/>
          </p:nvSpPr>
          <p:spPr>
            <a:xfrm>
              <a:off x="9482667" y="4114800"/>
              <a:ext cx="1354667" cy="1371600"/>
            </a:xfrm>
            <a:prstGeom prst="rect">
              <a:avLst/>
            </a:prstGeom>
            <a:blipFill>
              <a:blip r:embed="rId2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L" sz="16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ellMedium"/>
                <a:ea typeface="+mn-ea"/>
                <a:cs typeface="+mn-cs"/>
              </a:endParaRPr>
            </a:p>
          </p:txBody>
        </p:sp>
        <p:sp>
          <p:nvSpPr>
            <p:cNvPr id="23" name="3-R-5G">
              <a:extLst>
                <a:ext uri="{FF2B5EF4-FFF2-40B4-BE49-F238E27FC236}">
                  <a16:creationId xmlns:a16="http://schemas.microsoft.com/office/drawing/2014/main" id="{FDEDEC30-8E35-4105-BE01-049FA48C163F}"/>
                </a:ext>
              </a:extLst>
            </p:cNvPr>
            <p:cNvSpPr/>
            <p:nvPr/>
          </p:nvSpPr>
          <p:spPr>
            <a:xfrm>
              <a:off x="8128000" y="5486400"/>
              <a:ext cx="1354667" cy="1371600"/>
            </a:xfrm>
            <a:prstGeom prst="rect">
              <a:avLst/>
            </a:prstGeom>
            <a:blipFill>
              <a:blip r:embed="rId2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L" sz="16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ellMedium"/>
                <a:ea typeface="+mn-ea"/>
                <a:cs typeface="+mn-cs"/>
              </a:endParaRPr>
            </a:p>
          </p:txBody>
        </p:sp>
        <p:sp>
          <p:nvSpPr>
            <p:cNvPr id="24" name="3-L-5C">
              <a:extLst>
                <a:ext uri="{FF2B5EF4-FFF2-40B4-BE49-F238E27FC236}">
                  <a16:creationId xmlns:a16="http://schemas.microsoft.com/office/drawing/2014/main" id="{D22D4759-1ACB-4BC4-B604-DED627957846}"/>
                </a:ext>
              </a:extLst>
            </p:cNvPr>
            <p:cNvSpPr/>
            <p:nvPr/>
          </p:nvSpPr>
          <p:spPr>
            <a:xfrm>
              <a:off x="2709333" y="5486400"/>
              <a:ext cx="1354667" cy="1371600"/>
            </a:xfrm>
            <a:prstGeom prst="rect">
              <a:avLst/>
            </a:prstGeom>
            <a:blipFill>
              <a:blip r:embed="rId2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L" sz="16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ellMedium"/>
                <a:ea typeface="+mn-ea"/>
                <a:cs typeface="+mn-cs"/>
              </a:endParaRPr>
            </a:p>
          </p:txBody>
        </p:sp>
        <p:sp>
          <p:nvSpPr>
            <p:cNvPr id="25" name="4-R-1F">
              <a:extLst>
                <a:ext uri="{FF2B5EF4-FFF2-40B4-BE49-F238E27FC236}">
                  <a16:creationId xmlns:a16="http://schemas.microsoft.com/office/drawing/2014/main" id="{AAF1F19E-2431-45AF-8E9E-8188793EF8F1}"/>
                </a:ext>
              </a:extLst>
            </p:cNvPr>
            <p:cNvSpPr/>
            <p:nvPr/>
          </p:nvSpPr>
          <p:spPr>
            <a:xfrm>
              <a:off x="6773333" y="0"/>
              <a:ext cx="1354667" cy="1371600"/>
            </a:xfrm>
            <a:prstGeom prst="rect">
              <a:avLst/>
            </a:prstGeom>
            <a:blipFill>
              <a:blip r:embed="rId2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L" sz="16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ellMedium"/>
                <a:ea typeface="+mn-ea"/>
                <a:cs typeface="+mn-cs"/>
              </a:endParaRPr>
            </a:p>
          </p:txBody>
        </p:sp>
        <p:sp>
          <p:nvSpPr>
            <p:cNvPr id="26" name="4-R-3H">
              <a:extLst>
                <a:ext uri="{FF2B5EF4-FFF2-40B4-BE49-F238E27FC236}">
                  <a16:creationId xmlns:a16="http://schemas.microsoft.com/office/drawing/2014/main" id="{7D1B1E8D-442D-4AE1-BADE-3B891670A851}"/>
                </a:ext>
              </a:extLst>
            </p:cNvPr>
            <p:cNvSpPr/>
            <p:nvPr/>
          </p:nvSpPr>
          <p:spPr>
            <a:xfrm>
              <a:off x="9482667" y="2743200"/>
              <a:ext cx="1354667" cy="1371600"/>
            </a:xfrm>
            <a:prstGeom prst="rect">
              <a:avLst/>
            </a:prstGeom>
            <a:blipFill>
              <a:blip r:embed="rId2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L" sz="16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ellMedium"/>
                <a:ea typeface="+mn-ea"/>
                <a:cs typeface="+mn-cs"/>
              </a:endParaRPr>
            </a:p>
          </p:txBody>
        </p:sp>
        <p:sp>
          <p:nvSpPr>
            <p:cNvPr id="27" name="4-R-5F">
              <a:extLst>
                <a:ext uri="{FF2B5EF4-FFF2-40B4-BE49-F238E27FC236}">
                  <a16:creationId xmlns:a16="http://schemas.microsoft.com/office/drawing/2014/main" id="{E3A25605-FC30-4F6C-9827-F924D031397A}"/>
                </a:ext>
              </a:extLst>
            </p:cNvPr>
            <p:cNvSpPr/>
            <p:nvPr/>
          </p:nvSpPr>
          <p:spPr>
            <a:xfrm>
              <a:off x="6773333" y="5486400"/>
              <a:ext cx="1354667" cy="1371600"/>
            </a:xfrm>
            <a:prstGeom prst="rect">
              <a:avLst/>
            </a:prstGeom>
            <a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L" sz="16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ellMedium"/>
                <a:ea typeface="+mn-ea"/>
                <a:cs typeface="+mn-cs"/>
              </a:endParaRPr>
            </a:p>
          </p:txBody>
        </p:sp>
        <p:sp>
          <p:nvSpPr>
            <p:cNvPr id="28" name="4-L-5D">
              <a:extLst>
                <a:ext uri="{FF2B5EF4-FFF2-40B4-BE49-F238E27FC236}">
                  <a16:creationId xmlns:a16="http://schemas.microsoft.com/office/drawing/2014/main" id="{57AE924F-A982-46A1-9A4B-76F2C17B9928}"/>
                </a:ext>
              </a:extLst>
            </p:cNvPr>
            <p:cNvSpPr/>
            <p:nvPr/>
          </p:nvSpPr>
          <p:spPr>
            <a:xfrm>
              <a:off x="4064000" y="5486400"/>
              <a:ext cx="1354667" cy="1371600"/>
            </a:xfrm>
            <a:prstGeom prst="rect">
              <a:avLst/>
            </a:prstGeom>
            <a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L" sz="16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ellMedium"/>
                <a:ea typeface="+mn-ea"/>
                <a:cs typeface="+mn-cs"/>
              </a:endParaRPr>
            </a:p>
          </p:txBody>
        </p:sp>
        <p:sp>
          <p:nvSpPr>
            <p:cNvPr id="29" name="4-L-3B">
              <a:extLst>
                <a:ext uri="{FF2B5EF4-FFF2-40B4-BE49-F238E27FC236}">
                  <a16:creationId xmlns:a16="http://schemas.microsoft.com/office/drawing/2014/main" id="{6BF17285-402B-4303-817F-9C8F30326C69}"/>
                </a:ext>
              </a:extLst>
            </p:cNvPr>
            <p:cNvSpPr/>
            <p:nvPr/>
          </p:nvSpPr>
          <p:spPr>
            <a:xfrm>
              <a:off x="1354667" y="2743200"/>
              <a:ext cx="1354667" cy="1371600"/>
            </a:xfrm>
            <a:prstGeom prst="rect">
              <a:avLst/>
            </a:prstGeom>
            <a:blipFill>
              <a:blip r:embed="rId2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L" sz="16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ellMedium"/>
                <a:ea typeface="+mn-ea"/>
                <a:cs typeface="+mn-cs"/>
              </a:endParaRPr>
            </a:p>
          </p:txBody>
        </p:sp>
        <p:sp>
          <p:nvSpPr>
            <p:cNvPr id="30" name="4-L-1D">
              <a:extLst>
                <a:ext uri="{FF2B5EF4-FFF2-40B4-BE49-F238E27FC236}">
                  <a16:creationId xmlns:a16="http://schemas.microsoft.com/office/drawing/2014/main" id="{A0930845-A906-46C6-8750-15472CCE834B}"/>
                </a:ext>
              </a:extLst>
            </p:cNvPr>
            <p:cNvSpPr/>
            <p:nvPr/>
          </p:nvSpPr>
          <p:spPr>
            <a:xfrm>
              <a:off x="4064000" y="0"/>
              <a:ext cx="1354667" cy="1371600"/>
            </a:xfrm>
            <a:prstGeom prst="rect">
              <a:avLst/>
            </a:prstGeom>
            <a:blipFill>
              <a:blip r:embed="rId2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L" sz="16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ellMedium"/>
                <a:ea typeface="+mn-ea"/>
                <a:cs typeface="+mn-cs"/>
              </a:endParaRPr>
            </a:p>
          </p:txBody>
        </p:sp>
        <p:sp>
          <p:nvSpPr>
            <p:cNvPr id="31" name="4-L-2C">
              <a:extLst>
                <a:ext uri="{FF2B5EF4-FFF2-40B4-BE49-F238E27FC236}">
                  <a16:creationId xmlns:a16="http://schemas.microsoft.com/office/drawing/2014/main" id="{7BF6426B-466B-49FF-A10F-D933906B8354}"/>
                </a:ext>
              </a:extLst>
            </p:cNvPr>
            <p:cNvSpPr/>
            <p:nvPr/>
          </p:nvSpPr>
          <p:spPr>
            <a:xfrm>
              <a:off x="2709865" y="1371600"/>
              <a:ext cx="1353600" cy="1371600"/>
            </a:xfrm>
            <a:prstGeom prst="rect">
              <a:avLst/>
            </a:prstGeom>
            <a:blipFill>
              <a:blip r:embed="rId2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L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ellMedium"/>
                <a:ea typeface="+mn-ea"/>
                <a:cs typeface="+mn-cs"/>
              </a:endParaRPr>
            </a:p>
          </p:txBody>
        </p:sp>
        <p:sp>
          <p:nvSpPr>
            <p:cNvPr id="32" name="4-R-2G">
              <a:extLst>
                <a:ext uri="{FF2B5EF4-FFF2-40B4-BE49-F238E27FC236}">
                  <a16:creationId xmlns:a16="http://schemas.microsoft.com/office/drawing/2014/main" id="{9C408A76-9D33-47F0-849F-0E9BF9E088DF}"/>
                </a:ext>
              </a:extLst>
            </p:cNvPr>
            <p:cNvSpPr/>
            <p:nvPr/>
          </p:nvSpPr>
          <p:spPr>
            <a:xfrm>
              <a:off x="8136683" y="1374747"/>
              <a:ext cx="1353600" cy="1371600"/>
            </a:xfrm>
            <a:prstGeom prst="rect">
              <a:avLst/>
            </a:prstGeom>
            <a:blipFill>
              <a:blip r:embed="rId3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L" sz="16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ellMedium"/>
                <a:ea typeface="+mn-ea"/>
                <a:cs typeface="+mn-cs"/>
              </a:endParaRPr>
            </a:p>
          </p:txBody>
        </p:sp>
        <p:sp>
          <p:nvSpPr>
            <p:cNvPr id="33" name="4-R-4G">
              <a:extLst>
                <a:ext uri="{FF2B5EF4-FFF2-40B4-BE49-F238E27FC236}">
                  <a16:creationId xmlns:a16="http://schemas.microsoft.com/office/drawing/2014/main" id="{73E32EF8-1C1D-447F-B92C-B7E9FC06202B}"/>
                </a:ext>
              </a:extLst>
            </p:cNvPr>
            <p:cNvSpPr/>
            <p:nvPr/>
          </p:nvSpPr>
          <p:spPr>
            <a:xfrm>
              <a:off x="8135945" y="4112753"/>
              <a:ext cx="1353600" cy="1371600"/>
            </a:xfrm>
            <a:prstGeom prst="rect">
              <a:avLst/>
            </a:prstGeom>
            <a:blipFill>
              <a:blip r:embed="rId3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L" sz="16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ellMedium"/>
                <a:ea typeface="+mn-ea"/>
                <a:cs typeface="+mn-cs"/>
              </a:endParaRPr>
            </a:p>
          </p:txBody>
        </p:sp>
        <p:sp>
          <p:nvSpPr>
            <p:cNvPr id="34" name="4-L-4C">
              <a:extLst>
                <a:ext uri="{FF2B5EF4-FFF2-40B4-BE49-F238E27FC236}">
                  <a16:creationId xmlns:a16="http://schemas.microsoft.com/office/drawing/2014/main" id="{37CF5F4D-B271-4347-97AF-B548D41C7A98}"/>
                </a:ext>
              </a:extLst>
            </p:cNvPr>
            <p:cNvSpPr/>
            <p:nvPr/>
          </p:nvSpPr>
          <p:spPr>
            <a:xfrm>
              <a:off x="2709331" y="4112753"/>
              <a:ext cx="1353600" cy="1371600"/>
            </a:xfrm>
            <a:prstGeom prst="rect">
              <a:avLst/>
            </a:prstGeom>
            <a:blipFill>
              <a:blip r:embed="rId3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L" sz="16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ellMedium"/>
                <a:ea typeface="+mn-ea"/>
                <a:cs typeface="+mn-cs"/>
              </a:endParaRPr>
            </a:p>
          </p:txBody>
        </p:sp>
        <p:pic>
          <p:nvPicPr>
            <p:cNvPr id="35" name="Extra B">
              <a:extLst>
                <a:ext uri="{FF2B5EF4-FFF2-40B4-BE49-F238E27FC236}">
                  <a16:creationId xmlns:a16="http://schemas.microsoft.com/office/drawing/2014/main" id="{3E7465FB-4F72-4621-906D-065432D26C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835529" y="2740053"/>
              <a:ext cx="1356472" cy="1378604"/>
            </a:xfrm>
            <a:prstGeom prst="rect">
              <a:avLst/>
            </a:prstGeom>
          </p:spPr>
        </p:pic>
        <p:pic>
          <p:nvPicPr>
            <p:cNvPr id="36" name="Extra A">
              <a:extLst>
                <a:ext uri="{FF2B5EF4-FFF2-40B4-BE49-F238E27FC236}">
                  <a16:creationId xmlns:a16="http://schemas.microsoft.com/office/drawing/2014/main" id="{7A2D8536-67E2-43C1-9FE8-2A91FD7F85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1071" y="2740053"/>
              <a:ext cx="1355735" cy="137860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999510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F2F19-2B25-4BBD-B01C-9EB80B076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3B5784-6A8A-413F-B923-30014682ED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8EAEA9-860E-445D-A318-DAAF914ECE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DFFFB71-3CA1-4ED0-B3EA-30BEB6EE8514}" type="datetimeFigureOut">
              <a:rPr lang="en-GB" smtClean="0"/>
              <a:t>07/07/2025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354CEF-BB69-46C4-A5C3-FDFE63F1A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C4D714-FE38-4A82-85AF-2768B3B4E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BE502CE-A5AC-4A0E-8E6B-517794BC93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126026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798ED-831F-49FC-AB9D-8D003C3BE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14C342-81FC-4981-A092-4A037A76D5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CED183-041F-450C-AE9E-04A3095769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77C6CA-0429-4C14-972B-A1CB68F6C7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DFFFB71-3CA1-4ED0-B3EA-30BEB6EE8514}" type="datetimeFigureOut">
              <a:rPr lang="en-GB" smtClean="0"/>
              <a:t>07/07/2025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D6826A-DAD5-4086-A0AF-81A34839B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45B65A-5158-4F9D-A5FF-2E229F9F9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BE502CE-A5AC-4A0E-8E6B-517794BC93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686483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2C7C6-5936-4569-9678-C16CB8F9E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300E03-8C3C-4E6C-81DA-3BFC3FEE67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9543F4-CE2B-48E4-82E3-D703817522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2D2E59-0282-4E1D-A708-877A821BDF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DFFFB71-3CA1-4ED0-B3EA-30BEB6EE8514}" type="datetimeFigureOut">
              <a:rPr lang="en-GB" smtClean="0"/>
              <a:t>07/07/2025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E6F3F7-655C-4DA9-9C30-FCDF71A4F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A412E2-06AA-4F09-8FD8-AF566E021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BE502CE-A5AC-4A0E-8E6B-517794BC93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649615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815D0-EBEB-4664-9F1C-9699F7261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4D6C8B-1C0F-477B-9908-11B8258F3A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1460F5-9A0E-49BE-A7CE-A57E6BED0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E2D45-FB3F-4A2E-A073-63B64C927BB4}" type="datetimeFigureOut">
              <a:rPr lang="en-GB" smtClean="0"/>
              <a:t>07/07/2025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CF6159-12AF-42C5-A47A-B80414993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73B0E6-65B8-41BC-AF46-19C449EDB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36CC5-0BE0-4CA0-BEAA-5849978C3C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6473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CB385F-FD1C-F02E-83AF-77CEBE952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953908-D5EB-A9A2-F0F6-55045242B3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7D414A-E6C0-DC46-5716-EF00654788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5D4923-1DAD-4654-A8E1-5F31F22AB88A}" type="datetimeFigureOut">
              <a:rPr lang="en-IN" smtClean="0"/>
              <a:t>07/07/25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8E8A56-72AA-21C7-272C-3B2EE9CA05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2A0B1C-43F9-B426-93C0-1773216FAC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7378EA-0546-4498-A41C-34B1B17E1F6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56837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2856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3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53EA644-BB6A-8B01-BEDC-B364554F5C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9331" y="2"/>
            <a:ext cx="12192000" cy="50800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5766BC7-043D-7C29-B084-BF5D4281CBFB}"/>
              </a:ext>
            </a:extLst>
          </p:cNvPr>
          <p:cNvSpPr txBox="1"/>
          <p:nvPr/>
        </p:nvSpPr>
        <p:spPr>
          <a:xfrm>
            <a:off x="522357" y="5702857"/>
            <a:ext cx="25506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hellHeavy" pitchFamily="2" charset="0"/>
                <a:ea typeface="+mn-ea"/>
                <a:cs typeface="+mn-cs"/>
              </a:rPr>
              <a:t>Startup Edition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latin typeface="ShellHeavy" pitchFamily="2" charset="0"/>
              </a:rPr>
              <a:t>Add Startup Name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hellHeavy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1281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4C87E56-D848-34FB-7B34-9A951638620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BCE0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hellBook"/>
              <a:ea typeface="+mn-ea"/>
              <a:cs typeface="+mn-cs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7ED485F-C1FE-F3A7-9D4B-038FF8E22BAD}"/>
              </a:ext>
            </a:extLst>
          </p:cNvPr>
          <p:cNvSpPr/>
          <p:nvPr/>
        </p:nvSpPr>
        <p:spPr>
          <a:xfrm>
            <a:off x="735585" y="1559455"/>
            <a:ext cx="10762995" cy="4800269"/>
          </a:xfrm>
          <a:prstGeom prst="roundRect">
            <a:avLst>
              <a:gd name="adj" fmla="val 66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hellBook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23BE3A-0EB6-4750-BA8A-721081FFEF1C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585" y="631577"/>
            <a:ext cx="374736" cy="3747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76E8D16-199E-F23F-2AE2-AE7DE565A58F}"/>
              </a:ext>
            </a:extLst>
          </p:cNvPr>
          <p:cNvSpPr txBox="1"/>
          <p:nvPr/>
        </p:nvSpPr>
        <p:spPr>
          <a:xfrm>
            <a:off x="1200757" y="498276"/>
            <a:ext cx="31296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>
                <a:solidFill>
                  <a:srgbClr val="213469"/>
                </a:solidFill>
                <a:latin typeface="ShellHeavy" panose="00000700000000000000" pitchFamily="2" charset="0"/>
              </a:rPr>
              <a:t>Solution</a:t>
            </a:r>
            <a:endParaRPr lang="en-IN" sz="3600">
              <a:solidFill>
                <a:srgbClr val="213469"/>
              </a:solidFill>
              <a:latin typeface="ShellHeavy" panose="000007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77079D3-7DD1-C108-7BFA-C172D9BDEBE6}"/>
              </a:ext>
            </a:extLst>
          </p:cNvPr>
          <p:cNvSpPr txBox="1"/>
          <p:nvPr/>
        </p:nvSpPr>
        <p:spPr>
          <a:xfrm>
            <a:off x="1200757" y="2016986"/>
            <a:ext cx="9977783" cy="20313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DD1D21"/>
                </a:solidFill>
              </a:rPr>
              <a:t>Explain your proposed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DD1D21"/>
                </a:solidFill>
                <a:effectLst/>
                <a:uLnTx/>
                <a:uFillTx/>
                <a:ea typeface="+mn-ea"/>
                <a:cs typeface="+mn-cs"/>
              </a:rPr>
              <a:t> solution for </a:t>
            </a:r>
            <a:r>
              <a:rPr lang="en-US" dirty="0">
                <a:solidFill>
                  <a:srgbClr val="DD1D21"/>
                </a:solidFill>
              </a:rPr>
              <a:t>the hackathon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DD1D21"/>
                </a:solidFill>
                <a:effectLst/>
                <a:uLnTx/>
                <a:uFillTx/>
                <a:ea typeface="+mn-ea"/>
                <a:cs typeface="+mn-cs"/>
              </a:rPr>
              <a:t> problem statement and the approach you took to solve it.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DD1D21"/>
                </a:solidFill>
              </a:rPr>
              <a:t>Provide past experience/engagements (with customers), if any, in solving a similar problem, with shareable examples.  {Add in the deployment and Impact value only if its available in public domain}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DD1D2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DD1D21"/>
              </a:solidFill>
              <a:effectLst/>
              <a:uLnTx/>
              <a:uFillTx/>
              <a:latin typeface="Shell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7394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4C87E56-D848-34FB-7B34-9A951638620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BCE0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hellBook"/>
              <a:ea typeface="+mn-ea"/>
              <a:cs typeface="+mn-cs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7ED485F-C1FE-F3A7-9D4B-038FF8E22BAD}"/>
              </a:ext>
            </a:extLst>
          </p:cNvPr>
          <p:cNvSpPr/>
          <p:nvPr/>
        </p:nvSpPr>
        <p:spPr>
          <a:xfrm>
            <a:off x="735585" y="1559455"/>
            <a:ext cx="10762995" cy="4800269"/>
          </a:xfrm>
          <a:prstGeom prst="roundRect">
            <a:avLst>
              <a:gd name="adj" fmla="val 66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hellBook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23BE3A-0EB6-4750-BA8A-721081FFEF1C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585" y="631577"/>
            <a:ext cx="374736" cy="3747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76E8D16-199E-F23F-2AE2-AE7DE565A58F}"/>
              </a:ext>
            </a:extLst>
          </p:cNvPr>
          <p:cNvSpPr txBox="1"/>
          <p:nvPr/>
        </p:nvSpPr>
        <p:spPr>
          <a:xfrm>
            <a:off x="1200757" y="498276"/>
            <a:ext cx="4730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>
                <a:solidFill>
                  <a:srgbClr val="213469"/>
                </a:solidFill>
                <a:latin typeface="ShellHeavy" panose="00000700000000000000" pitchFamily="2" charset="0"/>
              </a:rPr>
              <a:t>Technology Stage</a:t>
            </a:r>
            <a:endParaRPr lang="en-IN" sz="3600">
              <a:solidFill>
                <a:srgbClr val="213469"/>
              </a:solidFill>
              <a:latin typeface="ShellHeavy" panose="000007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77079D3-7DD1-C108-7BFA-C172D9BDEBE6}"/>
              </a:ext>
            </a:extLst>
          </p:cNvPr>
          <p:cNvSpPr txBox="1"/>
          <p:nvPr/>
        </p:nvSpPr>
        <p:spPr>
          <a:xfrm>
            <a:off x="1200757" y="2016986"/>
            <a:ext cx="99777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DD1D21"/>
                </a:solidFill>
              </a:rPr>
              <a:t>On the scale of 1-9, where does your solution stand in the Technology Readiness Level (TRL)?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DD1D21"/>
                </a:solidFill>
              </a:rPr>
              <a:t>How have you arrived at this choice?</a:t>
            </a:r>
          </a:p>
        </p:txBody>
      </p:sp>
    </p:spTree>
    <p:extLst>
      <p:ext uri="{BB962C8B-B14F-4D97-AF65-F5344CB8AC3E}">
        <p14:creationId xmlns:p14="http://schemas.microsoft.com/office/powerpoint/2010/main" val="393725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873DB6-2B97-B49E-7AE2-71F5DB5C5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4716774-FBC0-4D96-F6F5-A85EE79D58B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BCE0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hellBook"/>
              <a:ea typeface="+mn-ea"/>
              <a:cs typeface="+mn-cs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2AD7BFA-449C-64E7-5E5F-303689843817}"/>
              </a:ext>
            </a:extLst>
          </p:cNvPr>
          <p:cNvSpPr/>
          <p:nvPr/>
        </p:nvSpPr>
        <p:spPr>
          <a:xfrm>
            <a:off x="735585" y="1559455"/>
            <a:ext cx="10762995" cy="4800269"/>
          </a:xfrm>
          <a:prstGeom prst="roundRect">
            <a:avLst>
              <a:gd name="adj" fmla="val 66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hellBook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8D14CB-B97E-74DA-0B79-6062280C9809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585" y="631577"/>
            <a:ext cx="374736" cy="3747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35EBAB4-1C1D-243B-F946-A6CFC5C9CD9B}"/>
              </a:ext>
            </a:extLst>
          </p:cNvPr>
          <p:cNvSpPr txBox="1"/>
          <p:nvPr/>
        </p:nvSpPr>
        <p:spPr>
          <a:xfrm>
            <a:off x="1200757" y="498276"/>
            <a:ext cx="4730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213469"/>
                </a:solidFill>
                <a:latin typeface="ShellHeavy" panose="00000700000000000000" pitchFamily="2" charset="0"/>
              </a:rPr>
              <a:t>Technical Approach</a:t>
            </a:r>
            <a:endParaRPr lang="en-IN" sz="3600" dirty="0">
              <a:solidFill>
                <a:srgbClr val="213469"/>
              </a:solidFill>
              <a:latin typeface="ShellHeavy" panose="000007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8BA00B4-58C0-46D6-603A-BA7BB9F4050E}"/>
              </a:ext>
            </a:extLst>
          </p:cNvPr>
          <p:cNvSpPr txBox="1"/>
          <p:nvPr/>
        </p:nvSpPr>
        <p:spPr>
          <a:xfrm>
            <a:off x="1200757" y="2016986"/>
            <a:ext cx="997778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DD1D21"/>
                </a:solidFill>
              </a:rPr>
              <a:t>Please share the overview of your proposed solution focusing on the below: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DD1D21"/>
                </a:solidFill>
              </a:rPr>
              <a:t>Innovative Prediction Models &amp; Algorithms</a:t>
            </a:r>
          </a:p>
          <a:p>
            <a:pPr marL="1200150" lvl="2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DD1D21"/>
                </a:solidFill>
              </a:rPr>
              <a:t>What are the algorithms you are leveraging?</a:t>
            </a:r>
          </a:p>
          <a:p>
            <a:pPr marL="1200150" lvl="2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DD1D21"/>
                </a:solidFill>
              </a:rPr>
              <a:t>Why is this algorithm preferred over another algorithm?</a:t>
            </a:r>
          </a:p>
          <a:p>
            <a:pPr marL="1200150" lvl="2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DD1D21"/>
                </a:solidFill>
              </a:rPr>
              <a:t>How are they impacting the solutioning?</a:t>
            </a:r>
          </a:p>
          <a:p>
            <a:pPr marL="1200150" lvl="2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DD1D21"/>
                </a:solidFill>
              </a:rPr>
              <a:t>Scalable Compute Infrastructure</a:t>
            </a:r>
          </a:p>
          <a:p>
            <a:pPr marL="1200150" lvl="2" indent="-285750"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rgbClr val="DD1D21"/>
              </a:solidFill>
            </a:endParaRPr>
          </a:p>
          <a:p>
            <a:pPr lvl="1">
              <a:defRPr/>
            </a:pPr>
            <a:endParaRPr lang="en-US" dirty="0">
              <a:solidFill>
                <a:srgbClr val="DD1D2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rgbClr val="DD1D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610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4C87E56-D848-34FB-7B34-9A951638620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BCE0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hellBook"/>
              <a:ea typeface="+mn-ea"/>
              <a:cs typeface="+mn-cs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7ED485F-C1FE-F3A7-9D4B-038FF8E22BAD}"/>
              </a:ext>
            </a:extLst>
          </p:cNvPr>
          <p:cNvSpPr/>
          <p:nvPr/>
        </p:nvSpPr>
        <p:spPr>
          <a:xfrm>
            <a:off x="735585" y="1559455"/>
            <a:ext cx="10762995" cy="4800269"/>
          </a:xfrm>
          <a:prstGeom prst="roundRect">
            <a:avLst>
              <a:gd name="adj" fmla="val 66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hellBook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23BE3A-0EB6-4750-BA8A-721081FFEF1C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585" y="631577"/>
            <a:ext cx="374736" cy="3747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76E8D16-199E-F23F-2AE2-AE7DE565A58F}"/>
              </a:ext>
            </a:extLst>
          </p:cNvPr>
          <p:cNvSpPr txBox="1"/>
          <p:nvPr/>
        </p:nvSpPr>
        <p:spPr>
          <a:xfrm>
            <a:off x="1200757" y="498276"/>
            <a:ext cx="66836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213469"/>
                </a:solidFill>
                <a:latin typeface="ShellHeavy" panose="00000700000000000000" pitchFamily="2" charset="0"/>
              </a:rPr>
              <a:t>Technical Product Journey</a:t>
            </a:r>
            <a:endParaRPr lang="en-IN" sz="3600" dirty="0">
              <a:solidFill>
                <a:srgbClr val="213469"/>
              </a:solidFill>
              <a:latin typeface="ShellHeavy" panose="000007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77079D3-7DD1-C108-7BFA-C172D9BDEBE6}"/>
              </a:ext>
            </a:extLst>
          </p:cNvPr>
          <p:cNvSpPr txBox="1"/>
          <p:nvPr/>
        </p:nvSpPr>
        <p:spPr>
          <a:xfrm>
            <a:off x="1200757" y="2016986"/>
            <a:ext cx="997778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DD1D21"/>
                </a:solidFill>
              </a:rPr>
              <a:t>Agile Product Development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DD1D21"/>
                </a:solidFill>
              </a:rPr>
              <a:t>Propose architecture for the prototype/solution (suggestive)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DD1D21"/>
                </a:solidFill>
              </a:rPr>
              <a:t>Factors in consideration for the prototype/solution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DD1D21"/>
                </a:solidFill>
              </a:rPr>
              <a:t>Visualization of dashboard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rgbClr val="DD1D2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rgbClr val="DD1D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7227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4C87E56-D848-34FB-7B34-9A9516386200}"/>
              </a:ext>
            </a:extLst>
          </p:cNvPr>
          <p:cNvSpPr/>
          <p:nvPr/>
        </p:nvSpPr>
        <p:spPr>
          <a:xfrm>
            <a:off x="11154" y="23251"/>
            <a:ext cx="12192000" cy="6858000"/>
          </a:xfrm>
          <a:prstGeom prst="rect">
            <a:avLst/>
          </a:prstGeom>
          <a:solidFill>
            <a:srgbClr val="FBCE0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hellBook"/>
              <a:ea typeface="+mn-ea"/>
              <a:cs typeface="+mn-cs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7ED485F-C1FE-F3A7-9D4B-038FF8E22BAD}"/>
              </a:ext>
            </a:extLst>
          </p:cNvPr>
          <p:cNvSpPr/>
          <p:nvPr/>
        </p:nvSpPr>
        <p:spPr>
          <a:xfrm>
            <a:off x="735586" y="1559455"/>
            <a:ext cx="5462786" cy="4800269"/>
          </a:xfrm>
          <a:prstGeom prst="roundRect">
            <a:avLst>
              <a:gd name="adj" fmla="val 66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hellBook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23BE3A-0EB6-4750-BA8A-721081FFEF1C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585" y="631577"/>
            <a:ext cx="374736" cy="3747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76E8D16-199E-F23F-2AE2-AE7DE565A58F}"/>
              </a:ext>
            </a:extLst>
          </p:cNvPr>
          <p:cNvSpPr txBox="1"/>
          <p:nvPr/>
        </p:nvSpPr>
        <p:spPr>
          <a:xfrm>
            <a:off x="1200757" y="498276"/>
            <a:ext cx="62503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>
                <a:solidFill>
                  <a:srgbClr val="213469"/>
                </a:solidFill>
                <a:latin typeface="ShellHeavy" panose="00000700000000000000" pitchFamily="2" charset="0"/>
              </a:rPr>
              <a:t>Novelty</a:t>
            </a:r>
            <a:endParaRPr lang="en-IN" sz="3600">
              <a:solidFill>
                <a:srgbClr val="213469"/>
              </a:solidFill>
              <a:latin typeface="ShellHeavy" panose="000007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77079D3-7DD1-C108-7BFA-C172D9BDEBE6}"/>
              </a:ext>
            </a:extLst>
          </p:cNvPr>
          <p:cNvSpPr txBox="1"/>
          <p:nvPr/>
        </p:nvSpPr>
        <p:spPr>
          <a:xfrm>
            <a:off x="1110321" y="1787535"/>
            <a:ext cx="474600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DD1D21"/>
                </a:solidFill>
              </a:rPr>
              <a:t>Demonstrate your awareness of the competitive landscape (use the matrix on the right).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DD1D21"/>
                </a:solidFill>
              </a:rPr>
              <a:t>How does your technology compare to other technology alternatives?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DD1D21"/>
                </a:solidFill>
              </a:rPr>
              <a:t>Provide a high-level summary of the IP landscape and your IP position (if any).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6539F4A-72A3-58A3-A235-088B120E7E07}"/>
              </a:ext>
            </a:extLst>
          </p:cNvPr>
          <p:cNvGrpSpPr/>
          <p:nvPr/>
        </p:nvGrpSpPr>
        <p:grpSpPr>
          <a:xfrm>
            <a:off x="7180437" y="1515712"/>
            <a:ext cx="4567812" cy="4109032"/>
            <a:chOff x="1034850" y="1152602"/>
            <a:chExt cx="6785785" cy="5124312"/>
          </a:xfrm>
          <a:solidFill>
            <a:schemeClr val="bg1">
              <a:lumMod val="95000"/>
            </a:schemeClr>
          </a:solidFill>
        </p:grpSpPr>
        <p:sp>
          <p:nvSpPr>
            <p:cNvPr id="7" name="Rettangolo 5">
              <a:extLst>
                <a:ext uri="{FF2B5EF4-FFF2-40B4-BE49-F238E27FC236}">
                  <a16:creationId xmlns:a16="http://schemas.microsoft.com/office/drawing/2014/main" id="{9106E66E-D6BB-46B5-F011-DEF70DA1EE4C}"/>
                </a:ext>
              </a:extLst>
            </p:cNvPr>
            <p:cNvSpPr/>
            <p:nvPr/>
          </p:nvSpPr>
          <p:spPr>
            <a:xfrm>
              <a:off x="1592635" y="1210721"/>
              <a:ext cx="6228000" cy="46440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8" name="CasellaDiTesto 7">
              <a:extLst>
                <a:ext uri="{FF2B5EF4-FFF2-40B4-BE49-F238E27FC236}">
                  <a16:creationId xmlns:a16="http://schemas.microsoft.com/office/drawing/2014/main" id="{5BA7598A-183B-B6FA-805A-565053A919B9}"/>
                </a:ext>
              </a:extLst>
            </p:cNvPr>
            <p:cNvSpPr txBox="1"/>
            <p:nvPr/>
          </p:nvSpPr>
          <p:spPr bwMode="auto">
            <a:xfrm rot="16200000">
              <a:off x="57335" y="3059346"/>
              <a:ext cx="2413242" cy="458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268281">
                <a:lnSpc>
                  <a:spcPct val="140000"/>
                </a:lnSpc>
                <a:buClr>
                  <a:schemeClr val="accent2"/>
                </a:buClr>
                <a:buSzPct val="85000"/>
              </a:pPr>
              <a:r>
                <a:rPr lang="en-US" sz="1600" b="1"/>
                <a:t>Technical Value</a:t>
              </a:r>
            </a:p>
          </p:txBody>
        </p:sp>
        <p:sp>
          <p:nvSpPr>
            <p:cNvPr id="9" name="CasellaDiTesto 9">
              <a:extLst>
                <a:ext uri="{FF2B5EF4-FFF2-40B4-BE49-F238E27FC236}">
                  <a16:creationId xmlns:a16="http://schemas.microsoft.com/office/drawing/2014/main" id="{749242D1-09CD-FB28-1030-E398C9764ABF}"/>
                </a:ext>
              </a:extLst>
            </p:cNvPr>
            <p:cNvSpPr txBox="1"/>
            <p:nvPr/>
          </p:nvSpPr>
          <p:spPr bwMode="auto">
            <a:xfrm>
              <a:off x="3273925" y="5858499"/>
              <a:ext cx="3486312" cy="38189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268281">
                <a:lnSpc>
                  <a:spcPct val="140000"/>
                </a:lnSpc>
                <a:buClr>
                  <a:schemeClr val="accent2"/>
                </a:buClr>
                <a:buSzPct val="85000"/>
              </a:pPr>
              <a:r>
                <a:rPr lang="en-US" sz="1600" b="1"/>
                <a:t>Business execution</a:t>
              </a:r>
            </a:p>
          </p:txBody>
        </p:sp>
        <p:sp>
          <p:nvSpPr>
            <p:cNvPr id="10" name="CasellaDiTesto 10">
              <a:extLst>
                <a:ext uri="{FF2B5EF4-FFF2-40B4-BE49-F238E27FC236}">
                  <a16:creationId xmlns:a16="http://schemas.microsoft.com/office/drawing/2014/main" id="{7B8FFB1A-0976-A8A8-8F99-ABA35353D99B}"/>
                </a:ext>
              </a:extLst>
            </p:cNvPr>
            <p:cNvSpPr txBox="1"/>
            <p:nvPr/>
          </p:nvSpPr>
          <p:spPr bwMode="auto">
            <a:xfrm>
              <a:off x="1379340" y="1152602"/>
              <a:ext cx="183880" cy="258532"/>
            </a:xfrm>
            <a:prstGeom prst="rect">
              <a:avLst/>
            </a:prstGeom>
            <a:solidFill>
              <a:srgbClr val="FBCE07"/>
            </a:solidFill>
            <a:ln w="9525" algn="ctr">
              <a:noFill/>
              <a:miter lim="800000"/>
              <a:headEnd/>
              <a:tailEnd/>
            </a:ln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268281">
                <a:lnSpc>
                  <a:spcPct val="140000"/>
                </a:lnSpc>
                <a:buClr>
                  <a:schemeClr val="accent2"/>
                </a:buClr>
                <a:buSzPct val="85000"/>
              </a:pPr>
              <a:r>
                <a:rPr lang="en-US" sz="1200" dirty="0">
                  <a:solidFill>
                    <a:srgbClr val="002060"/>
                  </a:solidFill>
                </a:rPr>
                <a:t>5</a:t>
              </a:r>
            </a:p>
          </p:txBody>
        </p:sp>
        <p:sp>
          <p:nvSpPr>
            <p:cNvPr id="11" name="CasellaDiTesto 30">
              <a:extLst>
                <a:ext uri="{FF2B5EF4-FFF2-40B4-BE49-F238E27FC236}">
                  <a16:creationId xmlns:a16="http://schemas.microsoft.com/office/drawing/2014/main" id="{FCE1CCB0-65AC-779E-5FB4-BF84F559E761}"/>
                </a:ext>
              </a:extLst>
            </p:cNvPr>
            <p:cNvSpPr txBox="1"/>
            <p:nvPr/>
          </p:nvSpPr>
          <p:spPr bwMode="auto">
            <a:xfrm>
              <a:off x="1301307" y="5560235"/>
              <a:ext cx="183880" cy="258532"/>
            </a:xfrm>
            <a:prstGeom prst="rect">
              <a:avLst/>
            </a:prstGeom>
            <a:solidFill>
              <a:srgbClr val="FBCE07"/>
            </a:solidFill>
            <a:ln w="9525" algn="ctr">
              <a:noFill/>
              <a:miter lim="800000"/>
              <a:headEnd/>
              <a:tailEnd/>
            </a:ln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268281">
                <a:lnSpc>
                  <a:spcPct val="140000"/>
                </a:lnSpc>
                <a:buClr>
                  <a:schemeClr val="accent2"/>
                </a:buClr>
                <a:buSzPct val="85000"/>
              </a:pPr>
              <a:r>
                <a:rPr lang="en-US" sz="1200" dirty="0">
                  <a:solidFill>
                    <a:srgbClr val="002060"/>
                  </a:solidFill>
                </a:rPr>
                <a:t>1</a:t>
              </a:r>
            </a:p>
          </p:txBody>
        </p:sp>
        <p:sp>
          <p:nvSpPr>
            <p:cNvPr id="12" name="CasellaDiTesto 31">
              <a:extLst>
                <a:ext uri="{FF2B5EF4-FFF2-40B4-BE49-F238E27FC236}">
                  <a16:creationId xmlns:a16="http://schemas.microsoft.com/office/drawing/2014/main" id="{DE4B2389-1D24-AEA0-F09C-692ACB05D922}"/>
                </a:ext>
              </a:extLst>
            </p:cNvPr>
            <p:cNvSpPr txBox="1"/>
            <p:nvPr/>
          </p:nvSpPr>
          <p:spPr bwMode="auto">
            <a:xfrm>
              <a:off x="1500695" y="6018382"/>
              <a:ext cx="183880" cy="258532"/>
            </a:xfrm>
            <a:prstGeom prst="rect">
              <a:avLst/>
            </a:prstGeom>
            <a:solidFill>
              <a:srgbClr val="FBCE07"/>
            </a:solidFill>
            <a:ln w="9525" algn="ctr">
              <a:noFill/>
              <a:miter lim="800000"/>
              <a:headEnd/>
              <a:tailEnd/>
            </a:ln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268281">
                <a:lnSpc>
                  <a:spcPct val="140000"/>
                </a:lnSpc>
                <a:buClr>
                  <a:schemeClr val="accent2"/>
                </a:buClr>
                <a:buSzPct val="85000"/>
              </a:pPr>
              <a:r>
                <a:rPr lang="en-US" sz="1200" dirty="0">
                  <a:solidFill>
                    <a:srgbClr val="002060"/>
                  </a:solidFill>
                </a:rPr>
                <a:t>1</a:t>
              </a:r>
            </a:p>
          </p:txBody>
        </p:sp>
        <p:cxnSp>
          <p:nvCxnSpPr>
            <p:cNvPr id="13" name="Connettore diritto 32">
              <a:extLst>
                <a:ext uri="{FF2B5EF4-FFF2-40B4-BE49-F238E27FC236}">
                  <a16:creationId xmlns:a16="http://schemas.microsoft.com/office/drawing/2014/main" id="{37DAEE3C-AD4F-8E02-09FE-6F5AEB40A4E2}"/>
                </a:ext>
              </a:extLst>
            </p:cNvPr>
            <p:cNvCxnSpPr/>
            <p:nvPr/>
          </p:nvCxnSpPr>
          <p:spPr>
            <a:xfrm flipH="1">
              <a:off x="4629794" y="1216595"/>
              <a:ext cx="1" cy="4644000"/>
            </a:xfrm>
            <a:prstGeom prst="line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diritto 33">
              <a:extLst>
                <a:ext uri="{FF2B5EF4-FFF2-40B4-BE49-F238E27FC236}">
                  <a16:creationId xmlns:a16="http://schemas.microsoft.com/office/drawing/2014/main" id="{D30A9F31-4D3E-A580-9109-F2FAEBB8A6AE}"/>
                </a:ext>
              </a:extLst>
            </p:cNvPr>
            <p:cNvCxnSpPr>
              <a:stCxn id="7" idx="1"/>
              <a:endCxn id="7" idx="3"/>
            </p:cNvCxnSpPr>
            <p:nvPr/>
          </p:nvCxnSpPr>
          <p:spPr>
            <a:xfrm>
              <a:off x="1592635" y="3532721"/>
              <a:ext cx="6228000" cy="0"/>
            </a:xfrm>
            <a:prstGeom prst="line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AB37D5C2-03C4-9D91-9DE3-6955E190E64D}"/>
              </a:ext>
            </a:extLst>
          </p:cNvPr>
          <p:cNvSpPr txBox="1"/>
          <p:nvPr/>
        </p:nvSpPr>
        <p:spPr bwMode="auto">
          <a:xfrm>
            <a:off x="7613376" y="1573887"/>
            <a:ext cx="825547" cy="2136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357708">
              <a:lnSpc>
                <a:spcPct val="140000"/>
              </a:lnSpc>
              <a:buClr>
                <a:schemeClr val="accent2"/>
              </a:buClr>
              <a:buSzPct val="85000"/>
            </a:pPr>
            <a:r>
              <a:rPr lang="en-US" sz="1100"/>
              <a:t>High Potential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0C3F480-2BEB-EC27-49F7-99E85E2DE2A2}"/>
              </a:ext>
            </a:extLst>
          </p:cNvPr>
          <p:cNvSpPr txBox="1"/>
          <p:nvPr/>
        </p:nvSpPr>
        <p:spPr bwMode="auto">
          <a:xfrm>
            <a:off x="7624695" y="5005925"/>
            <a:ext cx="583493" cy="2136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357708">
              <a:lnSpc>
                <a:spcPct val="140000"/>
              </a:lnSpc>
              <a:buClr>
                <a:schemeClr val="accent2"/>
              </a:buClr>
              <a:buSzPct val="85000"/>
            </a:pPr>
            <a:r>
              <a:rPr lang="en-US" sz="1100" dirty="0"/>
              <a:t>Long Shot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FF5621E-F83B-A0C4-73DE-054F444BF3AA}"/>
              </a:ext>
            </a:extLst>
          </p:cNvPr>
          <p:cNvSpPr txBox="1"/>
          <p:nvPr/>
        </p:nvSpPr>
        <p:spPr bwMode="auto">
          <a:xfrm>
            <a:off x="10707905" y="5031346"/>
            <a:ext cx="940963" cy="2136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357708">
              <a:lnSpc>
                <a:spcPct val="140000"/>
              </a:lnSpc>
              <a:buClr>
                <a:schemeClr val="accent2"/>
              </a:buClr>
              <a:buSzPct val="85000"/>
            </a:pPr>
            <a:r>
              <a:rPr lang="en-US" sz="1100"/>
              <a:t>Undistinguished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3BA960E-A41A-5BF2-6EE5-45BC771ECEF9}"/>
              </a:ext>
            </a:extLst>
          </p:cNvPr>
          <p:cNvSpPr txBox="1"/>
          <p:nvPr/>
        </p:nvSpPr>
        <p:spPr bwMode="auto">
          <a:xfrm>
            <a:off x="11074993" y="1562316"/>
            <a:ext cx="573875" cy="2136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357708">
              <a:lnSpc>
                <a:spcPct val="140000"/>
              </a:lnSpc>
              <a:buClr>
                <a:schemeClr val="accent2"/>
              </a:buClr>
              <a:buSzPct val="85000"/>
            </a:pPr>
            <a:r>
              <a:rPr lang="en-US" sz="1100"/>
              <a:t>Dominant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3522B95-8952-F635-3603-D4E91616A708}"/>
              </a:ext>
            </a:extLst>
          </p:cNvPr>
          <p:cNvSpPr txBox="1"/>
          <p:nvPr/>
        </p:nvSpPr>
        <p:spPr bwMode="auto">
          <a:xfrm rot="16200000">
            <a:off x="4836634" y="3127768"/>
            <a:ext cx="3784870" cy="67710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just" defTabSz="357708">
              <a:buClr>
                <a:schemeClr val="accent2"/>
              </a:buClr>
              <a:buSzPct val="85000"/>
            </a:pPr>
            <a:r>
              <a:rPr lang="en-US" sz="1100" i="1">
                <a:solidFill>
                  <a:schemeClr val="tx2"/>
                </a:solidFill>
              </a:rPr>
              <a:t>The strength and value of a company’s technology determines its Technical Value score. Companies with useful products and services that lower cost, boost performance, or increase revenue are valuable to customers, partners, and investors.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7D24D7E-11FA-756A-2D52-903E848860CD}"/>
              </a:ext>
            </a:extLst>
          </p:cNvPr>
          <p:cNvSpPr txBox="1"/>
          <p:nvPr/>
        </p:nvSpPr>
        <p:spPr bwMode="auto">
          <a:xfrm>
            <a:off x="7555905" y="5716288"/>
            <a:ext cx="4192343" cy="67710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just" defTabSz="357708">
              <a:buClr>
                <a:schemeClr val="accent2"/>
              </a:buClr>
              <a:buSzPct val="85000"/>
            </a:pPr>
            <a:r>
              <a:rPr lang="en-US" sz="1100" i="1">
                <a:solidFill>
                  <a:schemeClr val="tx2"/>
                </a:solidFill>
              </a:rPr>
              <a:t>A company’s ability to perform and achieve success. Business execution is a measure of the company’s ability to run a viable organization, growing sales, managing costs, and making customers and investors happy. </a:t>
            </a:r>
          </a:p>
        </p:txBody>
      </p:sp>
      <p:pic>
        <p:nvPicPr>
          <p:cNvPr id="22" name="Graphic 21" descr="Arrow Clockwise curve">
            <a:extLst>
              <a:ext uri="{FF2B5EF4-FFF2-40B4-BE49-F238E27FC236}">
                <a16:creationId xmlns:a16="http://schemas.microsoft.com/office/drawing/2014/main" id="{6E7911C5-C1E5-D02F-83DE-2E7A5F85A1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421113">
            <a:off x="6966774" y="5155555"/>
            <a:ext cx="661486" cy="661486"/>
          </a:xfrm>
          <a:prstGeom prst="rect">
            <a:avLst/>
          </a:prstGeom>
        </p:spPr>
      </p:pic>
      <p:pic>
        <p:nvPicPr>
          <p:cNvPr id="23" name="Graphic 22" descr="Arrow Clockwise curve">
            <a:extLst>
              <a:ext uri="{FF2B5EF4-FFF2-40B4-BE49-F238E27FC236}">
                <a16:creationId xmlns:a16="http://schemas.microsoft.com/office/drawing/2014/main" id="{147BDF3E-50DF-5FA0-DCE8-60F2E5C1E5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11626662" y="5133382"/>
            <a:ext cx="731292" cy="731292"/>
          </a:xfrm>
          <a:prstGeom prst="rect">
            <a:avLst/>
          </a:prstGeom>
        </p:spPr>
      </p:pic>
      <p:sp>
        <p:nvSpPr>
          <p:cNvPr id="30" name="CasellaDiTesto 31">
            <a:extLst>
              <a:ext uri="{FF2B5EF4-FFF2-40B4-BE49-F238E27FC236}">
                <a16:creationId xmlns:a16="http://schemas.microsoft.com/office/drawing/2014/main" id="{E88FB709-4D60-4592-9B1F-41F743510AA1}"/>
              </a:ext>
            </a:extLst>
          </p:cNvPr>
          <p:cNvSpPr txBox="1"/>
          <p:nvPr/>
        </p:nvSpPr>
        <p:spPr bwMode="auto">
          <a:xfrm>
            <a:off x="11686359" y="5358757"/>
            <a:ext cx="123778" cy="230128"/>
          </a:xfrm>
          <a:prstGeom prst="rect">
            <a:avLst/>
          </a:prstGeom>
          <a:solidFill>
            <a:srgbClr val="FBCE07"/>
          </a:solidFill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268281">
              <a:lnSpc>
                <a:spcPct val="140000"/>
              </a:lnSpc>
              <a:buClr>
                <a:schemeClr val="accent2"/>
              </a:buClr>
              <a:buSzPct val="85000"/>
            </a:pPr>
            <a:r>
              <a:rPr lang="en-US" sz="1200" dirty="0">
                <a:solidFill>
                  <a:srgbClr val="002060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1517145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4C87E56-D848-34FB-7B34-9A951638620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BCE0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hellBook"/>
              <a:ea typeface="+mn-ea"/>
              <a:cs typeface="+mn-cs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7ED485F-C1FE-F3A7-9D4B-038FF8E22BAD}"/>
              </a:ext>
            </a:extLst>
          </p:cNvPr>
          <p:cNvSpPr/>
          <p:nvPr/>
        </p:nvSpPr>
        <p:spPr>
          <a:xfrm>
            <a:off x="735585" y="1559455"/>
            <a:ext cx="10762995" cy="4800269"/>
          </a:xfrm>
          <a:prstGeom prst="roundRect">
            <a:avLst>
              <a:gd name="adj" fmla="val 66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hellBook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23BE3A-0EB6-4750-BA8A-721081FFEF1C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585" y="631577"/>
            <a:ext cx="374736" cy="3747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76E8D16-199E-F23F-2AE2-AE7DE565A58F}"/>
              </a:ext>
            </a:extLst>
          </p:cNvPr>
          <p:cNvSpPr txBox="1"/>
          <p:nvPr/>
        </p:nvSpPr>
        <p:spPr>
          <a:xfrm>
            <a:off x="1200757" y="498276"/>
            <a:ext cx="70041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>
                <a:solidFill>
                  <a:srgbClr val="213469"/>
                </a:solidFill>
                <a:latin typeface="ShellHeavy" panose="00000700000000000000" pitchFamily="2" charset="0"/>
              </a:rPr>
              <a:t>Competitors and Market Size</a:t>
            </a:r>
            <a:endParaRPr lang="en-IN" sz="3600">
              <a:solidFill>
                <a:srgbClr val="213469"/>
              </a:solidFill>
              <a:latin typeface="ShellHeavy" panose="000007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77079D3-7DD1-C108-7BFA-C172D9BDEBE6}"/>
              </a:ext>
            </a:extLst>
          </p:cNvPr>
          <p:cNvSpPr txBox="1"/>
          <p:nvPr/>
        </p:nvSpPr>
        <p:spPr>
          <a:xfrm>
            <a:off x="1200757" y="2016986"/>
            <a:ext cx="997778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GB">
                <a:solidFill>
                  <a:srgbClr val="DD1D21"/>
                </a:solidFill>
              </a:rPr>
              <a:t>List your current/future competitors.</a:t>
            </a:r>
            <a:endParaRPr lang="en-GB">
              <a:solidFill>
                <a:srgbClr val="DD1D21"/>
              </a:solidFill>
              <a:latin typeface="ShellBook" panose="00000500000000000000" charset="0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GB" sz="1800" b="0" i="0" u="none" strike="noStrike">
                <a:solidFill>
                  <a:srgbClr val="DD1D21"/>
                </a:solidFill>
                <a:effectLst/>
                <a:latin typeface="ShellBook" panose="00000500000000000000" charset="0"/>
              </a:rPr>
              <a:t>Provide </a:t>
            </a:r>
            <a:r>
              <a:rPr lang="en-GB">
                <a:solidFill>
                  <a:srgbClr val="DD1D21"/>
                </a:solidFill>
                <a:latin typeface="ShellBook" panose="00000500000000000000" charset="0"/>
              </a:rPr>
              <a:t>d</a:t>
            </a:r>
            <a:r>
              <a:rPr lang="en-GB" sz="1800" b="0" i="0" u="none" strike="noStrike">
                <a:solidFill>
                  <a:srgbClr val="DD1D21"/>
                </a:solidFill>
                <a:effectLst/>
                <a:latin typeface="ShellBook" panose="00000500000000000000" charset="0"/>
              </a:rPr>
              <a:t>etails on the addressable market: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GB" b="0" i="0" u="none" strike="noStrike">
                <a:solidFill>
                  <a:srgbClr val="DD1D21"/>
                </a:solidFill>
                <a:effectLst/>
                <a:latin typeface="ShellBook" panose="00000500000000000000" charset="0"/>
              </a:rPr>
              <a:t>Total Addressable Market (TAM), Serviceable Addressable Market (SAM), and Serviceable Obtainable Market (SOM)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GB">
                <a:solidFill>
                  <a:srgbClr val="DD1D21"/>
                </a:solidFill>
                <a:latin typeface="ShellBook" panose="00000500000000000000" charset="0"/>
              </a:rPr>
              <a:t>How have you reached to the market size calculations?</a:t>
            </a:r>
            <a:endParaRPr lang="en-GB" b="0" i="0" u="none" strike="noStrike">
              <a:solidFill>
                <a:srgbClr val="000000"/>
              </a:solidFill>
              <a:effectLst/>
              <a:latin typeface="ShellBook" panose="000005000000000000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74819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4C87E56-D848-34FB-7B34-9A951638620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BCE0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hellBook"/>
              <a:ea typeface="+mn-ea"/>
              <a:cs typeface="+mn-cs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7ED485F-C1FE-F3A7-9D4B-038FF8E22BAD}"/>
              </a:ext>
            </a:extLst>
          </p:cNvPr>
          <p:cNvSpPr/>
          <p:nvPr/>
        </p:nvSpPr>
        <p:spPr>
          <a:xfrm>
            <a:off x="735585" y="1559455"/>
            <a:ext cx="10762995" cy="4800269"/>
          </a:xfrm>
          <a:prstGeom prst="roundRect">
            <a:avLst>
              <a:gd name="adj" fmla="val 66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hellBook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23BE3A-0EB6-4750-BA8A-721081FFEF1C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585" y="631577"/>
            <a:ext cx="374736" cy="3747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76E8D16-199E-F23F-2AE2-AE7DE565A58F}"/>
              </a:ext>
            </a:extLst>
          </p:cNvPr>
          <p:cNvSpPr txBox="1"/>
          <p:nvPr/>
        </p:nvSpPr>
        <p:spPr>
          <a:xfrm>
            <a:off x="1200757" y="498276"/>
            <a:ext cx="31296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>
                <a:solidFill>
                  <a:srgbClr val="213469"/>
                </a:solidFill>
                <a:latin typeface="ShellHeavy" panose="00000700000000000000" pitchFamily="2" charset="0"/>
              </a:rPr>
              <a:t>Team Profile</a:t>
            </a:r>
            <a:endParaRPr lang="en-IN" sz="3600">
              <a:solidFill>
                <a:srgbClr val="213469"/>
              </a:solidFill>
              <a:latin typeface="ShellHeavy" panose="000007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77079D3-7DD1-C108-7BFA-C172D9BDEBE6}"/>
              </a:ext>
            </a:extLst>
          </p:cNvPr>
          <p:cNvSpPr txBox="1"/>
          <p:nvPr/>
        </p:nvSpPr>
        <p:spPr>
          <a:xfrm>
            <a:off x="1200757" y="2016986"/>
            <a:ext cx="997778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DD1D21"/>
                </a:solidFill>
              </a:rPr>
              <a:t>Please provide name, qualification, role, LinkedIn profile URL of the founding team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DD1D21"/>
                </a:solidFill>
              </a:rPr>
              <a:t>List the technical capabilities and strengths of your team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DD1D21"/>
                </a:solidFill>
              </a:rPr>
              <a:t>Focus on experience in solving Prediction Problems.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DD1D21"/>
                </a:solidFill>
              </a:rPr>
              <a:t>List the names of your advisors (if any), their LinkedIn profile URL, areas of expertise and describe how they add value to the company.</a:t>
            </a:r>
          </a:p>
        </p:txBody>
      </p:sp>
    </p:spTree>
    <p:extLst>
      <p:ext uri="{BB962C8B-B14F-4D97-AF65-F5344CB8AC3E}">
        <p14:creationId xmlns:p14="http://schemas.microsoft.com/office/powerpoint/2010/main" val="21231318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4C87E56-D848-34FB-7B34-9A951638620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BCE0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hellBook"/>
              <a:ea typeface="+mn-ea"/>
              <a:cs typeface="+mn-cs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7ED485F-C1FE-F3A7-9D4B-038FF8E22BAD}"/>
              </a:ext>
            </a:extLst>
          </p:cNvPr>
          <p:cNvSpPr/>
          <p:nvPr/>
        </p:nvSpPr>
        <p:spPr>
          <a:xfrm>
            <a:off x="735585" y="1559455"/>
            <a:ext cx="10762995" cy="4800269"/>
          </a:xfrm>
          <a:prstGeom prst="roundRect">
            <a:avLst>
              <a:gd name="adj" fmla="val 66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hellBook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23BE3A-0EB6-4750-BA8A-721081FFEF1C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585" y="631577"/>
            <a:ext cx="374736" cy="3747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76E8D16-199E-F23F-2AE2-AE7DE565A58F}"/>
              </a:ext>
            </a:extLst>
          </p:cNvPr>
          <p:cNvSpPr txBox="1"/>
          <p:nvPr/>
        </p:nvSpPr>
        <p:spPr>
          <a:xfrm>
            <a:off x="1200757" y="498276"/>
            <a:ext cx="42732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>
                <a:solidFill>
                  <a:srgbClr val="213469"/>
                </a:solidFill>
                <a:latin typeface="ShellHeavy" panose="00000700000000000000" pitchFamily="2" charset="0"/>
              </a:rPr>
              <a:t>Company Profile</a:t>
            </a:r>
            <a:endParaRPr lang="en-IN" sz="3600">
              <a:solidFill>
                <a:srgbClr val="213469"/>
              </a:solidFill>
              <a:latin typeface="ShellHeavy" panose="000007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77079D3-7DD1-C108-7BFA-C172D9BDEBE6}"/>
              </a:ext>
            </a:extLst>
          </p:cNvPr>
          <p:cNvSpPr txBox="1"/>
          <p:nvPr/>
        </p:nvSpPr>
        <p:spPr>
          <a:xfrm>
            <a:off x="1200757" y="2016986"/>
            <a:ext cx="997778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>
                <a:solidFill>
                  <a:srgbClr val="DD1D21"/>
                </a:solidFill>
              </a:rPr>
              <a:t>Short brief about your company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>
                <a:solidFill>
                  <a:srgbClr val="DD1D21"/>
                </a:solidFill>
              </a:rPr>
              <a:t>When was the company formed?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>
                <a:solidFill>
                  <a:srgbClr val="DD1D21"/>
                </a:solidFill>
              </a:rPr>
              <a:t>Where are you registered?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>
                <a:solidFill>
                  <a:srgbClr val="DD1D21"/>
                </a:solidFill>
              </a:rPr>
              <a:t>Where do you operate out of?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>
                <a:solidFill>
                  <a:srgbClr val="DD1D21"/>
                </a:solidFill>
              </a:rPr>
              <a:t>Company website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>
                <a:solidFill>
                  <a:srgbClr val="DD1D21"/>
                </a:solidFill>
              </a:rPr>
              <a:t>Company LinkedIn (if any)</a:t>
            </a:r>
          </a:p>
        </p:txBody>
      </p:sp>
    </p:spTree>
    <p:extLst>
      <p:ext uri="{BB962C8B-B14F-4D97-AF65-F5344CB8AC3E}">
        <p14:creationId xmlns:p14="http://schemas.microsoft.com/office/powerpoint/2010/main" val="19702510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60F42846-1380-0A68-2EDC-F1755EF4A255}"/>
              </a:ext>
            </a:extLst>
          </p:cNvPr>
          <p:cNvGrpSpPr/>
          <p:nvPr/>
        </p:nvGrpSpPr>
        <p:grpSpPr>
          <a:xfrm>
            <a:off x="-58165" y="-29921"/>
            <a:ext cx="12250166" cy="6890718"/>
            <a:chOff x="-58166" y="-29922"/>
            <a:chExt cx="24490389" cy="13775843"/>
          </a:xfrm>
        </p:grpSpPr>
        <p:pic>
          <p:nvPicPr>
            <p:cNvPr id="2" name="Image">
              <a:extLst>
                <a:ext uri="{FF2B5EF4-FFF2-40B4-BE49-F238E27FC236}">
                  <a16:creationId xmlns:a16="http://schemas.microsoft.com/office/drawing/2014/main" id="{920390B2-0260-A879-51EA-0BF8277EBF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58166" y="-29922"/>
              <a:ext cx="24490389" cy="13775843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4" name="Picture 3" descr="Logo&#10;&#10;Description automatically generated">
              <a:extLst>
                <a:ext uri="{FF2B5EF4-FFF2-40B4-BE49-F238E27FC236}">
                  <a16:creationId xmlns:a16="http://schemas.microsoft.com/office/drawing/2014/main" id="{0FCFA32B-28EB-99E5-2D42-8C6BE15294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81871" y="4047871"/>
              <a:ext cx="5620258" cy="56202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374126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hell">
      <a:majorFont>
        <a:latin typeface="ShellBold"/>
        <a:ea typeface=""/>
        <a:cs typeface=""/>
      </a:majorFont>
      <a:minorFont>
        <a:latin typeface="Shell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d0cb1e24-a0e2-4a4c-9340-733297c9cd7c}" enabled="1" method="Privileged" siteId="{db1e96a8-a3da-442a-930b-235cac24cd5c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440</Words>
  <Application>Microsoft Macintosh PowerPoint</Application>
  <PresentationFormat>Widescreen</PresentationFormat>
  <Paragraphs>54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Calibri</vt:lpstr>
      <vt:lpstr>ShellHeavy</vt:lpstr>
      <vt:lpstr>ShellMedium</vt:lpstr>
      <vt:lpstr>ShellBold</vt:lpstr>
      <vt:lpstr>Calibri Light</vt:lpstr>
      <vt:lpstr>Arial</vt:lpstr>
      <vt:lpstr>ShellBook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Bhawana Gupta</dc:creator>
  <cp:lastModifiedBy>R, Suryanarayanan SBOBNG-PTIC/IP</cp:lastModifiedBy>
  <cp:revision>4</cp:revision>
  <dcterms:created xsi:type="dcterms:W3CDTF">2023-03-17T06:04:08Z</dcterms:created>
  <dcterms:modified xsi:type="dcterms:W3CDTF">2025-07-07T07:48:56Z</dcterms:modified>
</cp:coreProperties>
</file>